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2" r:id="rId8"/>
    <p:sldId id="273" r:id="rId9"/>
    <p:sldId id="261" r:id="rId10"/>
    <p:sldId id="262" r:id="rId11"/>
    <p:sldId id="263" r:id="rId12"/>
    <p:sldId id="270" r:id="rId13"/>
    <p:sldId id="271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81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6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3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E468DD-6758-4544-91FB-265436C25AC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19E3-EA69-4DD8-8341-6CDE3DA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3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ell_potenc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59" y="389132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REGENERATIVE MEDICINE, THERAPEUTIC CLONING &amp; GENE 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916731" cy="734096"/>
          </a:xfrm>
        </p:spPr>
        <p:txBody>
          <a:bodyPr/>
          <a:lstStyle/>
          <a:p>
            <a:pPr algn="ctr"/>
            <a:r>
              <a:rPr lang="en-US" b="1" dirty="0" smtClean="0"/>
              <a:t>Regenerative medicine-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850006"/>
            <a:ext cx="11526592" cy="556367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 engineering is a combination of cellular engineering with suitable biochemical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factors to improve or replace the biological functions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Somatic-cell nuclear transfer (SCNT) is a laboratory technique for creating a clone embryo with a donor nucleus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embryonic stem cell research in regenerative medicine where it has been referred to as “ therapeutic cloning”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an early human embryo, however, are “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Wikipedia: cell potency"/>
              </a:rPr>
              <a:t>totipotent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pluripotent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they can form any part of the human body. Such cells can be cultured indefinitely as embryonic stem cell lines.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34" y="334851"/>
            <a:ext cx="9404723" cy="759854"/>
          </a:xfrm>
        </p:spPr>
        <p:txBody>
          <a:bodyPr/>
          <a:lstStyle/>
          <a:p>
            <a:pPr algn="ctr"/>
            <a:r>
              <a:rPr lang="en-US" sz="3600" b="1" dirty="0" smtClean="0"/>
              <a:t>Process of Somatic-cell nuclear transfer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28" y="978795"/>
            <a:ext cx="11204171" cy="41954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nucleus of a somatic cell is removed and kept in host’s egg cell nucleus is removed and discarded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Lone nucleus and an empty deprogrammed egg cell were fused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After, insertion of nucleus into egg, the lone (somatic cell) nucleus is reprogrammed by the host egg cell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egg cell with somatic cell’s nucleus is stimulated with shock and it will begin to divide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many mitotic divisions, single cell forms a blastocyst (early stage embryo with about 100 cells) with identical DNA to organism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e/ec/Cloning_diagram_english.svg/500px-Cloning_diagram_english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9" y="584797"/>
            <a:ext cx="10740554" cy="51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5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bryonic stem cell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1" y="783847"/>
            <a:ext cx="6438461" cy="508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rst trial of embryonic stem cells in hum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18" y="691378"/>
            <a:ext cx="4792640" cy="526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48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66" y="1378039"/>
            <a:ext cx="6324748" cy="46510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sheep was produced by somatic cell nuclear transplantation cloning which involves removing the nucleus of an egg and replacing it with diploid nucleus of somatic cell.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2" name="Picture 8" descr="How Dolly Sheep was cloned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1" y="545045"/>
            <a:ext cx="4933356" cy="59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1" y="0"/>
            <a:ext cx="9934924" cy="1853248"/>
          </a:xfrm>
        </p:spPr>
        <p:txBody>
          <a:bodyPr/>
          <a:lstStyle/>
          <a:p>
            <a:r>
              <a:rPr lang="en-US" b="1" dirty="0" smtClean="0"/>
              <a:t>Gene Therapy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747161"/>
            <a:ext cx="11685149" cy="59691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therapy is the use of DNA as pharmaceutical agent to treat diseases.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can be used to supplement or alter genes within an individual’s cells as a therapy to treat disease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therapy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using DNA that encodes a functional, therapeutic gene to replace a mutated gene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 therapy, DNA encodes a therapeutic protein and it is packaged within a ‘vector’ which is used to get the DNA inside cells within the body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becomes expressed by cell machinery resulting in the production of therapeutic protein, which in turn treats the patient’s disease</a:t>
            </a:r>
          </a:p>
        </p:txBody>
      </p:sp>
    </p:spTree>
    <p:extLst>
      <p:ext uri="{BB962C8B-B14F-4D97-AF65-F5344CB8AC3E}">
        <p14:creationId xmlns:p14="http://schemas.microsoft.com/office/powerpoint/2010/main" val="6618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Gene Therapy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7763"/>
            <a:ext cx="10960484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therapy can be classified into two: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Somatic gene therapy: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therapy, therapeutic genes are transferred into the somatic cells or body of patient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modifications and effects will be restricted to individual patient only and will not be inherited by patient’s offspring or later generations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856" y="1589279"/>
            <a:ext cx="10758130" cy="41954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 line gene therapy: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germ cells (i.e. sperm or eggs) are modified by the introduction of functional genes, which are integrated into their genomes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therapy to be heritable and passed on to later generations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6" y="2721958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9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Recombinant DNA involves combining the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organisms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Free-living organisms that have foreign gene inserted into them are called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transgenic animals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plants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Steps involved in the r-DNA production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518398"/>
            <a:ext cx="10515600" cy="416599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Recombinant DNA (r DNA) contains DNA from two different sources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r-DNA, select a vector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plasmid or virus used to transfer foreign genetic material into a cell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plasmid is a small accessory ring of DNA in the cytoplasm of bacteria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Plasmids were discovered in research on reproduction of intestinal bacteria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Escherichia coli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4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523517"/>
            <a:ext cx="11449318" cy="63859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 smtClean="0"/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foreign DNA into vector DNA to produce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two enzymes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bacterial enzyme that stops viral reproduction by cleaving viral DNA and it also used to cut DNA at specific points during production of r DNA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 ligase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 seals DNA fragments into the gap created by the restriction enzyme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7.Restriction enzymes cleave vector (plasmid) and foreign (human) DNA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Cleaving DNA makes DNA fragments ending in short single-stranded segments (sticky ends)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Sticky ends allow insertion of foreign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into vector DNA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231" y="1758290"/>
            <a:ext cx="10486693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8.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gene is sealed into the vector DNA by DNA ligase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Treated cells take up plasmids and then bacteria and plasmids reproduce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there are many copies of the plasmid and many copies of the foreign gene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DNA splicing is complete, an r-DNA (recombinant DNA) is formed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ombinant DNA Technology- Steps, Applications and Limitations | Molecular  Biology | Microbe N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8" y="528034"/>
            <a:ext cx="10810520" cy="558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772732"/>
            <a:ext cx="10238704" cy="53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0"/>
            <a:ext cx="1151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cs typeface="Times New Roman" panose="02020603050405020304" pitchFamily="18" charset="0"/>
              </a:rPr>
              <a:t>Applications of r-DNA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47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crops (drought &amp; heat resistance)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Recombinant vaccines (i.e. Hepatitis B)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and cure of sickle cell anemia, cystic fibrosis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clotting factors, insulin and recombinant medicines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insecticidal resistant plants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Somatic and germ line therapy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1069</TotalTime>
  <Words>714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</vt:lpstr>
      <vt:lpstr>Wingdings 3</vt:lpstr>
      <vt:lpstr>Ion</vt:lpstr>
      <vt:lpstr>REGENERATIVE MEDICINE, THERAPEUTIC CLONING &amp; GENE THERAPY</vt:lpstr>
      <vt:lpstr>Introduction</vt:lpstr>
      <vt:lpstr>Steps involved in the r-DNA production</vt:lpstr>
      <vt:lpstr>CONT.</vt:lpstr>
      <vt:lpstr>Cont.</vt:lpstr>
      <vt:lpstr>PowerPoint Presentation</vt:lpstr>
      <vt:lpstr>PowerPoint Presentation</vt:lpstr>
      <vt:lpstr>PowerPoint Presentation</vt:lpstr>
      <vt:lpstr>Applications of r-DNA</vt:lpstr>
      <vt:lpstr>Regenerative medicine- cloning</vt:lpstr>
      <vt:lpstr>Process of Somatic-cell nuclear transfer</vt:lpstr>
      <vt:lpstr>PowerPoint Presentation</vt:lpstr>
      <vt:lpstr>PowerPoint Presentation</vt:lpstr>
      <vt:lpstr>Example</vt:lpstr>
      <vt:lpstr>Gene Therapy</vt:lpstr>
      <vt:lpstr>Types Of Gene Therapy</vt:lpstr>
      <vt:lpstr>CONT.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Dhasan Francis</cp:lastModifiedBy>
  <cp:revision>29</cp:revision>
  <dcterms:created xsi:type="dcterms:W3CDTF">2020-10-13T03:12:16Z</dcterms:created>
  <dcterms:modified xsi:type="dcterms:W3CDTF">2021-03-19T10:11:27Z</dcterms:modified>
</cp:coreProperties>
</file>