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6858000" cx="9144000"/>
  <p:notesSz cx="6946900" cy="9232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4C7A7C-AE40-43F4-B442-08CA36774FEB}">
  <a:tblStyle styleId="{704C7A7C-AE40-43F4-B442-08CA36774F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09900" cy="460375"/>
          </a:xfrm>
          <a:prstGeom prst="rect">
            <a:avLst/>
          </a:prstGeom>
          <a:noFill/>
          <a:ln>
            <a:noFill/>
          </a:ln>
        </p:spPr>
        <p:txBody>
          <a:bodyPr anchorCtr="0" anchor="t" bIns="0" lIns="19150" spcFirstLastPara="1" rIns="19150" wrap="square" tIns="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9pPr>
          </a:lstStyle>
          <a:p/>
        </p:txBody>
      </p:sp>
      <p:sp>
        <p:nvSpPr>
          <p:cNvPr id="4" name="Google Shape;4;n"/>
          <p:cNvSpPr txBox="1"/>
          <p:nvPr>
            <p:ph idx="10" type="dt"/>
          </p:nvPr>
        </p:nvSpPr>
        <p:spPr>
          <a:xfrm>
            <a:off x="3937000" y="0"/>
            <a:ext cx="3009900" cy="460375"/>
          </a:xfrm>
          <a:prstGeom prst="rect">
            <a:avLst/>
          </a:prstGeom>
          <a:noFill/>
          <a:ln>
            <a:noFill/>
          </a:ln>
        </p:spPr>
        <p:txBody>
          <a:bodyPr anchorCtr="0" anchor="t" bIns="0" lIns="19150" spcFirstLastPara="1" rIns="19150" wrap="square" tIns="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9pPr>
          </a:lstStyle>
          <a:p/>
        </p:txBody>
      </p:sp>
      <p:sp>
        <p:nvSpPr>
          <p:cNvPr id="5" name="Google Shape;5;n"/>
          <p:cNvSpPr txBox="1"/>
          <p:nvPr>
            <p:ph idx="11" type="ftr"/>
          </p:nvPr>
        </p:nvSpPr>
        <p:spPr>
          <a:xfrm>
            <a:off x="0" y="8772525"/>
            <a:ext cx="3009900" cy="460375"/>
          </a:xfrm>
          <a:prstGeom prst="rect">
            <a:avLst/>
          </a:prstGeom>
          <a:noFill/>
          <a:ln>
            <a:noFill/>
          </a:ln>
        </p:spPr>
        <p:txBody>
          <a:bodyPr anchorCtr="0" anchor="b" bIns="0" lIns="19150" spcFirstLastPara="1" rIns="19150" wrap="square" tIns="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1" i="0" sz="2400" u="none" cap="none" strike="noStrike">
                <a:solidFill>
                  <a:srgbClr val="000000"/>
                </a:solidFill>
                <a:latin typeface="Lucida Sans"/>
                <a:ea typeface="Lucida Sans"/>
                <a:cs typeface="Lucida Sans"/>
                <a:sym typeface="Lucida Sans"/>
              </a:defRPr>
            </a:lvl9pPr>
          </a:lstStyle>
          <a:p/>
        </p:txBody>
      </p:sp>
      <p:sp>
        <p:nvSpPr>
          <p:cNvPr id="6" name="Google Shape;6;n"/>
          <p:cNvSpPr txBox="1"/>
          <p:nvPr>
            <p:ph idx="12" type="sldNum"/>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7" name="Google Shape;7;n"/>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nvSpPr>
        <p:spPr>
          <a:xfrm>
            <a:off x="3086100" y="8796337"/>
            <a:ext cx="777875" cy="254000"/>
          </a:xfrm>
          <a:prstGeom prst="rect">
            <a:avLst/>
          </a:prstGeom>
          <a:noFill/>
          <a:ln>
            <a:noFill/>
          </a:ln>
        </p:spPr>
        <p:txBody>
          <a:bodyPr anchorCtr="0" anchor="t" bIns="44725" lIns="87850" spcFirstLastPara="1" rIns="87850" wrap="square" tIns="44725">
            <a:noAutofit/>
          </a:bodyPr>
          <a:lstStyle/>
          <a:p>
            <a:pPr indent="0" lvl="0" marL="0" marR="0" rtl="0" algn="ctr">
              <a:lnSpc>
                <a:spcPct val="90000"/>
              </a:lnSpc>
              <a:spcBef>
                <a:spcPts val="0"/>
              </a:spcBef>
              <a:spcAft>
                <a:spcPts val="0"/>
              </a:spcAft>
              <a:buClr>
                <a:srgbClr val="000000"/>
              </a:buClr>
              <a:buSzPts val="1200"/>
              <a:buFont typeface="Lucida Sans"/>
              <a:buNone/>
            </a:pPr>
            <a:r>
              <a:rPr b="0" i="0" lang="en-US" sz="1200" u="none" cap="none" strike="noStrike">
                <a:solidFill>
                  <a:srgbClr val="000000"/>
                </a:solidFill>
                <a:latin typeface="Lucida Sans"/>
                <a:ea typeface="Lucida Sans"/>
                <a:cs typeface="Lucida Sans"/>
                <a:sym typeface="Lucida Sans"/>
              </a:rPr>
              <a:t>Page </a:t>
            </a:r>
            <a:fld id="{00000000-1234-1234-1234-123412341234}" type="slidenum">
              <a:rPr b="0" i="0" lang="en-US" sz="1200" u="none" cap="none" strike="noStrike">
                <a:solidFill>
                  <a:srgbClr val="000000"/>
                </a:solidFill>
                <a:latin typeface="Lucida Sans"/>
                <a:ea typeface="Lucida Sans"/>
                <a:cs typeface="Lucida Sans"/>
                <a:sym typeface="Lucida Sans"/>
              </a:rPr>
              <a:t>‹#›</a:t>
            </a:fld>
            <a:endParaRPr/>
          </a:p>
        </p:txBody>
      </p:sp>
      <p:sp>
        <p:nvSpPr>
          <p:cNvPr id="9" name="Google Shape;9;n"/>
          <p:cNvSpPr/>
          <p:nvPr>
            <p:ph idx="3"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85" name="Google Shape;385;p1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10: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92" name="Google Shape;392;p1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11: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01" name="Google Shape;401;p1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2: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3: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08" name="Google Shape;408;p13: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13: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4: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15" name="Google Shape;415;p14: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14: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22" name="Google Shape;422;p15: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1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6: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29" name="Google Shape;429;p16: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16: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7: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37" name="Google Shape;437;p1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17: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8: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45" name="Google Shape;445;p18: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18: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9: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453" name="Google Shape;453;p19: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460" name="Google Shape;460;p2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20: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1: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473" name="Google Shape;473;p2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2: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481" name="Google Shape;481;p2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3: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488" name="Google Shape;488;p23: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4: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494" name="Google Shape;494;p24: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00" name="Google Shape;500;p25: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2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6: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14" name="Google Shape;514;p26: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7: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22" name="Google Shape;522;p2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8: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28" name="Google Shape;528;p28: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8: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9: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46" name="Google Shape;546;p29: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0: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53" name="Google Shape;553;p3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1: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59" name="Google Shape;559;p3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2: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67" name="Google Shape;567;p3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3: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574" name="Google Shape;574;p33: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4: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80" name="Google Shape;580;p34: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4: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87" name="Google Shape;587;p35: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3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6: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594" name="Google Shape;594;p36: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36: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7: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01" name="Google Shape;601;p3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37: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8: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608" name="Google Shape;608;p38: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9:notes"/>
          <p:cNvSpPr txBox="1"/>
          <p:nvPr>
            <p:ph idx="1" type="body"/>
          </p:nvPr>
        </p:nvSpPr>
        <p:spPr>
          <a:xfrm>
            <a:off x="925512" y="4386262"/>
            <a:ext cx="5095875" cy="4152900"/>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615" name="Google Shape;615;p39: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10" name="Google Shape;110;p4: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0: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23" name="Google Shape;623;p4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40: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1: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30" name="Google Shape;630;p4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41: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2: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38" name="Google Shape;638;p4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9" name="Google Shape;639;p42: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3: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45" name="Google Shape;645;p43: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p43: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4: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52" name="Google Shape;652;p44: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44: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59" name="Google Shape;659;p45: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4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6: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66" name="Google Shape;666;p46: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46: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7: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73" name="Google Shape;673;p4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47: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8: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80" name="Google Shape;680;p48: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48: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9: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87" name="Google Shape;687;p49: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49: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64" name="Google Shape;164;p5: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0: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694" name="Google Shape;694;p5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50: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1: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01" name="Google Shape;701;p5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51: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2: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08" name="Google Shape;708;p5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52: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3: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15" name="Google Shape;715;p53: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53: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4: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22" name="Google Shape;722;p54: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54: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5: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29" name="Google Shape;729;p55: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55: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6: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37" name="Google Shape;737;p56: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p56: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7: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45" name="Google Shape;745;p5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57: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58: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52" name="Google Shape;752;p58: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58: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59: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59" name="Google Shape;759;p59: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59: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27" name="Google Shape;227;p6: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6: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0: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67" name="Google Shape;767;p60: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60: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1: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75" name="Google Shape;775;p61: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p61: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2: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783" name="Google Shape;783;p62: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62: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7: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51" name="Google Shape;351;p7:notes"/>
          <p:cNvSpPr/>
          <p:nvPr>
            <p:ph idx="2" type="sldImg"/>
          </p:nvPr>
        </p:nvSpPr>
        <p:spPr>
          <a:xfrm>
            <a:off x="1174750" y="700087"/>
            <a:ext cx="4598987" cy="3449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7: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8: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58" name="Google Shape;358;p8: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8: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9:notes"/>
          <p:cNvSpPr txBox="1"/>
          <p:nvPr/>
        </p:nvSpPr>
        <p:spPr>
          <a:xfrm>
            <a:off x="3937000" y="8772525"/>
            <a:ext cx="3009900" cy="460375"/>
          </a:xfrm>
          <a:prstGeom prst="rect">
            <a:avLst/>
          </a:prstGeom>
          <a:noFill/>
          <a:ln>
            <a:noFill/>
          </a:ln>
        </p:spPr>
        <p:txBody>
          <a:bodyPr anchorCtr="0" anchor="b" bIns="0" lIns="19150" spcFirstLastPara="1" rIns="191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65" name="Google Shape;365;p9:notes"/>
          <p:cNvSpPr/>
          <p:nvPr>
            <p:ph idx="2" type="sldImg"/>
          </p:nvPr>
        </p:nvSpPr>
        <p:spPr>
          <a:xfrm>
            <a:off x="1168400" y="695325"/>
            <a:ext cx="4611687" cy="3459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9:notes"/>
          <p:cNvSpPr txBox="1"/>
          <p:nvPr>
            <p:ph idx="1" type="body"/>
          </p:nvPr>
        </p:nvSpPr>
        <p:spPr>
          <a:xfrm>
            <a:off x="925512" y="4386262"/>
            <a:ext cx="5095875" cy="4152900"/>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2"/>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lvl1pPr indent="-342900" lvl="0" marL="457200" algn="l">
              <a:spcBef>
                <a:spcPts val="0"/>
              </a:spcBef>
              <a:spcAft>
                <a:spcPts val="0"/>
              </a:spcAft>
              <a:buClr>
                <a:schemeClr val="lt2"/>
              </a:buClr>
              <a:buSzPts val="1800"/>
              <a:buChar char="•"/>
              <a:defRPr/>
            </a:lvl1pPr>
            <a:lvl2pPr indent="-320040" lvl="1" marL="914400" algn="l">
              <a:spcBef>
                <a:spcPts val="1800"/>
              </a:spcBef>
              <a:spcAft>
                <a:spcPts val="0"/>
              </a:spcAft>
              <a:buSzPts val="1440"/>
              <a:buChar char="n"/>
              <a:defRPr/>
            </a:lvl2pPr>
            <a:lvl3pPr indent="-342900" lvl="2" marL="1371600" algn="l">
              <a:spcBef>
                <a:spcPts val="540"/>
              </a:spcBef>
              <a:spcAft>
                <a:spcPts val="0"/>
              </a:spcAft>
              <a:buClr>
                <a:schemeClr val="folHlink"/>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SzPts val="1800"/>
              <a:buChar char="û"/>
              <a:defRPr/>
            </a:lvl5pPr>
            <a:lvl6pPr indent="-342900" lvl="5" marL="2743200" algn="l">
              <a:spcBef>
                <a:spcPts val="0"/>
              </a:spcBef>
              <a:spcAft>
                <a:spcPts val="0"/>
              </a:spcAft>
              <a:buSzPts val="1800"/>
              <a:buChar char="û"/>
              <a:defRPr/>
            </a:lvl6pPr>
            <a:lvl7pPr indent="-342900" lvl="6" marL="3200400" algn="l">
              <a:spcBef>
                <a:spcPts val="0"/>
              </a:spcBef>
              <a:spcAft>
                <a:spcPts val="0"/>
              </a:spcAft>
              <a:buSzPts val="1800"/>
              <a:buChar char="û"/>
              <a:defRPr/>
            </a:lvl7pPr>
            <a:lvl8pPr indent="-342900" lvl="7" marL="3657600" algn="l">
              <a:spcBef>
                <a:spcPts val="0"/>
              </a:spcBef>
              <a:spcAft>
                <a:spcPts val="0"/>
              </a:spcAft>
              <a:buSzPts val="1800"/>
              <a:buChar char="û"/>
              <a:defRPr/>
            </a:lvl8pPr>
            <a:lvl9pPr indent="-342900" lvl="8" marL="4114800" algn="l">
              <a:spcBef>
                <a:spcPts val="0"/>
              </a:spcBef>
              <a:spcAft>
                <a:spcPts val="0"/>
              </a:spcAft>
              <a:buSzPts val="1800"/>
              <a:buChar char="û"/>
              <a:defRPr/>
            </a:lvl9pPr>
          </a:lstStyle>
          <a:p/>
        </p:txBody>
      </p:sp>
      <p:sp>
        <p:nvSpPr>
          <p:cNvPr id="22" name="Google Shape;22;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1"/>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sp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11"/>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0"/>
              </a:spcBef>
              <a:spcAft>
                <a:spcPts val="0"/>
              </a:spcAft>
              <a:buClr>
                <a:schemeClr val="lt2"/>
              </a:buClr>
              <a:buSzPts val="2000"/>
              <a:buFont typeface="Lucida Sans"/>
              <a:buNone/>
              <a:defRPr sz="2000"/>
            </a:lvl1pPr>
            <a:lvl2pPr indent="-228600" lvl="1" marL="914400" algn="l">
              <a:spcBef>
                <a:spcPts val="1800"/>
              </a:spcBef>
              <a:spcAft>
                <a:spcPts val="0"/>
              </a:spcAft>
              <a:buSzPts val="1440"/>
              <a:buNone/>
              <a:defRPr sz="1800"/>
            </a:lvl2pPr>
            <a:lvl3pPr indent="-228600" lvl="2" marL="1371600" algn="l">
              <a:spcBef>
                <a:spcPts val="480"/>
              </a:spcBef>
              <a:spcAft>
                <a:spcPts val="0"/>
              </a:spcAft>
              <a:buClr>
                <a:schemeClr val="folHlink"/>
              </a:buClr>
              <a:buSzPts val="1600"/>
              <a:buFont typeface="Lucida Sans"/>
              <a:buNone/>
              <a:defRPr sz="1600"/>
            </a:lvl3pPr>
            <a:lvl4pPr indent="-228600" lvl="3" marL="1828800" algn="l">
              <a:spcBef>
                <a:spcPts val="0"/>
              </a:spcBef>
              <a:spcAft>
                <a:spcPts val="0"/>
              </a:spcAft>
              <a:buClr>
                <a:schemeClr val="dk1"/>
              </a:buClr>
              <a:buSzPts val="1400"/>
              <a:buFont typeface="Lucida Sans"/>
              <a:buNone/>
              <a:defRPr sz="1400"/>
            </a:lvl4pPr>
            <a:lvl5pPr indent="-228600" lvl="4" marL="2286000" algn="l">
              <a:spcBef>
                <a:spcPts val="0"/>
              </a:spcBef>
              <a:spcAft>
                <a:spcPts val="0"/>
              </a:spcAft>
              <a:buSzPts val="1400"/>
              <a:buNone/>
              <a:defRPr sz="1400"/>
            </a:lvl5pPr>
            <a:lvl6pPr indent="-228600" lvl="5" marL="2743200" algn="l">
              <a:spcBef>
                <a:spcPts val="0"/>
              </a:spcBef>
              <a:spcAft>
                <a:spcPts val="0"/>
              </a:spcAft>
              <a:buSzPts val="1400"/>
              <a:buNone/>
              <a:defRPr sz="1400"/>
            </a:lvl6pPr>
            <a:lvl7pPr indent="-228600" lvl="6" marL="3200400" algn="l">
              <a:spcBef>
                <a:spcPts val="0"/>
              </a:spcBef>
              <a:spcAft>
                <a:spcPts val="0"/>
              </a:spcAft>
              <a:buSzPts val="1400"/>
              <a:buNone/>
              <a:defRPr sz="1400"/>
            </a:lvl7pPr>
            <a:lvl8pPr indent="-228600" lvl="7" marL="3657600" algn="l">
              <a:spcBef>
                <a:spcPts val="0"/>
              </a:spcBef>
              <a:spcAft>
                <a:spcPts val="0"/>
              </a:spcAft>
              <a:buSzPts val="1400"/>
              <a:buNone/>
              <a:defRPr sz="1400"/>
            </a:lvl8pPr>
            <a:lvl9pPr indent="-228600" lvl="8" marL="4114800" algn="l">
              <a:spcBef>
                <a:spcPts val="0"/>
              </a:spcBef>
              <a:spcAft>
                <a:spcPts val="0"/>
              </a:spcAft>
              <a:buSzPts val="1400"/>
              <a:buNone/>
              <a:defRPr sz="1400"/>
            </a:lvl9pPr>
          </a:lstStyle>
          <a:p/>
        </p:txBody>
      </p:sp>
      <p:sp>
        <p:nvSpPr>
          <p:cNvPr id="79" name="Google Shape;79;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sp>
        <p:nvSpPr>
          <p:cNvPr id="83" name="Google Shape;83;p12"/>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12"/>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Clr>
                <a:schemeClr val="lt2"/>
              </a:buClr>
              <a:buSzPts val="2400"/>
              <a:buFont typeface="Lucida Sans"/>
              <a:buNone/>
              <a:defRPr/>
            </a:lvl1pPr>
            <a:lvl2pPr lvl="1" algn="ctr">
              <a:spcBef>
                <a:spcPts val="2800"/>
              </a:spcBef>
              <a:spcAft>
                <a:spcPts val="0"/>
              </a:spcAft>
              <a:buSzPts val="2240"/>
              <a:buNone/>
              <a:defRPr/>
            </a:lvl2pPr>
            <a:lvl3pPr lvl="2" algn="ctr">
              <a:spcBef>
                <a:spcPts val="720"/>
              </a:spcBef>
              <a:spcAft>
                <a:spcPts val="0"/>
              </a:spcAft>
              <a:buClr>
                <a:schemeClr val="folHlink"/>
              </a:buClr>
              <a:buSzPts val="2400"/>
              <a:buFont typeface="Lucida Sans"/>
              <a:buNone/>
              <a:defRPr/>
            </a:lvl3pPr>
            <a:lvl4pPr lvl="3" algn="ctr">
              <a:spcBef>
                <a:spcPts val="0"/>
              </a:spcBef>
              <a:spcAft>
                <a:spcPts val="0"/>
              </a:spcAft>
              <a:buClr>
                <a:schemeClr val="dk1"/>
              </a:buClr>
              <a:buSzPts val="1400"/>
              <a:buFont typeface="Lucida Sans"/>
              <a:buNone/>
              <a:defRPr/>
            </a:lvl4pPr>
            <a:lvl5pPr lvl="4" algn="ctr">
              <a:spcBef>
                <a:spcPts val="0"/>
              </a:spcBef>
              <a:spcAft>
                <a:spcPts val="0"/>
              </a:spcAft>
              <a:buSzPts val="20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p:txBody>
      </p:sp>
      <p:sp>
        <p:nvSpPr>
          <p:cNvPr id="85" name="Google Shape;85;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4"/>
          <p:cNvSpPr txBox="1"/>
          <p:nvPr>
            <p:ph type="title"/>
          </p:nvPr>
        </p:nvSpPr>
        <p:spPr>
          <a:xfrm rot="5400000">
            <a:off x="4767263" y="2328862"/>
            <a:ext cx="5762625" cy="20764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4"/>
          <p:cNvSpPr txBox="1"/>
          <p:nvPr>
            <p:ph idx="1" type="body"/>
          </p:nvPr>
        </p:nvSpPr>
        <p:spPr>
          <a:xfrm rot="5400000">
            <a:off x="538163" y="328612"/>
            <a:ext cx="5762625" cy="6076950"/>
          </a:xfrm>
          <a:prstGeom prst="rect">
            <a:avLst/>
          </a:prstGeom>
          <a:noFill/>
          <a:ln>
            <a:noFill/>
          </a:ln>
        </p:spPr>
        <p:txBody>
          <a:bodyPr anchorCtr="0" anchor="t" bIns="46025" lIns="92075" spcFirstLastPara="1" rIns="92075" wrap="square" tIns="46025">
            <a:noAutofit/>
          </a:bodyPr>
          <a:lstStyle>
            <a:lvl1pPr indent="-342900" lvl="0" marL="457200" algn="l">
              <a:spcBef>
                <a:spcPts val="0"/>
              </a:spcBef>
              <a:spcAft>
                <a:spcPts val="0"/>
              </a:spcAft>
              <a:buClr>
                <a:schemeClr val="lt2"/>
              </a:buClr>
              <a:buSzPts val="1800"/>
              <a:buChar char="•"/>
              <a:defRPr/>
            </a:lvl1pPr>
            <a:lvl2pPr indent="-320040" lvl="1" marL="914400" algn="l">
              <a:spcBef>
                <a:spcPts val="1800"/>
              </a:spcBef>
              <a:spcAft>
                <a:spcPts val="0"/>
              </a:spcAft>
              <a:buSzPts val="1440"/>
              <a:buChar char="n"/>
              <a:defRPr/>
            </a:lvl2pPr>
            <a:lvl3pPr indent="-342900" lvl="2" marL="1371600" algn="l">
              <a:spcBef>
                <a:spcPts val="540"/>
              </a:spcBef>
              <a:spcAft>
                <a:spcPts val="0"/>
              </a:spcAft>
              <a:buClr>
                <a:schemeClr val="folHlink"/>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SzPts val="1800"/>
              <a:buChar char="û"/>
              <a:defRPr/>
            </a:lvl5pPr>
            <a:lvl6pPr indent="-342900" lvl="5" marL="2743200" algn="l">
              <a:spcBef>
                <a:spcPts val="0"/>
              </a:spcBef>
              <a:spcAft>
                <a:spcPts val="0"/>
              </a:spcAft>
              <a:buSzPts val="1800"/>
              <a:buChar char="û"/>
              <a:defRPr/>
            </a:lvl6pPr>
            <a:lvl7pPr indent="-342900" lvl="6" marL="3200400" algn="l">
              <a:spcBef>
                <a:spcPts val="0"/>
              </a:spcBef>
              <a:spcAft>
                <a:spcPts val="0"/>
              </a:spcAft>
              <a:buSzPts val="1800"/>
              <a:buChar char="û"/>
              <a:defRPr/>
            </a:lvl7pPr>
            <a:lvl8pPr indent="-342900" lvl="7" marL="3657600" algn="l">
              <a:spcBef>
                <a:spcPts val="0"/>
              </a:spcBef>
              <a:spcAft>
                <a:spcPts val="0"/>
              </a:spcAft>
              <a:buSzPts val="1800"/>
              <a:buChar char="û"/>
              <a:defRPr/>
            </a:lvl8pPr>
            <a:lvl9pPr indent="-342900" lvl="8" marL="4114800" algn="l">
              <a:spcBef>
                <a:spcPts val="0"/>
              </a:spcBef>
              <a:spcAft>
                <a:spcPts val="0"/>
              </a:spcAft>
              <a:buSzPts val="1800"/>
              <a:buChar char="û"/>
              <a:defRPr/>
            </a:lvl9pPr>
          </a:lstStyle>
          <a:p/>
        </p:txBody>
      </p:sp>
      <p:sp>
        <p:nvSpPr>
          <p:cNvPr id="32" name="Google Shape;32;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5"/>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5"/>
          <p:cNvSpPr txBox="1"/>
          <p:nvPr>
            <p:ph idx="1" type="body"/>
          </p:nvPr>
        </p:nvSpPr>
        <p:spPr>
          <a:xfrm rot="5400000">
            <a:off x="2133600" y="-228600"/>
            <a:ext cx="4724400" cy="8229600"/>
          </a:xfrm>
          <a:prstGeom prst="rect">
            <a:avLst/>
          </a:prstGeom>
          <a:noFill/>
          <a:ln>
            <a:noFill/>
          </a:ln>
        </p:spPr>
        <p:txBody>
          <a:bodyPr anchorCtr="0" anchor="t" bIns="46025" lIns="92075" spcFirstLastPara="1" rIns="92075" wrap="square" tIns="46025">
            <a:noAutofit/>
          </a:bodyPr>
          <a:lstStyle>
            <a:lvl1pPr indent="-342900" lvl="0" marL="457200" algn="l">
              <a:spcBef>
                <a:spcPts val="0"/>
              </a:spcBef>
              <a:spcAft>
                <a:spcPts val="0"/>
              </a:spcAft>
              <a:buClr>
                <a:schemeClr val="lt2"/>
              </a:buClr>
              <a:buSzPts val="1800"/>
              <a:buChar char="•"/>
              <a:defRPr/>
            </a:lvl1pPr>
            <a:lvl2pPr indent="-320040" lvl="1" marL="914400" algn="l">
              <a:spcBef>
                <a:spcPts val="1800"/>
              </a:spcBef>
              <a:spcAft>
                <a:spcPts val="0"/>
              </a:spcAft>
              <a:buSzPts val="1440"/>
              <a:buChar char="n"/>
              <a:defRPr/>
            </a:lvl2pPr>
            <a:lvl3pPr indent="-342900" lvl="2" marL="1371600" algn="l">
              <a:spcBef>
                <a:spcPts val="540"/>
              </a:spcBef>
              <a:spcAft>
                <a:spcPts val="0"/>
              </a:spcAft>
              <a:buClr>
                <a:schemeClr val="folHlink"/>
              </a:buClr>
              <a:buSzPts val="1800"/>
              <a:buChar char="•"/>
              <a:defRPr/>
            </a:lvl3pPr>
            <a:lvl4pPr indent="-342900" lvl="3" marL="1828800" algn="l">
              <a:spcBef>
                <a:spcPts val="0"/>
              </a:spcBef>
              <a:spcAft>
                <a:spcPts val="0"/>
              </a:spcAft>
              <a:buClr>
                <a:schemeClr val="dk1"/>
              </a:buClr>
              <a:buSzPts val="1800"/>
              <a:buChar char="–"/>
              <a:defRPr/>
            </a:lvl4pPr>
            <a:lvl5pPr indent="-342900" lvl="4" marL="2286000" algn="l">
              <a:spcBef>
                <a:spcPts val="0"/>
              </a:spcBef>
              <a:spcAft>
                <a:spcPts val="0"/>
              </a:spcAft>
              <a:buSzPts val="1800"/>
              <a:buChar char="û"/>
              <a:defRPr/>
            </a:lvl5pPr>
            <a:lvl6pPr indent="-342900" lvl="5" marL="2743200" algn="l">
              <a:spcBef>
                <a:spcPts val="0"/>
              </a:spcBef>
              <a:spcAft>
                <a:spcPts val="0"/>
              </a:spcAft>
              <a:buSzPts val="1800"/>
              <a:buChar char="û"/>
              <a:defRPr/>
            </a:lvl6pPr>
            <a:lvl7pPr indent="-342900" lvl="6" marL="3200400" algn="l">
              <a:spcBef>
                <a:spcPts val="0"/>
              </a:spcBef>
              <a:spcAft>
                <a:spcPts val="0"/>
              </a:spcAft>
              <a:buSzPts val="1800"/>
              <a:buChar char="û"/>
              <a:defRPr/>
            </a:lvl7pPr>
            <a:lvl8pPr indent="-342900" lvl="7" marL="3657600" algn="l">
              <a:spcBef>
                <a:spcPts val="0"/>
              </a:spcBef>
              <a:spcAft>
                <a:spcPts val="0"/>
              </a:spcAft>
              <a:buSzPts val="1800"/>
              <a:buChar char="û"/>
              <a:defRPr/>
            </a:lvl8pPr>
            <a:lvl9pPr indent="-342900" lvl="8" marL="4114800" algn="l">
              <a:spcBef>
                <a:spcPts val="0"/>
              </a:spcBef>
              <a:spcAft>
                <a:spcPts val="0"/>
              </a:spcAft>
              <a:buSzPts val="1800"/>
              <a:buChar char="û"/>
              <a:defRPr/>
            </a:lvl9pPr>
          </a:lstStyle>
          <a:p/>
        </p:txBody>
      </p:sp>
      <p:sp>
        <p:nvSpPr>
          <p:cNvPr id="38" name="Google Shape;38;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6"/>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sp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6"/>
          <p:cNvSpPr/>
          <p:nvPr>
            <p:ph idx="2" type="pic"/>
          </p:nvPr>
        </p:nvSpPr>
        <p:spPr>
          <a:xfrm>
            <a:off x="1792288" y="612775"/>
            <a:ext cx="5486400" cy="4114800"/>
          </a:xfrm>
          <a:prstGeom prst="rect">
            <a:avLst/>
          </a:prstGeom>
          <a:noFill/>
          <a:ln>
            <a:noFill/>
          </a:ln>
        </p:spPr>
      </p:sp>
      <p:sp>
        <p:nvSpPr>
          <p:cNvPr id="44" name="Google Shape;44;p6"/>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0"/>
              </a:spcBef>
              <a:spcAft>
                <a:spcPts val="0"/>
              </a:spcAft>
              <a:buClr>
                <a:schemeClr val="lt2"/>
              </a:buClr>
              <a:buSzPts val="1400"/>
              <a:buFont typeface="Lucida Sans"/>
              <a:buNone/>
              <a:defRPr sz="1400"/>
            </a:lvl1pPr>
            <a:lvl2pPr indent="-228600" lvl="1" marL="914400" algn="l">
              <a:spcBef>
                <a:spcPts val="1200"/>
              </a:spcBef>
              <a:spcAft>
                <a:spcPts val="0"/>
              </a:spcAft>
              <a:buSzPts val="960"/>
              <a:buNone/>
              <a:defRPr sz="1200"/>
            </a:lvl2pPr>
            <a:lvl3pPr indent="-228600" lvl="2" marL="1371600" algn="l">
              <a:spcBef>
                <a:spcPts val="300"/>
              </a:spcBef>
              <a:spcAft>
                <a:spcPts val="0"/>
              </a:spcAft>
              <a:buClr>
                <a:schemeClr val="folHlink"/>
              </a:buClr>
              <a:buSzPts val="1000"/>
              <a:buFont typeface="Lucida Sans"/>
              <a:buNone/>
              <a:defRPr sz="1000"/>
            </a:lvl3pPr>
            <a:lvl4pPr indent="-228600" lvl="3" marL="1828800" algn="l">
              <a:spcBef>
                <a:spcPts val="0"/>
              </a:spcBef>
              <a:spcAft>
                <a:spcPts val="0"/>
              </a:spcAft>
              <a:buClr>
                <a:schemeClr val="dk1"/>
              </a:buClr>
              <a:buSzPts val="900"/>
              <a:buFont typeface="Lucida Sans"/>
              <a:buNone/>
              <a:defRPr sz="900"/>
            </a:lvl4pPr>
            <a:lvl5pPr indent="-228600" lvl="4" marL="2286000" algn="l">
              <a:spcBef>
                <a:spcPts val="0"/>
              </a:spcBef>
              <a:spcAft>
                <a:spcPts val="0"/>
              </a:spcAft>
              <a:buSzPts val="900"/>
              <a:buNone/>
              <a:defRPr sz="900"/>
            </a:lvl5pPr>
            <a:lvl6pPr indent="-228600" lvl="5" marL="2743200" algn="l">
              <a:spcBef>
                <a:spcPts val="0"/>
              </a:spcBef>
              <a:spcAft>
                <a:spcPts val="0"/>
              </a:spcAft>
              <a:buSzPts val="900"/>
              <a:buNone/>
              <a:defRPr sz="900"/>
            </a:lvl6pPr>
            <a:lvl7pPr indent="-228600" lvl="6" marL="3200400" algn="l">
              <a:spcBef>
                <a:spcPts val="0"/>
              </a:spcBef>
              <a:spcAft>
                <a:spcPts val="0"/>
              </a:spcAft>
              <a:buSzPts val="900"/>
              <a:buNone/>
              <a:defRPr sz="900"/>
            </a:lvl7pPr>
            <a:lvl8pPr indent="-228600" lvl="7" marL="3657600" algn="l">
              <a:spcBef>
                <a:spcPts val="0"/>
              </a:spcBef>
              <a:spcAft>
                <a:spcPts val="0"/>
              </a:spcAft>
              <a:buSzPts val="900"/>
              <a:buNone/>
              <a:defRPr sz="900"/>
            </a:lvl8pPr>
            <a:lvl9pPr indent="-228600" lvl="8" marL="4114800" algn="l">
              <a:spcBef>
                <a:spcPts val="0"/>
              </a:spcBef>
              <a:spcAft>
                <a:spcPts val="0"/>
              </a:spcAft>
              <a:buSzPts val="900"/>
              <a:buNone/>
              <a:defRPr sz="900"/>
            </a:lvl9pPr>
          </a:lstStyle>
          <a:p/>
        </p:txBody>
      </p:sp>
      <p:sp>
        <p:nvSpPr>
          <p:cNvPr id="45" name="Google Shape;45;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sp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7"/>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0"/>
              </a:spcBef>
              <a:spcAft>
                <a:spcPts val="0"/>
              </a:spcAft>
              <a:buClr>
                <a:schemeClr val="lt2"/>
              </a:buClr>
              <a:buSzPts val="3200"/>
              <a:buFont typeface="Lucida Sans"/>
              <a:buChar char="•"/>
              <a:defRPr sz="3200"/>
            </a:lvl1pPr>
            <a:lvl2pPr indent="-370840" lvl="1" marL="914400" algn="l">
              <a:spcBef>
                <a:spcPts val="2800"/>
              </a:spcBef>
              <a:spcAft>
                <a:spcPts val="0"/>
              </a:spcAft>
              <a:buSzPts val="2240"/>
              <a:buChar char="n"/>
              <a:defRPr sz="2800"/>
            </a:lvl2pPr>
            <a:lvl3pPr indent="-381000" lvl="2" marL="1371600" algn="l">
              <a:spcBef>
                <a:spcPts val="720"/>
              </a:spcBef>
              <a:spcAft>
                <a:spcPts val="0"/>
              </a:spcAft>
              <a:buClr>
                <a:schemeClr val="folHlink"/>
              </a:buClr>
              <a:buSzPts val="2400"/>
              <a:buFont typeface="Lucida Sans"/>
              <a:buChar char="•"/>
              <a:defRPr sz="2400"/>
            </a:lvl3pPr>
            <a:lvl4pPr indent="-355600" lvl="3" marL="1828800" algn="l">
              <a:spcBef>
                <a:spcPts val="0"/>
              </a:spcBef>
              <a:spcAft>
                <a:spcPts val="0"/>
              </a:spcAft>
              <a:buClr>
                <a:schemeClr val="dk1"/>
              </a:buClr>
              <a:buSzPts val="2000"/>
              <a:buFont typeface="Lucida Sans"/>
              <a:buChar char="–"/>
              <a:defRPr sz="2000"/>
            </a:lvl4pPr>
            <a:lvl5pPr indent="-355600" lvl="4" marL="2286000" algn="l">
              <a:spcBef>
                <a:spcPts val="0"/>
              </a:spcBef>
              <a:spcAft>
                <a:spcPts val="0"/>
              </a:spcAft>
              <a:buSzPts val="2000"/>
              <a:buChar char="û"/>
              <a:defRPr sz="2000"/>
            </a:lvl5pPr>
            <a:lvl6pPr indent="-355600" lvl="5" marL="2743200" algn="l">
              <a:spcBef>
                <a:spcPts val="0"/>
              </a:spcBef>
              <a:spcAft>
                <a:spcPts val="0"/>
              </a:spcAft>
              <a:buSzPts val="2000"/>
              <a:buChar char="û"/>
              <a:defRPr sz="2000"/>
            </a:lvl6pPr>
            <a:lvl7pPr indent="-355600" lvl="6" marL="3200400" algn="l">
              <a:spcBef>
                <a:spcPts val="0"/>
              </a:spcBef>
              <a:spcAft>
                <a:spcPts val="0"/>
              </a:spcAft>
              <a:buSzPts val="2000"/>
              <a:buChar char="û"/>
              <a:defRPr sz="2000"/>
            </a:lvl7pPr>
            <a:lvl8pPr indent="-355600" lvl="7" marL="3657600" algn="l">
              <a:spcBef>
                <a:spcPts val="0"/>
              </a:spcBef>
              <a:spcAft>
                <a:spcPts val="0"/>
              </a:spcAft>
              <a:buSzPts val="2000"/>
              <a:buChar char="û"/>
              <a:defRPr sz="2000"/>
            </a:lvl8pPr>
            <a:lvl9pPr indent="-355600" lvl="8" marL="4114800" algn="l">
              <a:spcBef>
                <a:spcPts val="0"/>
              </a:spcBef>
              <a:spcAft>
                <a:spcPts val="0"/>
              </a:spcAft>
              <a:buSzPts val="2000"/>
              <a:buChar char="û"/>
              <a:defRPr sz="2000"/>
            </a:lvl9pPr>
          </a:lstStyle>
          <a:p/>
        </p:txBody>
      </p:sp>
      <p:sp>
        <p:nvSpPr>
          <p:cNvPr id="51" name="Google Shape;51;p7"/>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0"/>
              </a:spcBef>
              <a:spcAft>
                <a:spcPts val="0"/>
              </a:spcAft>
              <a:buClr>
                <a:schemeClr val="lt2"/>
              </a:buClr>
              <a:buSzPts val="1400"/>
              <a:buFont typeface="Lucida Sans"/>
              <a:buNone/>
              <a:defRPr sz="1400"/>
            </a:lvl1pPr>
            <a:lvl2pPr indent="-228600" lvl="1" marL="914400" algn="l">
              <a:spcBef>
                <a:spcPts val="1200"/>
              </a:spcBef>
              <a:spcAft>
                <a:spcPts val="0"/>
              </a:spcAft>
              <a:buSzPts val="960"/>
              <a:buNone/>
              <a:defRPr sz="1200"/>
            </a:lvl2pPr>
            <a:lvl3pPr indent="-228600" lvl="2" marL="1371600" algn="l">
              <a:spcBef>
                <a:spcPts val="300"/>
              </a:spcBef>
              <a:spcAft>
                <a:spcPts val="0"/>
              </a:spcAft>
              <a:buClr>
                <a:schemeClr val="folHlink"/>
              </a:buClr>
              <a:buSzPts val="1000"/>
              <a:buFont typeface="Lucida Sans"/>
              <a:buNone/>
              <a:defRPr sz="1000"/>
            </a:lvl3pPr>
            <a:lvl4pPr indent="-228600" lvl="3" marL="1828800" algn="l">
              <a:spcBef>
                <a:spcPts val="0"/>
              </a:spcBef>
              <a:spcAft>
                <a:spcPts val="0"/>
              </a:spcAft>
              <a:buClr>
                <a:schemeClr val="dk1"/>
              </a:buClr>
              <a:buSzPts val="900"/>
              <a:buFont typeface="Lucida Sans"/>
              <a:buNone/>
              <a:defRPr sz="900"/>
            </a:lvl4pPr>
            <a:lvl5pPr indent="-228600" lvl="4" marL="2286000" algn="l">
              <a:spcBef>
                <a:spcPts val="0"/>
              </a:spcBef>
              <a:spcAft>
                <a:spcPts val="0"/>
              </a:spcAft>
              <a:buSzPts val="900"/>
              <a:buNone/>
              <a:defRPr sz="900"/>
            </a:lvl5pPr>
            <a:lvl6pPr indent="-228600" lvl="5" marL="2743200" algn="l">
              <a:spcBef>
                <a:spcPts val="0"/>
              </a:spcBef>
              <a:spcAft>
                <a:spcPts val="0"/>
              </a:spcAft>
              <a:buSzPts val="900"/>
              <a:buNone/>
              <a:defRPr sz="900"/>
            </a:lvl6pPr>
            <a:lvl7pPr indent="-228600" lvl="6" marL="3200400" algn="l">
              <a:spcBef>
                <a:spcPts val="0"/>
              </a:spcBef>
              <a:spcAft>
                <a:spcPts val="0"/>
              </a:spcAft>
              <a:buSzPts val="900"/>
              <a:buNone/>
              <a:defRPr sz="900"/>
            </a:lvl7pPr>
            <a:lvl8pPr indent="-228600" lvl="7" marL="3657600" algn="l">
              <a:spcBef>
                <a:spcPts val="0"/>
              </a:spcBef>
              <a:spcAft>
                <a:spcPts val="0"/>
              </a:spcAft>
              <a:buSzPts val="900"/>
              <a:buNone/>
              <a:defRPr sz="900"/>
            </a:lvl8pPr>
            <a:lvl9pPr indent="-228600" lvl="8" marL="4114800" algn="l">
              <a:spcBef>
                <a:spcPts val="0"/>
              </a:spcBef>
              <a:spcAft>
                <a:spcPts val="0"/>
              </a:spcAft>
              <a:buSzPts val="900"/>
              <a:buNone/>
              <a:defRPr sz="900"/>
            </a:lvl9pPr>
          </a:lstStyle>
          <a:p/>
        </p:txBody>
      </p:sp>
      <p:sp>
        <p:nvSpPr>
          <p:cNvPr id="52" name="Google Shape;52;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2" name="Google Shape;62;p9"/>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0"/>
              </a:spcBef>
              <a:spcAft>
                <a:spcPts val="0"/>
              </a:spcAft>
              <a:buClr>
                <a:schemeClr val="lt2"/>
              </a:buClr>
              <a:buSzPts val="2400"/>
              <a:buFont typeface="Lucida Sans"/>
              <a:buNone/>
              <a:defRPr b="1" sz="2400"/>
            </a:lvl1pPr>
            <a:lvl2pPr indent="-228600" lvl="1" marL="914400" algn="l">
              <a:spcBef>
                <a:spcPts val="2000"/>
              </a:spcBef>
              <a:spcAft>
                <a:spcPts val="0"/>
              </a:spcAft>
              <a:buSzPts val="1600"/>
              <a:buNone/>
              <a:defRPr b="1" sz="2000"/>
            </a:lvl2pPr>
            <a:lvl3pPr indent="-228600" lvl="2" marL="1371600" algn="l">
              <a:spcBef>
                <a:spcPts val="540"/>
              </a:spcBef>
              <a:spcAft>
                <a:spcPts val="0"/>
              </a:spcAft>
              <a:buClr>
                <a:schemeClr val="folHlink"/>
              </a:buClr>
              <a:buSzPts val="1800"/>
              <a:buFont typeface="Lucida Sans"/>
              <a:buNone/>
              <a:defRPr b="1" sz="1800"/>
            </a:lvl3pPr>
            <a:lvl4pPr indent="-228600" lvl="3" marL="1828800" algn="l">
              <a:spcBef>
                <a:spcPts val="0"/>
              </a:spcBef>
              <a:spcAft>
                <a:spcPts val="0"/>
              </a:spcAft>
              <a:buClr>
                <a:schemeClr val="dk1"/>
              </a:buClr>
              <a:buSzPts val="1600"/>
              <a:buFont typeface="Lucida Sans"/>
              <a:buNone/>
              <a:defRPr b="1" sz="1600"/>
            </a:lvl4pPr>
            <a:lvl5pPr indent="-228600" lvl="4" marL="2286000" algn="l">
              <a:spcBef>
                <a:spcPts val="0"/>
              </a:spcBef>
              <a:spcAft>
                <a:spcPts val="0"/>
              </a:spcAft>
              <a:buSzPts val="1600"/>
              <a:buNone/>
              <a:defRPr b="1" sz="1600"/>
            </a:lvl5pPr>
            <a:lvl6pPr indent="-228600" lvl="5" marL="2743200" algn="l">
              <a:spcBef>
                <a:spcPts val="0"/>
              </a:spcBef>
              <a:spcAft>
                <a:spcPts val="0"/>
              </a:spcAft>
              <a:buSzPts val="1600"/>
              <a:buNone/>
              <a:defRPr b="1" sz="1600"/>
            </a:lvl6pPr>
            <a:lvl7pPr indent="-228600" lvl="6" marL="3200400" algn="l">
              <a:spcBef>
                <a:spcPts val="0"/>
              </a:spcBef>
              <a:spcAft>
                <a:spcPts val="0"/>
              </a:spcAft>
              <a:buSzPts val="1600"/>
              <a:buNone/>
              <a:defRPr b="1" sz="1600"/>
            </a:lvl7pPr>
            <a:lvl8pPr indent="-228600" lvl="7" marL="3657600" algn="l">
              <a:spcBef>
                <a:spcPts val="0"/>
              </a:spcBef>
              <a:spcAft>
                <a:spcPts val="0"/>
              </a:spcAft>
              <a:buSzPts val="1600"/>
              <a:buNone/>
              <a:defRPr b="1" sz="1600"/>
            </a:lvl8pPr>
            <a:lvl9pPr indent="-228600" lvl="8" marL="4114800" algn="l">
              <a:spcBef>
                <a:spcPts val="0"/>
              </a:spcBef>
              <a:spcAft>
                <a:spcPts val="0"/>
              </a:spcAft>
              <a:buSzPts val="1600"/>
              <a:buNone/>
              <a:defRPr b="1" sz="1600"/>
            </a:lvl9pPr>
          </a:lstStyle>
          <a:p/>
        </p:txBody>
      </p:sp>
      <p:sp>
        <p:nvSpPr>
          <p:cNvPr id="63" name="Google Shape;63;p9"/>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0"/>
              </a:spcBef>
              <a:spcAft>
                <a:spcPts val="0"/>
              </a:spcAft>
              <a:buClr>
                <a:schemeClr val="lt2"/>
              </a:buClr>
              <a:buSzPts val="2400"/>
              <a:buFont typeface="Lucida Sans"/>
              <a:buChar char="•"/>
              <a:defRPr sz="2400"/>
            </a:lvl1pPr>
            <a:lvl2pPr indent="-330200" lvl="1" marL="914400" algn="l">
              <a:spcBef>
                <a:spcPts val="2000"/>
              </a:spcBef>
              <a:spcAft>
                <a:spcPts val="0"/>
              </a:spcAft>
              <a:buSzPts val="1600"/>
              <a:buChar char="n"/>
              <a:defRPr sz="2000"/>
            </a:lvl2pPr>
            <a:lvl3pPr indent="-342900" lvl="2" marL="1371600" algn="l">
              <a:spcBef>
                <a:spcPts val="540"/>
              </a:spcBef>
              <a:spcAft>
                <a:spcPts val="0"/>
              </a:spcAft>
              <a:buClr>
                <a:schemeClr val="folHlink"/>
              </a:buClr>
              <a:buSzPts val="1800"/>
              <a:buFont typeface="Lucida Sans"/>
              <a:buChar char="•"/>
              <a:defRPr sz="1800"/>
            </a:lvl3pPr>
            <a:lvl4pPr indent="-330200" lvl="3" marL="1828800" algn="l">
              <a:spcBef>
                <a:spcPts val="0"/>
              </a:spcBef>
              <a:spcAft>
                <a:spcPts val="0"/>
              </a:spcAft>
              <a:buClr>
                <a:schemeClr val="dk1"/>
              </a:buClr>
              <a:buSzPts val="1600"/>
              <a:buFont typeface="Lucida Sans"/>
              <a:buChar char="–"/>
              <a:defRPr sz="1600"/>
            </a:lvl4pPr>
            <a:lvl5pPr indent="-330200" lvl="4" marL="2286000" algn="l">
              <a:spcBef>
                <a:spcPts val="0"/>
              </a:spcBef>
              <a:spcAft>
                <a:spcPts val="0"/>
              </a:spcAft>
              <a:buSzPts val="1600"/>
              <a:buChar char="û"/>
              <a:defRPr sz="1600"/>
            </a:lvl5pPr>
            <a:lvl6pPr indent="-330200" lvl="5" marL="2743200" algn="l">
              <a:spcBef>
                <a:spcPts val="0"/>
              </a:spcBef>
              <a:spcAft>
                <a:spcPts val="0"/>
              </a:spcAft>
              <a:buSzPts val="1600"/>
              <a:buChar char="û"/>
              <a:defRPr sz="1600"/>
            </a:lvl6pPr>
            <a:lvl7pPr indent="-330200" lvl="6" marL="3200400" algn="l">
              <a:spcBef>
                <a:spcPts val="0"/>
              </a:spcBef>
              <a:spcAft>
                <a:spcPts val="0"/>
              </a:spcAft>
              <a:buSzPts val="1600"/>
              <a:buChar char="û"/>
              <a:defRPr sz="1600"/>
            </a:lvl7pPr>
            <a:lvl8pPr indent="-330200" lvl="7" marL="3657600" algn="l">
              <a:spcBef>
                <a:spcPts val="0"/>
              </a:spcBef>
              <a:spcAft>
                <a:spcPts val="0"/>
              </a:spcAft>
              <a:buSzPts val="1600"/>
              <a:buChar char="û"/>
              <a:defRPr sz="1600"/>
            </a:lvl8pPr>
            <a:lvl9pPr indent="-330200" lvl="8" marL="4114800" algn="l">
              <a:spcBef>
                <a:spcPts val="0"/>
              </a:spcBef>
              <a:spcAft>
                <a:spcPts val="0"/>
              </a:spcAft>
              <a:buSzPts val="1600"/>
              <a:buChar char="û"/>
              <a:defRPr sz="1600"/>
            </a:lvl9pPr>
          </a:lstStyle>
          <a:p/>
        </p:txBody>
      </p:sp>
      <p:sp>
        <p:nvSpPr>
          <p:cNvPr id="64" name="Google Shape;64;p9"/>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0"/>
              </a:spcBef>
              <a:spcAft>
                <a:spcPts val="0"/>
              </a:spcAft>
              <a:buClr>
                <a:schemeClr val="lt2"/>
              </a:buClr>
              <a:buSzPts val="2400"/>
              <a:buFont typeface="Lucida Sans"/>
              <a:buNone/>
              <a:defRPr b="1" sz="2400"/>
            </a:lvl1pPr>
            <a:lvl2pPr indent="-228600" lvl="1" marL="914400" algn="l">
              <a:spcBef>
                <a:spcPts val="2000"/>
              </a:spcBef>
              <a:spcAft>
                <a:spcPts val="0"/>
              </a:spcAft>
              <a:buSzPts val="1600"/>
              <a:buNone/>
              <a:defRPr b="1" sz="2000"/>
            </a:lvl2pPr>
            <a:lvl3pPr indent="-228600" lvl="2" marL="1371600" algn="l">
              <a:spcBef>
                <a:spcPts val="540"/>
              </a:spcBef>
              <a:spcAft>
                <a:spcPts val="0"/>
              </a:spcAft>
              <a:buClr>
                <a:schemeClr val="folHlink"/>
              </a:buClr>
              <a:buSzPts val="1800"/>
              <a:buFont typeface="Lucida Sans"/>
              <a:buNone/>
              <a:defRPr b="1" sz="1800"/>
            </a:lvl3pPr>
            <a:lvl4pPr indent="-228600" lvl="3" marL="1828800" algn="l">
              <a:spcBef>
                <a:spcPts val="0"/>
              </a:spcBef>
              <a:spcAft>
                <a:spcPts val="0"/>
              </a:spcAft>
              <a:buClr>
                <a:schemeClr val="dk1"/>
              </a:buClr>
              <a:buSzPts val="1600"/>
              <a:buFont typeface="Lucida Sans"/>
              <a:buNone/>
              <a:defRPr b="1" sz="1600"/>
            </a:lvl4pPr>
            <a:lvl5pPr indent="-228600" lvl="4" marL="2286000" algn="l">
              <a:spcBef>
                <a:spcPts val="0"/>
              </a:spcBef>
              <a:spcAft>
                <a:spcPts val="0"/>
              </a:spcAft>
              <a:buSzPts val="1600"/>
              <a:buNone/>
              <a:defRPr b="1" sz="1600"/>
            </a:lvl5pPr>
            <a:lvl6pPr indent="-228600" lvl="5" marL="2743200" algn="l">
              <a:spcBef>
                <a:spcPts val="0"/>
              </a:spcBef>
              <a:spcAft>
                <a:spcPts val="0"/>
              </a:spcAft>
              <a:buSzPts val="1600"/>
              <a:buNone/>
              <a:defRPr b="1" sz="1600"/>
            </a:lvl6pPr>
            <a:lvl7pPr indent="-228600" lvl="6" marL="3200400" algn="l">
              <a:spcBef>
                <a:spcPts val="0"/>
              </a:spcBef>
              <a:spcAft>
                <a:spcPts val="0"/>
              </a:spcAft>
              <a:buSzPts val="1600"/>
              <a:buNone/>
              <a:defRPr b="1" sz="1600"/>
            </a:lvl7pPr>
            <a:lvl8pPr indent="-228600" lvl="7" marL="3657600" algn="l">
              <a:spcBef>
                <a:spcPts val="0"/>
              </a:spcBef>
              <a:spcAft>
                <a:spcPts val="0"/>
              </a:spcAft>
              <a:buSzPts val="1600"/>
              <a:buNone/>
              <a:defRPr b="1" sz="1600"/>
            </a:lvl8pPr>
            <a:lvl9pPr indent="-228600" lvl="8" marL="4114800" algn="l">
              <a:spcBef>
                <a:spcPts val="0"/>
              </a:spcBef>
              <a:spcAft>
                <a:spcPts val="0"/>
              </a:spcAft>
              <a:buSzPts val="1600"/>
              <a:buNone/>
              <a:defRPr b="1" sz="1600"/>
            </a:lvl9pPr>
          </a:lstStyle>
          <a:p/>
        </p:txBody>
      </p:sp>
      <p:sp>
        <p:nvSpPr>
          <p:cNvPr id="65" name="Google Shape;65;p9"/>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0"/>
              </a:spcBef>
              <a:spcAft>
                <a:spcPts val="0"/>
              </a:spcAft>
              <a:buClr>
                <a:schemeClr val="lt2"/>
              </a:buClr>
              <a:buSzPts val="2400"/>
              <a:buFont typeface="Lucida Sans"/>
              <a:buChar char="•"/>
              <a:defRPr sz="2400"/>
            </a:lvl1pPr>
            <a:lvl2pPr indent="-330200" lvl="1" marL="914400" algn="l">
              <a:spcBef>
                <a:spcPts val="2000"/>
              </a:spcBef>
              <a:spcAft>
                <a:spcPts val="0"/>
              </a:spcAft>
              <a:buSzPts val="1600"/>
              <a:buChar char="n"/>
              <a:defRPr sz="2000"/>
            </a:lvl2pPr>
            <a:lvl3pPr indent="-342900" lvl="2" marL="1371600" algn="l">
              <a:spcBef>
                <a:spcPts val="540"/>
              </a:spcBef>
              <a:spcAft>
                <a:spcPts val="0"/>
              </a:spcAft>
              <a:buClr>
                <a:schemeClr val="folHlink"/>
              </a:buClr>
              <a:buSzPts val="1800"/>
              <a:buFont typeface="Lucida Sans"/>
              <a:buChar char="•"/>
              <a:defRPr sz="1800"/>
            </a:lvl3pPr>
            <a:lvl4pPr indent="-330200" lvl="3" marL="1828800" algn="l">
              <a:spcBef>
                <a:spcPts val="0"/>
              </a:spcBef>
              <a:spcAft>
                <a:spcPts val="0"/>
              </a:spcAft>
              <a:buClr>
                <a:schemeClr val="dk1"/>
              </a:buClr>
              <a:buSzPts val="1600"/>
              <a:buFont typeface="Lucida Sans"/>
              <a:buChar char="–"/>
              <a:defRPr sz="1600"/>
            </a:lvl4pPr>
            <a:lvl5pPr indent="-330200" lvl="4" marL="2286000" algn="l">
              <a:spcBef>
                <a:spcPts val="0"/>
              </a:spcBef>
              <a:spcAft>
                <a:spcPts val="0"/>
              </a:spcAft>
              <a:buSzPts val="1600"/>
              <a:buChar char="û"/>
              <a:defRPr sz="1600"/>
            </a:lvl5pPr>
            <a:lvl6pPr indent="-330200" lvl="5" marL="2743200" algn="l">
              <a:spcBef>
                <a:spcPts val="0"/>
              </a:spcBef>
              <a:spcAft>
                <a:spcPts val="0"/>
              </a:spcAft>
              <a:buSzPts val="1600"/>
              <a:buChar char="û"/>
              <a:defRPr sz="1600"/>
            </a:lvl6pPr>
            <a:lvl7pPr indent="-330200" lvl="6" marL="3200400" algn="l">
              <a:spcBef>
                <a:spcPts val="0"/>
              </a:spcBef>
              <a:spcAft>
                <a:spcPts val="0"/>
              </a:spcAft>
              <a:buSzPts val="1600"/>
              <a:buChar char="û"/>
              <a:defRPr sz="1600"/>
            </a:lvl7pPr>
            <a:lvl8pPr indent="-330200" lvl="7" marL="3657600" algn="l">
              <a:spcBef>
                <a:spcPts val="0"/>
              </a:spcBef>
              <a:spcAft>
                <a:spcPts val="0"/>
              </a:spcAft>
              <a:buSzPts val="1600"/>
              <a:buChar char="û"/>
              <a:defRPr sz="1600"/>
            </a:lvl8pPr>
            <a:lvl9pPr indent="-330200" lvl="8" marL="4114800" algn="l">
              <a:spcBef>
                <a:spcPts val="0"/>
              </a:spcBef>
              <a:spcAft>
                <a:spcPts val="0"/>
              </a:spcAft>
              <a:buSzPts val="1600"/>
              <a:buChar char="û"/>
              <a:defRPr sz="1600"/>
            </a:lvl9pPr>
          </a:lstStyle>
          <a:p/>
        </p:txBody>
      </p:sp>
      <p:sp>
        <p:nvSpPr>
          <p:cNvPr id="66" name="Google Shape;66;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10"/>
          <p:cNvSpPr txBox="1"/>
          <p:nvPr>
            <p:ph idx="1" type="body"/>
          </p:nvPr>
        </p:nvSpPr>
        <p:spPr>
          <a:xfrm>
            <a:off x="381000" y="1524000"/>
            <a:ext cx="4038600" cy="4724400"/>
          </a:xfrm>
          <a:prstGeom prst="rect">
            <a:avLst/>
          </a:prstGeom>
          <a:noFill/>
          <a:ln>
            <a:noFill/>
          </a:ln>
        </p:spPr>
        <p:txBody>
          <a:bodyPr anchorCtr="0" anchor="t" bIns="46025" lIns="92075" spcFirstLastPara="1" rIns="92075" wrap="square" tIns="46025">
            <a:noAutofit/>
          </a:bodyPr>
          <a:lstStyle>
            <a:lvl1pPr indent="-406400" lvl="0" marL="457200" algn="l">
              <a:spcBef>
                <a:spcPts val="0"/>
              </a:spcBef>
              <a:spcAft>
                <a:spcPts val="0"/>
              </a:spcAft>
              <a:buClr>
                <a:schemeClr val="lt2"/>
              </a:buClr>
              <a:buSzPts val="2800"/>
              <a:buFont typeface="Lucida Sans"/>
              <a:buChar char="•"/>
              <a:defRPr sz="2800"/>
            </a:lvl1pPr>
            <a:lvl2pPr indent="-350519" lvl="1" marL="914400" algn="l">
              <a:spcBef>
                <a:spcPts val="2400"/>
              </a:spcBef>
              <a:spcAft>
                <a:spcPts val="0"/>
              </a:spcAft>
              <a:buSzPts val="1920"/>
              <a:buChar char="n"/>
              <a:defRPr sz="2400"/>
            </a:lvl2pPr>
            <a:lvl3pPr indent="-355600" lvl="2" marL="1371600" algn="l">
              <a:spcBef>
                <a:spcPts val="600"/>
              </a:spcBef>
              <a:spcAft>
                <a:spcPts val="0"/>
              </a:spcAft>
              <a:buClr>
                <a:schemeClr val="folHlink"/>
              </a:buClr>
              <a:buSzPts val="2000"/>
              <a:buFont typeface="Lucida Sans"/>
              <a:buChar char="•"/>
              <a:defRPr sz="2000"/>
            </a:lvl3pPr>
            <a:lvl4pPr indent="-342900" lvl="3" marL="1828800" algn="l">
              <a:spcBef>
                <a:spcPts val="0"/>
              </a:spcBef>
              <a:spcAft>
                <a:spcPts val="0"/>
              </a:spcAft>
              <a:buClr>
                <a:schemeClr val="dk1"/>
              </a:buClr>
              <a:buSzPts val="1800"/>
              <a:buFont typeface="Lucida Sans"/>
              <a:buChar char="–"/>
              <a:defRPr sz="1800"/>
            </a:lvl4pPr>
            <a:lvl5pPr indent="-342900" lvl="4" marL="2286000" algn="l">
              <a:spcBef>
                <a:spcPts val="0"/>
              </a:spcBef>
              <a:spcAft>
                <a:spcPts val="0"/>
              </a:spcAft>
              <a:buSzPts val="1800"/>
              <a:buChar char="û"/>
              <a:defRPr sz="1800"/>
            </a:lvl5pPr>
            <a:lvl6pPr indent="-342900" lvl="5" marL="2743200" algn="l">
              <a:spcBef>
                <a:spcPts val="0"/>
              </a:spcBef>
              <a:spcAft>
                <a:spcPts val="0"/>
              </a:spcAft>
              <a:buSzPts val="1800"/>
              <a:buChar char="û"/>
              <a:defRPr sz="1800"/>
            </a:lvl6pPr>
            <a:lvl7pPr indent="-342900" lvl="6" marL="3200400" algn="l">
              <a:spcBef>
                <a:spcPts val="0"/>
              </a:spcBef>
              <a:spcAft>
                <a:spcPts val="0"/>
              </a:spcAft>
              <a:buSzPts val="1800"/>
              <a:buChar char="û"/>
              <a:defRPr sz="1800"/>
            </a:lvl7pPr>
            <a:lvl8pPr indent="-342900" lvl="7" marL="3657600" algn="l">
              <a:spcBef>
                <a:spcPts val="0"/>
              </a:spcBef>
              <a:spcAft>
                <a:spcPts val="0"/>
              </a:spcAft>
              <a:buSzPts val="1800"/>
              <a:buChar char="û"/>
              <a:defRPr sz="1800"/>
            </a:lvl8pPr>
            <a:lvl9pPr indent="-342900" lvl="8" marL="4114800" algn="l">
              <a:spcBef>
                <a:spcPts val="0"/>
              </a:spcBef>
              <a:spcAft>
                <a:spcPts val="0"/>
              </a:spcAft>
              <a:buSzPts val="1800"/>
              <a:buChar char="û"/>
              <a:defRPr sz="1800"/>
            </a:lvl9pPr>
          </a:lstStyle>
          <a:p/>
        </p:txBody>
      </p:sp>
      <p:sp>
        <p:nvSpPr>
          <p:cNvPr id="72" name="Google Shape;72;p10"/>
          <p:cNvSpPr txBox="1"/>
          <p:nvPr>
            <p:ph idx="2" type="body"/>
          </p:nvPr>
        </p:nvSpPr>
        <p:spPr>
          <a:xfrm>
            <a:off x="4572000" y="1524000"/>
            <a:ext cx="4038600" cy="4724400"/>
          </a:xfrm>
          <a:prstGeom prst="rect">
            <a:avLst/>
          </a:prstGeom>
          <a:noFill/>
          <a:ln>
            <a:noFill/>
          </a:ln>
        </p:spPr>
        <p:txBody>
          <a:bodyPr anchorCtr="0" anchor="t" bIns="46025" lIns="92075" spcFirstLastPara="1" rIns="92075" wrap="square" tIns="46025">
            <a:noAutofit/>
          </a:bodyPr>
          <a:lstStyle>
            <a:lvl1pPr indent="-406400" lvl="0" marL="457200" algn="l">
              <a:spcBef>
                <a:spcPts val="0"/>
              </a:spcBef>
              <a:spcAft>
                <a:spcPts val="0"/>
              </a:spcAft>
              <a:buClr>
                <a:schemeClr val="lt2"/>
              </a:buClr>
              <a:buSzPts val="2800"/>
              <a:buFont typeface="Lucida Sans"/>
              <a:buChar char="•"/>
              <a:defRPr sz="2800"/>
            </a:lvl1pPr>
            <a:lvl2pPr indent="-350519" lvl="1" marL="914400" algn="l">
              <a:spcBef>
                <a:spcPts val="2400"/>
              </a:spcBef>
              <a:spcAft>
                <a:spcPts val="0"/>
              </a:spcAft>
              <a:buSzPts val="1920"/>
              <a:buChar char="n"/>
              <a:defRPr sz="2400"/>
            </a:lvl2pPr>
            <a:lvl3pPr indent="-355600" lvl="2" marL="1371600" algn="l">
              <a:spcBef>
                <a:spcPts val="600"/>
              </a:spcBef>
              <a:spcAft>
                <a:spcPts val="0"/>
              </a:spcAft>
              <a:buClr>
                <a:schemeClr val="folHlink"/>
              </a:buClr>
              <a:buSzPts val="2000"/>
              <a:buFont typeface="Lucida Sans"/>
              <a:buChar char="•"/>
              <a:defRPr sz="2000"/>
            </a:lvl3pPr>
            <a:lvl4pPr indent="-342900" lvl="3" marL="1828800" algn="l">
              <a:spcBef>
                <a:spcPts val="0"/>
              </a:spcBef>
              <a:spcAft>
                <a:spcPts val="0"/>
              </a:spcAft>
              <a:buClr>
                <a:schemeClr val="dk1"/>
              </a:buClr>
              <a:buSzPts val="1800"/>
              <a:buFont typeface="Lucida Sans"/>
              <a:buChar char="–"/>
              <a:defRPr sz="1800"/>
            </a:lvl4pPr>
            <a:lvl5pPr indent="-342900" lvl="4" marL="2286000" algn="l">
              <a:spcBef>
                <a:spcPts val="0"/>
              </a:spcBef>
              <a:spcAft>
                <a:spcPts val="0"/>
              </a:spcAft>
              <a:buSzPts val="1800"/>
              <a:buChar char="û"/>
              <a:defRPr sz="1800"/>
            </a:lvl5pPr>
            <a:lvl6pPr indent="-342900" lvl="5" marL="2743200" algn="l">
              <a:spcBef>
                <a:spcPts val="0"/>
              </a:spcBef>
              <a:spcAft>
                <a:spcPts val="0"/>
              </a:spcAft>
              <a:buSzPts val="1800"/>
              <a:buChar char="û"/>
              <a:defRPr sz="1800"/>
            </a:lvl6pPr>
            <a:lvl7pPr indent="-342900" lvl="6" marL="3200400" algn="l">
              <a:spcBef>
                <a:spcPts val="0"/>
              </a:spcBef>
              <a:spcAft>
                <a:spcPts val="0"/>
              </a:spcAft>
              <a:buSzPts val="1800"/>
              <a:buChar char="û"/>
              <a:defRPr sz="1800"/>
            </a:lvl7pPr>
            <a:lvl8pPr indent="-342900" lvl="7" marL="3657600" algn="l">
              <a:spcBef>
                <a:spcPts val="0"/>
              </a:spcBef>
              <a:spcAft>
                <a:spcPts val="0"/>
              </a:spcAft>
              <a:buSzPts val="1800"/>
              <a:buChar char="û"/>
              <a:defRPr sz="1800"/>
            </a:lvl8pPr>
            <a:lvl9pPr indent="-342900" lvl="8" marL="4114800" algn="l">
              <a:spcBef>
                <a:spcPts val="0"/>
              </a:spcBef>
              <a:spcAft>
                <a:spcPts val="0"/>
              </a:spcAft>
              <a:buSzPts val="1800"/>
              <a:buChar char="û"/>
              <a:defRPr sz="1800"/>
            </a:lvl9pPr>
          </a:lstStyle>
          <a:p/>
        </p:txBody>
      </p:sp>
      <p:sp>
        <p:nvSpPr>
          <p:cNvPr id="73" name="Google Shape;73;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EFFFF"/>
            </a:gs>
            <a:gs pos="50000">
              <a:srgbClr val="95C6D5"/>
            </a:gs>
            <a:gs pos="100000">
              <a:srgbClr val="CEFFFF"/>
            </a:gs>
          </a:gsLst>
          <a:lin ang="5400000" scaled="0"/>
        </a:gra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2" name="Google Shape;12;p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lvl1pPr lvl="0"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1pPr>
            <a:lvl2pPr lvl="1"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2pPr>
            <a:lvl3pPr lvl="2"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3pPr>
            <a:lvl4pPr lvl="3"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4pPr>
            <a:lvl5pPr lvl="4"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5pPr>
            <a:lvl6pPr lvl="5"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6pPr>
            <a:lvl7pPr lvl="6"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7pPr>
            <a:lvl8pPr lvl="7"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8pPr>
            <a:lvl9pPr lvl="8" marR="0" rtl="0" algn="l">
              <a:lnSpc>
                <a:spcPct val="90000"/>
              </a:lnSpc>
              <a:spcBef>
                <a:spcPts val="0"/>
              </a:spcBef>
              <a:spcAft>
                <a:spcPts val="0"/>
              </a:spcAft>
              <a:buSzPts val="1400"/>
              <a:buNone/>
              <a:defRPr b="1" i="0" sz="2800" u="none" cap="none" strike="noStrike">
                <a:solidFill>
                  <a:schemeClr val="dk2"/>
                </a:solidFill>
                <a:latin typeface="Lucida Sans"/>
                <a:ea typeface="Lucida Sans"/>
                <a:cs typeface="Lucida Sans"/>
                <a:sym typeface="Lucida Sans"/>
              </a:defRPr>
            </a:lvl9pPr>
          </a:lstStyle>
          <a:p/>
        </p:txBody>
      </p:sp>
      <p:sp>
        <p:nvSpPr>
          <p:cNvPr id="13" name="Google Shape;13;p1"/>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lvl1pPr indent="-381000" lvl="0" marL="457200" marR="0" rtl="0" algn="l">
              <a:spcBef>
                <a:spcPts val="0"/>
              </a:spcBef>
              <a:spcAft>
                <a:spcPts val="0"/>
              </a:spcAft>
              <a:buClr>
                <a:schemeClr val="lt2"/>
              </a:buClr>
              <a:buSzPts val="2400"/>
              <a:buFont typeface="Lucida Sans"/>
              <a:buChar char="•"/>
              <a:defRPr b="1" i="0" sz="2400" u="none" cap="none" strike="noStrike">
                <a:solidFill>
                  <a:schemeClr val="lt2"/>
                </a:solidFill>
                <a:latin typeface="Lucida Sans"/>
                <a:ea typeface="Lucida Sans"/>
                <a:cs typeface="Lucida Sans"/>
                <a:sym typeface="Lucida Sans"/>
              </a:defRPr>
            </a:lvl1pPr>
            <a:lvl2pPr indent="-370840" lvl="1" marL="914400" marR="0" rtl="0" algn="l">
              <a:spcBef>
                <a:spcPts val="2800"/>
              </a:spcBef>
              <a:spcAft>
                <a:spcPts val="0"/>
              </a:spcAft>
              <a:buClr>
                <a:schemeClr val="dk2"/>
              </a:buClr>
              <a:buSzPts val="2240"/>
              <a:buFont typeface="Arial"/>
              <a:buChar char="n"/>
              <a:defRPr b="1" i="0" sz="2800" u="none" cap="none" strike="noStrike">
                <a:solidFill>
                  <a:schemeClr val="dk1"/>
                </a:solidFill>
                <a:latin typeface="Lucida Sans"/>
                <a:ea typeface="Lucida Sans"/>
                <a:cs typeface="Lucida Sans"/>
                <a:sym typeface="Lucida Sans"/>
              </a:defRPr>
            </a:lvl2pPr>
            <a:lvl3pPr indent="-381000" lvl="2" marL="1371600" marR="0" rtl="0" algn="l">
              <a:spcBef>
                <a:spcPts val="720"/>
              </a:spcBef>
              <a:spcAft>
                <a:spcPts val="0"/>
              </a:spcAft>
              <a:buClr>
                <a:schemeClr val="folHlink"/>
              </a:buClr>
              <a:buSzPts val="2400"/>
              <a:buFont typeface="Lucida Sans"/>
              <a:buChar char="•"/>
              <a:defRPr b="1" i="0" sz="2400" u="none" cap="none" strike="noStrike">
                <a:solidFill>
                  <a:schemeClr val="folHlink"/>
                </a:solidFill>
                <a:latin typeface="Lucida Sans"/>
                <a:ea typeface="Lucida Sans"/>
                <a:cs typeface="Lucida Sans"/>
                <a:sym typeface="Lucida Sans"/>
              </a:defRPr>
            </a:lvl3pPr>
            <a:lvl4pPr indent="-317500" lvl="3" marL="1828800" marR="0" rtl="0" algn="l">
              <a:spcBef>
                <a:spcPts val="0"/>
              </a:spcBef>
              <a:spcAft>
                <a:spcPts val="0"/>
              </a:spcAft>
              <a:buClr>
                <a:schemeClr val="dk1"/>
              </a:buClr>
              <a:buSzPts val="1400"/>
              <a:buFont typeface="Lucida Sans"/>
              <a:buChar char="–"/>
              <a:defRPr b="1" i="0" sz="1400" u="none" cap="none" strike="noStrike">
                <a:solidFill>
                  <a:schemeClr val="dk1"/>
                </a:solidFill>
                <a:latin typeface="Lucida Sans"/>
                <a:ea typeface="Lucida Sans"/>
                <a:cs typeface="Lucida Sans"/>
                <a:sym typeface="Lucida Sans"/>
              </a:defRPr>
            </a:lvl4pPr>
            <a:lvl5pPr indent="-355600" lvl="4" marL="2286000" marR="0" rtl="0" algn="l">
              <a:spcBef>
                <a:spcPts val="0"/>
              </a:spcBef>
              <a:spcAft>
                <a:spcPts val="0"/>
              </a:spcAft>
              <a:buClr>
                <a:schemeClr val="hlink"/>
              </a:buClr>
              <a:buSzPts val="2000"/>
              <a:buFont typeface="Arial"/>
              <a:buChar char="û"/>
              <a:defRPr b="1" i="0" sz="2000" u="none" cap="none" strike="noStrike">
                <a:solidFill>
                  <a:schemeClr val="dk1"/>
                </a:solidFill>
                <a:latin typeface="Lucida Sans"/>
                <a:ea typeface="Lucida Sans"/>
                <a:cs typeface="Lucida Sans"/>
                <a:sym typeface="Lucida Sans"/>
              </a:defRPr>
            </a:lvl5pPr>
            <a:lvl6pPr indent="-342900" lvl="5" marL="2743200" marR="0" rtl="0" algn="l">
              <a:spcBef>
                <a:spcPts val="0"/>
              </a:spcBef>
              <a:spcAft>
                <a:spcPts val="0"/>
              </a:spcAft>
              <a:buClr>
                <a:schemeClr val="hlink"/>
              </a:buClr>
              <a:buSzPts val="1800"/>
              <a:buFont typeface="Arial"/>
              <a:buChar char="û"/>
              <a:defRPr b="1" i="0" sz="1800" u="none" cap="none" strike="noStrike">
                <a:solidFill>
                  <a:schemeClr val="dk1"/>
                </a:solidFill>
                <a:latin typeface="Lucida Sans"/>
                <a:ea typeface="Lucida Sans"/>
                <a:cs typeface="Lucida Sans"/>
                <a:sym typeface="Lucida Sans"/>
              </a:defRPr>
            </a:lvl6pPr>
            <a:lvl7pPr indent="-342900" lvl="6" marL="3200400" marR="0" rtl="0" algn="l">
              <a:spcBef>
                <a:spcPts val="0"/>
              </a:spcBef>
              <a:spcAft>
                <a:spcPts val="0"/>
              </a:spcAft>
              <a:buClr>
                <a:schemeClr val="hlink"/>
              </a:buClr>
              <a:buSzPts val="1800"/>
              <a:buFont typeface="Arial"/>
              <a:buChar char="û"/>
              <a:defRPr b="1" i="0" sz="1800" u="none" cap="none" strike="noStrike">
                <a:solidFill>
                  <a:schemeClr val="dk1"/>
                </a:solidFill>
                <a:latin typeface="Lucida Sans"/>
                <a:ea typeface="Lucida Sans"/>
                <a:cs typeface="Lucida Sans"/>
                <a:sym typeface="Lucida Sans"/>
              </a:defRPr>
            </a:lvl7pPr>
            <a:lvl8pPr indent="-342900" lvl="7" marL="3657600" marR="0" rtl="0" algn="l">
              <a:spcBef>
                <a:spcPts val="0"/>
              </a:spcBef>
              <a:spcAft>
                <a:spcPts val="0"/>
              </a:spcAft>
              <a:buClr>
                <a:schemeClr val="hlink"/>
              </a:buClr>
              <a:buSzPts val="1800"/>
              <a:buFont typeface="Arial"/>
              <a:buChar char="û"/>
              <a:defRPr b="1" i="0" sz="1800" u="none" cap="none" strike="noStrike">
                <a:solidFill>
                  <a:schemeClr val="dk1"/>
                </a:solidFill>
                <a:latin typeface="Lucida Sans"/>
                <a:ea typeface="Lucida Sans"/>
                <a:cs typeface="Lucida Sans"/>
                <a:sym typeface="Lucida Sans"/>
              </a:defRPr>
            </a:lvl8pPr>
            <a:lvl9pPr indent="-342900" lvl="8" marL="4114800" marR="0" rtl="0" algn="l">
              <a:spcBef>
                <a:spcPts val="0"/>
              </a:spcBef>
              <a:spcAft>
                <a:spcPts val="0"/>
              </a:spcAft>
              <a:buClr>
                <a:schemeClr val="hlink"/>
              </a:buClr>
              <a:buSzPts val="1800"/>
              <a:buFont typeface="Arial"/>
              <a:buChar char="û"/>
              <a:defRPr b="1" i="0" sz="1800" u="none" cap="none" strike="noStrike">
                <a:solidFill>
                  <a:schemeClr val="dk1"/>
                </a:solidFill>
                <a:latin typeface="Lucida Sans"/>
                <a:ea typeface="Lucida Sans"/>
                <a:cs typeface="Lucida Sans"/>
                <a:sym typeface="Lucida Sans"/>
              </a:defRPr>
            </a:lvl9pPr>
          </a:lstStyle>
          <a:p/>
        </p:txBody>
      </p:sp>
      <p:sp>
        <p:nvSpPr>
          <p:cNvPr id="14" name="Google Shape;14;p1"/>
          <p:cNvSpPr txBox="1"/>
          <p:nvPr/>
        </p:nvSpPr>
        <p:spPr>
          <a:xfrm>
            <a:off x="8289925" y="6338887"/>
            <a:ext cx="315912" cy="2143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800"/>
              <a:buFont typeface="Lucida Sans"/>
              <a:buNone/>
            </a:pPr>
            <a:fld id="{00000000-1234-1234-1234-123412341234}" type="slidenum">
              <a:rPr b="0" i="0" lang="en-US" sz="800" u="none" cap="none" strike="noStrike">
                <a:solidFill>
                  <a:schemeClr val="dk1"/>
                </a:solidFill>
                <a:latin typeface="Lucida Sans"/>
                <a:ea typeface="Lucida Sans"/>
                <a:cs typeface="Lucida Sans"/>
                <a:sym typeface="Lucida Sans"/>
              </a:rPr>
              <a:t>‹#›</a:t>
            </a:fld>
            <a:endParaRPr/>
          </a:p>
        </p:txBody>
      </p:sp>
      <p:sp>
        <p:nvSpPr>
          <p:cNvPr id="15" name="Google Shape;15;p1"/>
          <p:cNvSpPr txBox="1"/>
          <p:nvPr/>
        </p:nvSpPr>
        <p:spPr>
          <a:xfrm>
            <a:off x="381000" y="990600"/>
            <a:ext cx="8229600" cy="152400"/>
          </a:xfrm>
          <a:prstGeom prst="rect">
            <a:avLst/>
          </a:prstGeom>
          <a:gradFill>
            <a:gsLst>
              <a:gs pos="0">
                <a:schemeClr val="accent2"/>
              </a:gs>
              <a:gs pos="50000">
                <a:schemeClr val="hlink"/>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6" name="Google Shape;16;p1"/>
          <p:cNvSpPr txBox="1"/>
          <p:nvPr/>
        </p:nvSpPr>
        <p:spPr>
          <a:xfrm>
            <a:off x="381000" y="1143000"/>
            <a:ext cx="8229600" cy="152400"/>
          </a:xfrm>
          <a:prstGeom prst="rect">
            <a:avLst/>
          </a:prstGeom>
          <a:gradFill>
            <a:gsLst>
              <a:gs pos="0">
                <a:schemeClr val="lt2"/>
              </a:gs>
              <a:gs pos="50000">
                <a:schemeClr val="accent1"/>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 name="Google Shape;17;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2400" u="none">
                <a:solidFill>
                  <a:schemeClr val="folHlink"/>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9pPr>
          </a:lstStyle>
          <a:p/>
        </p:txBody>
      </p:sp>
      <p:sp>
        <p:nvSpPr>
          <p:cNvPr id="18" name="Google Shape;18;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2400" u="none">
                <a:solidFill>
                  <a:schemeClr val="folHlink"/>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1" i="0" sz="2400" u="none" cap="none" strike="noStrike">
                <a:solidFill>
                  <a:schemeClr val="folHlink"/>
                </a:solidFill>
                <a:latin typeface="Lucida Sans"/>
                <a:ea typeface="Lucida Sans"/>
                <a:cs typeface="Lucida Sans"/>
                <a:sym typeface="Lucid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The Inheritance Mechanism</a:t>
            </a:r>
            <a:endParaRPr/>
          </a:p>
        </p:txBody>
      </p:sp>
      <p:sp>
        <p:nvSpPr>
          <p:cNvPr id="94" name="Google Shape;94;p13"/>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Means of </a:t>
            </a:r>
            <a:r>
              <a:rPr b="1" i="0" lang="en-US" sz="2800" u="none">
                <a:solidFill>
                  <a:srgbClr val="FF0000"/>
                </a:solidFill>
                <a:latin typeface="Lucida Sans"/>
                <a:ea typeface="Lucida Sans"/>
                <a:cs typeface="Lucida Sans"/>
                <a:sym typeface="Lucida Sans"/>
              </a:rPr>
              <a:t>deriving</a:t>
            </a:r>
            <a:r>
              <a:rPr b="1" i="0" lang="en-US" sz="2800" u="none">
                <a:solidFill>
                  <a:schemeClr val="dk1"/>
                </a:solidFill>
                <a:latin typeface="Lucida Sans"/>
                <a:ea typeface="Lucida Sans"/>
                <a:cs typeface="Lucida Sans"/>
                <a:sym typeface="Lucida Sans"/>
              </a:rPr>
              <a:t> new class from existing classes, called base classes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rgbClr val="FF0000"/>
                </a:solidFill>
                <a:latin typeface="Lucida Sans"/>
                <a:ea typeface="Lucida Sans"/>
                <a:cs typeface="Lucida Sans"/>
                <a:sym typeface="Lucida Sans"/>
              </a:rPr>
              <a:t>Reuses</a:t>
            </a:r>
            <a:r>
              <a:rPr b="1" i="0" lang="en-US" sz="2800" u="none">
                <a:solidFill>
                  <a:schemeClr val="dk1"/>
                </a:solidFill>
                <a:latin typeface="Lucida Sans"/>
                <a:ea typeface="Lucida Sans"/>
                <a:cs typeface="Lucida Sans"/>
                <a:sym typeface="Lucida Sans"/>
              </a:rPr>
              <a:t> existing code eliminating tedious,  error prone task of developing new code</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Derived class developed from base by adding or altering code</a:t>
            </a:r>
            <a:endParaRPr/>
          </a:p>
          <a:p>
            <a:pPr indent="-143509" lvl="1" marL="400050" rtl="0" algn="l">
              <a:lnSpc>
                <a:spcPct val="100000"/>
              </a:lnSpc>
              <a:spcBef>
                <a:spcPts val="2800"/>
              </a:spcBef>
              <a:spcAft>
                <a:spcPts val="0"/>
              </a:spcAft>
              <a:buClr>
                <a:schemeClr val="dk2"/>
              </a:buClr>
              <a:buSzPts val="2240"/>
              <a:buFont typeface="Arial"/>
              <a:buNone/>
            </a:pPr>
            <a:r>
              <a:t/>
            </a:r>
            <a:endParaRPr b="1" i="0" sz="2800" u="none">
              <a:solidFill>
                <a:schemeClr val="dk1"/>
              </a:solidFill>
              <a:latin typeface="Lucida Sans"/>
              <a:ea typeface="Lucida Sans"/>
              <a:cs typeface="Lucida Sans"/>
              <a:sym typeface="Lucida Sans"/>
            </a:endParaRPr>
          </a:p>
          <a:p>
            <a:pPr indent="-143509" lvl="1" marL="400050" rtl="0" algn="l">
              <a:lnSpc>
                <a:spcPct val="100000"/>
              </a:lnSpc>
              <a:spcBef>
                <a:spcPts val="2800"/>
              </a:spcBef>
              <a:spcAft>
                <a:spcPts val="0"/>
              </a:spcAft>
              <a:buClr>
                <a:schemeClr val="dk2"/>
              </a:buClr>
              <a:buSzPts val="2240"/>
              <a:buFont typeface="Arial"/>
              <a:buNone/>
            </a:pPr>
            <a:r>
              <a:t/>
            </a:r>
            <a:endParaRPr b="1" i="0" sz="2800" u="none">
              <a:solidFill>
                <a:schemeClr val="dk1"/>
              </a:solidFill>
              <a:latin typeface="Lucida Sans"/>
              <a:ea typeface="Lucida Sans"/>
              <a:cs typeface="Lucida Sans"/>
              <a:sym typeface="Lucida Sans"/>
            </a:endParaRPr>
          </a:p>
          <a:p>
            <a:pPr indent="-143509" lvl="1" marL="400050" rtl="0" algn="l">
              <a:lnSpc>
                <a:spcPct val="100000"/>
              </a:lnSpc>
              <a:spcBef>
                <a:spcPts val="2800"/>
              </a:spcBef>
              <a:spcAft>
                <a:spcPts val="0"/>
              </a:spcAft>
              <a:buClr>
                <a:schemeClr val="dk2"/>
              </a:buClr>
              <a:buSzPts val="2240"/>
              <a:buFont typeface="Arial"/>
              <a:buNone/>
            </a:pPr>
            <a:r>
              <a:t/>
            </a:r>
            <a:endParaRPr b="1" i="0" sz="2800" u="none">
              <a:solidFill>
                <a:schemeClr val="dk1"/>
              </a:solidFill>
              <a:latin typeface="Lucida Sans"/>
              <a:ea typeface="Lucida Sans"/>
              <a:cs typeface="Lucida Sans"/>
              <a:sym typeface="Lucida Sans"/>
            </a:endParaRPr>
          </a:p>
          <a:p>
            <a:pPr indent="-143509" lvl="1" marL="400050" rtl="0" algn="l">
              <a:lnSpc>
                <a:spcPct val="100000"/>
              </a:lnSpc>
              <a:spcBef>
                <a:spcPts val="2800"/>
              </a:spcBef>
              <a:spcAft>
                <a:spcPts val="0"/>
              </a:spcAft>
              <a:buClr>
                <a:schemeClr val="dk2"/>
              </a:buClr>
              <a:buSzPts val="2240"/>
              <a:buFont typeface="Arial"/>
              <a:buNone/>
            </a:pPr>
            <a:r>
              <a:t/>
            </a:r>
            <a:endParaRPr b="1" i="0" sz="2800" u="none">
              <a:solidFill>
                <a:schemeClr val="dk1"/>
              </a:solidFill>
              <a:latin typeface="Lucida Sans"/>
              <a:ea typeface="Lucida Sans"/>
              <a:cs typeface="Lucida Sans"/>
              <a:sym typeface="Lucida Sans"/>
            </a:endParaRPr>
          </a:p>
          <a:p>
            <a:pPr indent="-165100" lvl="0" marL="342900" rtl="0" algn="l">
              <a:spcBef>
                <a:spcPts val="0"/>
              </a:spcBef>
              <a:spcAft>
                <a:spcPts val="0"/>
              </a:spcAft>
              <a:buClr>
                <a:schemeClr val="lt2"/>
              </a:buClr>
              <a:buSzPts val="2800"/>
              <a:buFont typeface="Lucida Sans"/>
              <a:buNone/>
            </a:pPr>
            <a:r>
              <a:t/>
            </a:r>
            <a:endParaRPr b="1" i="0" sz="28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 calcmode="lin" valueType="num">
                                      <p:cBhvr additive="base">
                                        <p:cTn dur="500"/>
                                        <p:tgtEl>
                                          <p:spTgt spid="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 calcmode="lin" valueType="num">
                                      <p:cBhvr additive="base">
                                        <p:cTn dur="500"/>
                                        <p:tgtEl>
                                          <p:spTgt spid="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 calcmode="lin" valueType="num">
                                      <p:cBhvr additive="base">
                                        <p:cTn dur="500"/>
                                        <p:tgtEl>
                                          <p:spTgt spid="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 calcmode="lin" valueType="num">
                                      <p:cBhvr additive="base">
                                        <p:cTn dur="500"/>
                                        <p:tgtEl>
                                          <p:spTgt spid="9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 calcmode="lin" valueType="num">
                                      <p:cBhvr additive="base">
                                        <p:cTn dur="500"/>
                                        <p:tgtEl>
                                          <p:spTgt spid="9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 calcmode="lin" valueType="num">
                                      <p:cBhvr additive="base">
                                        <p:cTn dur="500"/>
                                        <p:tgtEl>
                                          <p:spTgt spid="9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 calcmode="lin" valueType="num">
                                      <p:cBhvr additive="base">
                                        <p:cTn dur="500"/>
                                        <p:tgtEl>
                                          <p:spTgt spid="9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 calcmode="lin" valueType="num">
                                      <p:cBhvr additive="base">
                                        <p:cTn dur="500"/>
                                        <p:tgtEl>
                                          <p:spTgt spid="9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Access Specifier: public</a:t>
            </a:r>
            <a:endParaRPr/>
          </a:p>
        </p:txBody>
      </p:sp>
      <p:sp>
        <p:nvSpPr>
          <p:cNvPr id="389" name="Google Shape;389;p22"/>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The keyword </a:t>
            </a:r>
            <a:r>
              <a:rPr b="1" i="1" lang="en-US" sz="2400" u="none">
                <a:solidFill>
                  <a:srgbClr val="FF0000"/>
                </a:solidFill>
                <a:latin typeface="Lucida Sans"/>
                <a:ea typeface="Lucida Sans"/>
                <a:cs typeface="Lucida Sans"/>
                <a:sym typeface="Lucida Sans"/>
              </a:rPr>
              <a:t>public</a:t>
            </a:r>
            <a:r>
              <a:rPr b="1" i="0" lang="en-US" sz="2400" u="none">
                <a:solidFill>
                  <a:schemeClr val="lt2"/>
                </a:solidFill>
                <a:latin typeface="Lucida Sans"/>
                <a:ea typeface="Lucida Sans"/>
                <a:cs typeface="Lucida Sans"/>
                <a:sym typeface="Lucida Sans"/>
              </a:rPr>
              <a:t> tells the compiler that </a:t>
            </a:r>
            <a:r>
              <a:rPr b="1" i="1" lang="en-US" sz="2400" u="none">
                <a:solidFill>
                  <a:srgbClr val="FF0000"/>
                </a:solidFill>
                <a:latin typeface="Lucida Sans"/>
                <a:ea typeface="Lucida Sans"/>
                <a:cs typeface="Lucida Sans"/>
                <a:sym typeface="Lucida Sans"/>
              </a:rPr>
              <a:t>base</a:t>
            </a:r>
            <a:r>
              <a:rPr b="1" i="0" lang="en-US" sz="2400" u="none">
                <a:solidFill>
                  <a:schemeClr val="lt2"/>
                </a:solidFill>
                <a:latin typeface="Lucida Sans"/>
                <a:ea typeface="Lucida Sans"/>
                <a:cs typeface="Lucida Sans"/>
                <a:sym typeface="Lucida Sans"/>
              </a:rPr>
              <a:t> will be inherited such that:</a:t>
            </a:r>
            <a:endParaRPr/>
          </a:p>
          <a:p>
            <a:pPr indent="-285750" lvl="1" marL="400050" rtl="0" algn="l">
              <a:lnSpc>
                <a:spcPct val="90000"/>
              </a:lnSpc>
              <a:spcBef>
                <a:spcPts val="3200"/>
              </a:spcBef>
              <a:spcAft>
                <a:spcPts val="0"/>
              </a:spcAft>
              <a:buClr>
                <a:schemeClr val="dk2"/>
              </a:buClr>
              <a:buSzPts val="2560"/>
              <a:buFont typeface="Arial"/>
              <a:buChar char="n"/>
            </a:pPr>
            <a:r>
              <a:rPr b="1" i="0" lang="en-US" sz="3200" u="none">
                <a:solidFill>
                  <a:schemeClr val="dk1"/>
                </a:solidFill>
                <a:latin typeface="Lucida Sans"/>
                <a:ea typeface="Lucida Sans"/>
                <a:cs typeface="Lucida Sans"/>
                <a:sym typeface="Lucida Sans"/>
              </a:rPr>
              <a:t>all </a:t>
            </a:r>
            <a:r>
              <a:rPr b="1" i="0" lang="en-US" sz="3200" u="none">
                <a:solidFill>
                  <a:srgbClr val="0000FF"/>
                </a:solidFill>
                <a:latin typeface="Lucida Sans"/>
                <a:ea typeface="Lucida Sans"/>
                <a:cs typeface="Lucida Sans"/>
                <a:sym typeface="Lucida Sans"/>
              </a:rPr>
              <a:t>public</a:t>
            </a:r>
            <a:r>
              <a:rPr b="1" i="0" lang="en-US" sz="3200" u="none">
                <a:solidFill>
                  <a:schemeClr val="dk1"/>
                </a:solidFill>
                <a:latin typeface="Lucida Sans"/>
                <a:ea typeface="Lucida Sans"/>
                <a:cs typeface="Lucida Sans"/>
                <a:sym typeface="Lucida Sans"/>
              </a:rPr>
              <a:t> members of the base class will also be </a:t>
            </a:r>
            <a:r>
              <a:rPr b="1" i="0" lang="en-US" sz="3200" u="none">
                <a:solidFill>
                  <a:srgbClr val="0000FF"/>
                </a:solidFill>
                <a:latin typeface="Lucida Sans"/>
                <a:ea typeface="Lucida Sans"/>
                <a:cs typeface="Lucida Sans"/>
                <a:sym typeface="Lucida Sans"/>
              </a:rPr>
              <a:t>public</a:t>
            </a:r>
            <a:r>
              <a:rPr b="1" i="0" lang="en-US" sz="3200" u="none">
                <a:solidFill>
                  <a:schemeClr val="dk1"/>
                </a:solidFill>
                <a:latin typeface="Lucida Sans"/>
                <a:ea typeface="Lucida Sans"/>
                <a:cs typeface="Lucida Sans"/>
                <a:sym typeface="Lucida Sans"/>
              </a:rPr>
              <a:t> members of </a:t>
            </a:r>
            <a:r>
              <a:rPr b="1" i="1" lang="en-US" sz="3200" u="none">
                <a:solidFill>
                  <a:srgbClr val="FF0000"/>
                </a:solidFill>
                <a:latin typeface="Lucida Sans"/>
                <a:ea typeface="Lucida Sans"/>
                <a:cs typeface="Lucida Sans"/>
                <a:sym typeface="Lucida Sans"/>
              </a:rPr>
              <a:t>derived</a:t>
            </a:r>
            <a:r>
              <a:rPr b="1" i="1" lang="en-US" sz="3200" u="none">
                <a:solidFill>
                  <a:schemeClr val="dk1"/>
                </a:solidFill>
                <a:latin typeface="Lucida Sans"/>
                <a:ea typeface="Lucida Sans"/>
                <a:cs typeface="Lucida Sans"/>
                <a:sym typeface="Lucida Sans"/>
              </a:rPr>
              <a:t>.</a:t>
            </a:r>
            <a:endParaRPr/>
          </a:p>
          <a:p>
            <a:pPr indent="-123190" lvl="1" marL="400050" rtl="0" algn="l">
              <a:lnSpc>
                <a:spcPct val="90000"/>
              </a:lnSpc>
              <a:spcBef>
                <a:spcPts val="3200"/>
              </a:spcBef>
              <a:spcAft>
                <a:spcPts val="0"/>
              </a:spcAft>
              <a:buClr>
                <a:schemeClr val="dk2"/>
              </a:buClr>
              <a:buSzPts val="2560"/>
              <a:buFont typeface="Arial"/>
              <a:buNone/>
            </a:pPr>
            <a:r>
              <a:t/>
            </a:r>
            <a:endParaRPr b="1" i="0" sz="3200" u="none">
              <a:solidFill>
                <a:schemeClr val="dk1"/>
              </a:solidFill>
              <a:latin typeface="Lucida Sans"/>
              <a:ea typeface="Lucida Sans"/>
              <a:cs typeface="Lucida Sans"/>
              <a:sym typeface="Lucida Sans"/>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However, all </a:t>
            </a:r>
            <a:r>
              <a:rPr b="1" i="0" lang="en-US" sz="2400" u="none">
                <a:solidFill>
                  <a:srgbClr val="0000FF"/>
                </a:solidFill>
                <a:latin typeface="Lucida Sans"/>
                <a:ea typeface="Lucida Sans"/>
                <a:cs typeface="Lucida Sans"/>
                <a:sym typeface="Lucida Sans"/>
              </a:rPr>
              <a:t>private</a:t>
            </a:r>
            <a:r>
              <a:rPr b="1" i="0" lang="en-US" sz="2400" u="none">
                <a:solidFill>
                  <a:schemeClr val="lt2"/>
                </a:solidFill>
                <a:latin typeface="Lucida Sans"/>
                <a:ea typeface="Lucida Sans"/>
                <a:cs typeface="Lucida Sans"/>
                <a:sym typeface="Lucida Sans"/>
              </a:rPr>
              <a:t> elements of </a:t>
            </a:r>
            <a:r>
              <a:rPr b="1" i="1" lang="en-US" sz="2400" u="none">
                <a:solidFill>
                  <a:srgbClr val="FF0000"/>
                </a:solidFill>
                <a:latin typeface="Lucida Sans"/>
                <a:ea typeface="Lucida Sans"/>
                <a:cs typeface="Lucida Sans"/>
                <a:sym typeface="Lucida Sans"/>
              </a:rPr>
              <a:t>base</a:t>
            </a:r>
            <a:r>
              <a:rPr b="1" i="0" lang="en-US" sz="2400" u="none">
                <a:solidFill>
                  <a:schemeClr val="lt2"/>
                </a:solidFill>
                <a:latin typeface="Lucida Sans"/>
                <a:ea typeface="Lucida Sans"/>
                <a:cs typeface="Lucida Sans"/>
                <a:sym typeface="Lucida Sans"/>
              </a:rPr>
              <a:t> will remain private to it and are </a:t>
            </a:r>
            <a:r>
              <a:rPr b="1" i="0" lang="en-US" sz="2400" u="none">
                <a:solidFill>
                  <a:srgbClr val="0000FF"/>
                </a:solidFill>
                <a:latin typeface="Lucida Sans"/>
                <a:ea typeface="Lucida Sans"/>
                <a:cs typeface="Lucida Sans"/>
                <a:sym typeface="Lucida Sans"/>
              </a:rPr>
              <a:t>not directly</a:t>
            </a:r>
            <a:r>
              <a:rPr b="1" i="0" lang="en-US" sz="2400" u="none">
                <a:solidFill>
                  <a:schemeClr val="accent2"/>
                </a:solidFill>
                <a:latin typeface="Lucida Sans"/>
                <a:ea typeface="Lucida Sans"/>
                <a:cs typeface="Lucida Sans"/>
                <a:sym typeface="Lucida Sans"/>
              </a:rPr>
              <a:t> </a:t>
            </a:r>
            <a:r>
              <a:rPr b="1" i="0" lang="en-US" sz="2400" u="none">
                <a:solidFill>
                  <a:srgbClr val="0000FF"/>
                </a:solidFill>
                <a:latin typeface="Lucida Sans"/>
                <a:ea typeface="Lucida Sans"/>
                <a:cs typeface="Lucida Sans"/>
                <a:sym typeface="Lucida Sans"/>
              </a:rPr>
              <a:t>accessible</a:t>
            </a:r>
            <a:r>
              <a:rPr b="1" i="0" lang="en-US" sz="2400" u="none">
                <a:solidFill>
                  <a:schemeClr val="lt2"/>
                </a:solidFill>
                <a:latin typeface="Lucida Sans"/>
                <a:ea typeface="Lucida Sans"/>
                <a:cs typeface="Lucida Sans"/>
                <a:sym typeface="Lucida Sans"/>
              </a:rPr>
              <a:t> by </a:t>
            </a:r>
            <a:r>
              <a:rPr b="1" i="1" lang="en-US" sz="2400" u="none">
                <a:solidFill>
                  <a:srgbClr val="FF0000"/>
                </a:solidFill>
                <a:latin typeface="Lucida Sans"/>
                <a:ea typeface="Lucida Sans"/>
                <a:cs typeface="Lucida Sans"/>
                <a:sym typeface="Lucida Sans"/>
              </a:rPr>
              <a:t>derived</a:t>
            </a:r>
            <a:r>
              <a:rPr b="1" i="0" lang="en-US" sz="2400" u="none">
                <a:solidFill>
                  <a:schemeClr val="lt2"/>
                </a:solidFill>
                <a:latin typeface="Lucida Sans"/>
                <a:ea typeface="Lucida Sans"/>
                <a:cs typeface="Lucida Sans"/>
                <a:sym typeface="Lucida Sans"/>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Base Class</a:t>
            </a:r>
            <a:endParaRPr/>
          </a:p>
        </p:txBody>
      </p:sp>
      <p:sp>
        <p:nvSpPr>
          <p:cNvPr id="396" name="Google Shape;396;p23"/>
          <p:cNvSpPr txBox="1"/>
          <p:nvPr>
            <p:ph idx="1" type="body"/>
          </p:nvPr>
        </p:nvSpPr>
        <p:spPr>
          <a:xfrm>
            <a:off x="395287" y="1295400"/>
            <a:ext cx="5243512"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base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int x;</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setx(int n) { x = n;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showx() {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cout &lt;&lt; x &lt;&lt; ‘\n’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0" lvl="0" marL="0" rtl="0" algn="l">
              <a:lnSpc>
                <a:spcPct val="100000"/>
              </a:lnSpc>
              <a:spcBef>
                <a:spcPts val="0"/>
              </a:spcBef>
              <a:spcAft>
                <a:spcPts val="0"/>
              </a:spcAft>
              <a:buClr>
                <a:schemeClr val="accent2"/>
              </a:buClr>
              <a:buSzPts val="2400"/>
              <a:buFont typeface="Lucida Sans"/>
              <a:buNone/>
            </a:pPr>
            <a:r>
              <a:rPr b="1" i="1" lang="en-US" sz="2400" u="none">
                <a:solidFill>
                  <a:schemeClr val="accent2"/>
                </a:solidFill>
                <a:latin typeface="Lucida Sans"/>
                <a:ea typeface="Lucida Sans"/>
                <a:cs typeface="Lucida Sans"/>
                <a:sym typeface="Lucida Sans"/>
              </a:rPr>
              <a:t>// Inherit as 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derived : </a:t>
            </a:r>
            <a:r>
              <a:rPr b="1" i="0" lang="en-US" sz="2400" u="none">
                <a:solidFill>
                  <a:srgbClr val="FF0000"/>
                </a:solidFill>
                <a:latin typeface="Lucida Sans"/>
                <a:ea typeface="Lucida Sans"/>
                <a:cs typeface="Lucida Sans"/>
                <a:sym typeface="Lucida Sans"/>
              </a:rPr>
              <a:t>public base</a:t>
            </a:r>
            <a:r>
              <a:rPr b="1" i="0" lang="en-US" sz="2400" u="none">
                <a:solidFill>
                  <a:schemeClr val="lt2"/>
                </a:solidFill>
                <a:latin typeface="Lucida Sans"/>
                <a:ea typeface="Lucida Sans"/>
                <a:cs typeface="Lucida Sans"/>
                <a:sym typeface="Lucida Sans"/>
              </a:rPr>
              <a:t>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int y;</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sety(int n) { y = n;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showy() { cout &lt;&lt; y &lt;&lt; ‘\n’;}</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190500" lvl="0" marL="342900" rtl="0" algn="l">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p:txBody>
      </p:sp>
      <p:sp>
        <p:nvSpPr>
          <p:cNvPr id="397" name="Google Shape;397;p23"/>
          <p:cNvSpPr txBox="1"/>
          <p:nvPr/>
        </p:nvSpPr>
        <p:spPr>
          <a:xfrm>
            <a:off x="5410200" y="1289050"/>
            <a:ext cx="1714500" cy="3046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int main() {</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derived ob;</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ob.setx(10);</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ob.sety(20);</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ob.showx();</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ob.showy();</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a:t>
            </a:r>
            <a:endParaRPr/>
          </a:p>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98" name="Google Shape;398;p23"/>
          <p:cNvCxnSpPr/>
          <p:nvPr/>
        </p:nvCxnSpPr>
        <p:spPr>
          <a:xfrm>
            <a:off x="5181600" y="1447800"/>
            <a:ext cx="0" cy="4924425"/>
          </a:xfrm>
          <a:prstGeom prst="straightConnector1">
            <a:avLst/>
          </a:prstGeom>
          <a:solidFill>
            <a:schemeClr val="lt1"/>
          </a:solidFill>
          <a:ln cap="flat" cmpd="sng" w="12700">
            <a:solidFill>
              <a:schemeClr val="dk1"/>
            </a:solidFill>
            <a:prstDash val="solid"/>
            <a:miter lim="800000"/>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4"/>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Access Specifier: private</a:t>
            </a:r>
            <a:endParaRPr/>
          </a:p>
        </p:txBody>
      </p:sp>
      <p:sp>
        <p:nvSpPr>
          <p:cNvPr id="405" name="Google Shape;405;p24"/>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If the access specifier is </a:t>
            </a:r>
            <a:r>
              <a:rPr b="1" i="1" lang="en-US" sz="2400" u="none">
                <a:solidFill>
                  <a:srgbClr val="FF0000"/>
                </a:solidFill>
                <a:latin typeface="Lucida Sans"/>
                <a:ea typeface="Lucida Sans"/>
                <a:cs typeface="Lucida Sans"/>
                <a:sym typeface="Lucida Sans"/>
              </a:rPr>
              <a:t>private</a:t>
            </a:r>
            <a:r>
              <a:rPr b="1" i="0" lang="en-US" sz="2400" u="none">
                <a:solidFill>
                  <a:schemeClr val="lt2"/>
                </a:solidFill>
                <a:latin typeface="Lucida Sans"/>
                <a:ea typeface="Lucida Sans"/>
                <a:cs typeface="Lucida Sans"/>
                <a:sym typeface="Lucida Sans"/>
              </a:rPr>
              <a:t>:</a:t>
            </a:r>
            <a:endParaRPr/>
          </a:p>
          <a:p>
            <a:pPr indent="-285750" lvl="1" marL="400050" rtl="0" algn="l">
              <a:lnSpc>
                <a:spcPct val="100000"/>
              </a:lnSpc>
              <a:spcBef>
                <a:spcPts val="3200"/>
              </a:spcBef>
              <a:spcAft>
                <a:spcPts val="0"/>
              </a:spcAft>
              <a:buClr>
                <a:schemeClr val="dk2"/>
              </a:buClr>
              <a:buSzPts val="2560"/>
              <a:buFont typeface="Arial"/>
              <a:buChar char="n"/>
            </a:pPr>
            <a:r>
              <a:rPr b="1" i="0" lang="en-US" sz="3200" u="none">
                <a:solidFill>
                  <a:srgbClr val="0000FF"/>
                </a:solidFill>
                <a:latin typeface="Lucida Sans"/>
                <a:ea typeface="Lucida Sans"/>
                <a:cs typeface="Lucida Sans"/>
                <a:sym typeface="Lucida Sans"/>
              </a:rPr>
              <a:t>public</a:t>
            </a:r>
            <a:r>
              <a:rPr b="1" i="0" lang="en-US" sz="3200" u="none">
                <a:solidFill>
                  <a:schemeClr val="dk1"/>
                </a:solidFill>
                <a:latin typeface="Lucida Sans"/>
                <a:ea typeface="Lucida Sans"/>
                <a:cs typeface="Lucida Sans"/>
                <a:sym typeface="Lucida Sans"/>
              </a:rPr>
              <a:t> members of </a:t>
            </a:r>
            <a:r>
              <a:rPr b="1" i="1" lang="en-US" sz="3200" u="none">
                <a:solidFill>
                  <a:srgbClr val="FF0000"/>
                </a:solidFill>
                <a:latin typeface="Lucida Sans"/>
                <a:ea typeface="Lucida Sans"/>
                <a:cs typeface="Lucida Sans"/>
                <a:sym typeface="Lucida Sans"/>
              </a:rPr>
              <a:t>base </a:t>
            </a:r>
            <a:r>
              <a:rPr b="1" i="0" lang="en-US" sz="3200" u="none">
                <a:solidFill>
                  <a:schemeClr val="dk1"/>
                </a:solidFill>
                <a:latin typeface="Lucida Sans"/>
                <a:ea typeface="Lucida Sans"/>
                <a:cs typeface="Lucida Sans"/>
                <a:sym typeface="Lucida Sans"/>
              </a:rPr>
              <a:t>become </a:t>
            </a:r>
            <a:r>
              <a:rPr b="1" i="0" lang="en-US" sz="3200" u="none">
                <a:solidFill>
                  <a:srgbClr val="0000FF"/>
                </a:solidFill>
                <a:latin typeface="Lucida Sans"/>
                <a:ea typeface="Lucida Sans"/>
                <a:cs typeface="Lucida Sans"/>
                <a:sym typeface="Lucida Sans"/>
              </a:rPr>
              <a:t>private</a:t>
            </a:r>
            <a:r>
              <a:rPr b="1" i="0" lang="en-US" sz="3200" u="none">
                <a:solidFill>
                  <a:schemeClr val="dk1"/>
                </a:solidFill>
                <a:latin typeface="Lucida Sans"/>
                <a:ea typeface="Lucida Sans"/>
                <a:cs typeface="Lucida Sans"/>
                <a:sym typeface="Lucida Sans"/>
              </a:rPr>
              <a:t> members of </a:t>
            </a:r>
            <a:r>
              <a:rPr b="1" i="1" lang="en-US" sz="3200" u="none">
                <a:solidFill>
                  <a:srgbClr val="FF0000"/>
                </a:solidFill>
                <a:latin typeface="Lucida Sans"/>
                <a:ea typeface="Lucida Sans"/>
                <a:cs typeface="Lucida Sans"/>
                <a:sym typeface="Lucida Sans"/>
              </a:rPr>
              <a:t>derived</a:t>
            </a:r>
            <a:r>
              <a:rPr b="1" i="0" lang="en-US" sz="3200" u="none">
                <a:solidFill>
                  <a:schemeClr val="dk1"/>
                </a:solidFill>
                <a:latin typeface="Lucida Sans"/>
                <a:ea typeface="Lucida Sans"/>
                <a:cs typeface="Lucida Sans"/>
                <a:sym typeface="Lucida Sans"/>
              </a:rPr>
              <a:t>.</a:t>
            </a:r>
            <a:endParaRPr/>
          </a:p>
          <a:p>
            <a:pPr indent="-285750" lvl="1" marL="400050" rtl="0" algn="l">
              <a:lnSpc>
                <a:spcPct val="100000"/>
              </a:lnSpc>
              <a:spcBef>
                <a:spcPts val="3200"/>
              </a:spcBef>
              <a:spcAft>
                <a:spcPts val="0"/>
              </a:spcAft>
              <a:buClr>
                <a:schemeClr val="dk2"/>
              </a:buClr>
              <a:buSzPts val="2560"/>
              <a:buFont typeface="Arial"/>
              <a:buChar char="n"/>
            </a:pPr>
            <a:r>
              <a:rPr b="1" i="0" lang="en-US" sz="3200" u="none">
                <a:solidFill>
                  <a:schemeClr val="dk1"/>
                </a:solidFill>
                <a:latin typeface="Lucida Sans"/>
                <a:ea typeface="Lucida Sans"/>
                <a:cs typeface="Lucida Sans"/>
                <a:sym typeface="Lucida Sans"/>
              </a:rPr>
              <a:t>these members are still accessible by member functions of </a:t>
            </a:r>
            <a:r>
              <a:rPr b="1" i="1" lang="en-US" sz="3200" u="none">
                <a:solidFill>
                  <a:srgbClr val="FF0000"/>
                </a:solidFill>
                <a:latin typeface="Lucida Sans"/>
                <a:ea typeface="Lucida Sans"/>
                <a:cs typeface="Lucida Sans"/>
                <a:sym typeface="Lucida Sans"/>
              </a:rPr>
              <a:t>derived</a:t>
            </a:r>
            <a:r>
              <a:rPr b="1" i="0" lang="en-US" sz="3200" u="none">
                <a:solidFill>
                  <a:schemeClr val="dk1"/>
                </a:solidFill>
                <a:latin typeface="Lucida Sans"/>
                <a:ea typeface="Lucida Sans"/>
                <a:cs typeface="Lucida Sans"/>
                <a:sym typeface="Lucida Sans"/>
              </a:rPr>
              <a:t>.</a:t>
            </a:r>
            <a:endParaRPr/>
          </a:p>
          <a:p>
            <a:pPr indent="-285750" lvl="1" marL="400050" rtl="0" algn="l">
              <a:lnSpc>
                <a:spcPct val="100000"/>
              </a:lnSpc>
              <a:spcBef>
                <a:spcPts val="3200"/>
              </a:spcBef>
              <a:spcAft>
                <a:spcPts val="0"/>
              </a:spcAft>
              <a:buSzPts val="2560"/>
              <a:buNone/>
            </a:pPr>
            <a:r>
              <a:rPr b="1" i="0" lang="en-US" sz="3200" u="none">
                <a:solidFill>
                  <a:schemeClr val="dk1"/>
                </a:solidFill>
                <a:latin typeface="Lucida Sans"/>
                <a:ea typeface="Lucida Sans"/>
                <a:cs typeface="Lucida Sans"/>
                <a:sym typeface="Lucida San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5"/>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Derived Class </a:t>
            </a:r>
            <a:endParaRPr/>
          </a:p>
        </p:txBody>
      </p:sp>
      <p:sp>
        <p:nvSpPr>
          <p:cNvPr id="412" name="Google Shape;412;p25"/>
          <p:cNvSpPr txBox="1"/>
          <p:nvPr>
            <p:ph idx="4294967295" type="body"/>
          </p:nvPr>
        </p:nvSpPr>
        <p:spPr>
          <a:xfrm>
            <a:off x="0" y="1172816"/>
            <a:ext cx="9322904" cy="5608983"/>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class base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int x;</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public:</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void setx(int n) { x = n;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void showx()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 cout &lt;&lt; x &lt;&lt; ‘\n’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rgbClr val="0000FF"/>
              </a:buClr>
              <a:buSzPts val="2600"/>
              <a:buFont typeface="Arial"/>
              <a:buNone/>
            </a:pPr>
            <a:r>
              <a:rPr b="1" i="1" lang="en-US" sz="2600" u="none" cap="none" strike="noStrike">
                <a:solidFill>
                  <a:srgbClr val="0000FF"/>
                </a:solidFill>
                <a:latin typeface="Lucida Sans"/>
                <a:ea typeface="Lucida Sans"/>
                <a:cs typeface="Lucida Sans"/>
                <a:sym typeface="Lucida Sans"/>
              </a:rPr>
              <a:t>// Inherit as private</a:t>
            </a:r>
            <a:endParaRPr b="1" i="1" sz="2600" u="none" cap="none" strike="noStrike">
              <a:solidFill>
                <a:schemeClr val="accent2"/>
              </a:solidFill>
              <a:latin typeface="Lucida Sans"/>
              <a:ea typeface="Lucida Sans"/>
              <a:cs typeface="Lucida Sans"/>
              <a:sym typeface="Lucida Sans"/>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class derived : </a:t>
            </a:r>
            <a:r>
              <a:rPr b="1" i="0" lang="en-US" sz="2600" u="none" cap="none" strike="noStrike">
                <a:solidFill>
                  <a:srgbClr val="FF0000"/>
                </a:solidFill>
                <a:latin typeface="Lucida Sans"/>
                <a:ea typeface="Lucida Sans"/>
                <a:cs typeface="Lucida Sans"/>
                <a:sym typeface="Lucida Sans"/>
              </a:rPr>
              <a:t>private base</a:t>
            </a:r>
            <a:r>
              <a:rPr b="1" i="0" lang="en-US" sz="2600" u="none" cap="none" strike="noStrike">
                <a:solidFill>
                  <a:schemeClr val="lt2"/>
                </a:solidFill>
                <a:latin typeface="Lucida Sans"/>
                <a:ea typeface="Lucida Sans"/>
                <a:cs typeface="Lucida Sans"/>
                <a:sym typeface="Lucida Sans"/>
              </a:rPr>
              <a:t>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int y;</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public:</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void sety(int n) { y = n; }</a:t>
            </a:r>
            <a:endParaRPr/>
          </a:p>
          <a:p>
            <a:pPr indent="0" lvl="0" marL="0" marR="0" rtl="0" algn="l">
              <a:lnSpc>
                <a:spcPct val="100000"/>
              </a:lnSpc>
              <a:spcBef>
                <a:spcPts val="0"/>
              </a:spcBef>
              <a:spcAft>
                <a:spcPts val="0"/>
              </a:spcAft>
              <a:buClr>
                <a:schemeClr val="lt2"/>
              </a:buClr>
              <a:buSzPts val="2600"/>
              <a:buFont typeface="Arial"/>
              <a:buNone/>
            </a:pPr>
            <a:r>
              <a:t/>
            </a:r>
            <a:endParaRPr b="1" i="0" sz="2600" u="none" cap="none" strike="noStrike">
              <a:solidFill>
                <a:schemeClr val="lt2"/>
              </a:solidFill>
              <a:latin typeface="Lucida Sans"/>
              <a:ea typeface="Lucida Sans"/>
              <a:cs typeface="Lucida Sans"/>
              <a:sym typeface="Lucida Sans"/>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void showy() {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cout &lt;&lt; y &lt;&lt; ‘\n’;}</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int main() {</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derived ob;</a:t>
            </a:r>
            <a:endParaRPr/>
          </a:p>
          <a:p>
            <a:pPr indent="0" lvl="0" marL="0" marR="0" rtl="0" algn="l">
              <a:lnSpc>
                <a:spcPct val="100000"/>
              </a:lnSpc>
              <a:spcBef>
                <a:spcPts val="0"/>
              </a:spcBef>
              <a:spcAft>
                <a:spcPts val="0"/>
              </a:spcAft>
              <a:buClr>
                <a:srgbClr val="FF0000"/>
              </a:buClr>
              <a:buSzPts val="2600"/>
              <a:buFont typeface="Arial"/>
              <a:buNone/>
            </a:pPr>
            <a:r>
              <a:rPr b="1" i="0" lang="en-US" sz="2600" u="none" cap="none" strike="noStrike">
                <a:solidFill>
                  <a:srgbClr val="FF0000"/>
                </a:solidFill>
                <a:latin typeface="Lucida Sans"/>
                <a:ea typeface="Lucida Sans"/>
                <a:cs typeface="Lucida Sans"/>
                <a:sym typeface="Lucida Sans"/>
              </a:rPr>
              <a:t>ob.setx(10); </a:t>
            </a:r>
            <a:r>
              <a:rPr b="1" i="1" lang="en-US" sz="2000" u="none" cap="none" strike="noStrike">
                <a:solidFill>
                  <a:srgbClr val="FF0000"/>
                </a:solidFill>
                <a:latin typeface="Lucida Sans"/>
                <a:ea typeface="Lucida Sans"/>
                <a:cs typeface="Lucida Sans"/>
                <a:sym typeface="Lucida Sans"/>
              </a:rPr>
              <a:t>// Error! setx() is private</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ob.sety(20);	</a:t>
            </a:r>
            <a:r>
              <a:rPr b="1" i="1" lang="en-US" sz="2600" u="none" cap="none" strike="noStrike">
                <a:solidFill>
                  <a:schemeClr val="lt2"/>
                </a:solidFill>
                <a:latin typeface="Lucida Sans"/>
                <a:ea typeface="Lucida Sans"/>
                <a:cs typeface="Lucida Sans"/>
                <a:sym typeface="Lucida Sans"/>
              </a:rPr>
              <a:t>// OK!</a:t>
            </a:r>
            <a:endParaRPr/>
          </a:p>
          <a:p>
            <a:pPr indent="0" lvl="0" marL="0" marR="0" rtl="0" algn="l">
              <a:lnSpc>
                <a:spcPct val="100000"/>
              </a:lnSpc>
              <a:spcBef>
                <a:spcPts val="0"/>
              </a:spcBef>
              <a:spcAft>
                <a:spcPts val="0"/>
              </a:spcAft>
              <a:buClr>
                <a:srgbClr val="FF0000"/>
              </a:buClr>
              <a:buSzPts val="2600"/>
              <a:buFont typeface="Arial"/>
              <a:buNone/>
            </a:pPr>
            <a:r>
              <a:rPr b="1" i="0" lang="en-US" sz="2600" u="none" cap="none" strike="noStrike">
                <a:solidFill>
                  <a:srgbClr val="FF0000"/>
                </a:solidFill>
                <a:latin typeface="Lucida Sans"/>
                <a:ea typeface="Lucida Sans"/>
                <a:cs typeface="Lucida Sans"/>
                <a:sym typeface="Lucida Sans"/>
              </a:rPr>
              <a:t>ob.showx(); </a:t>
            </a:r>
            <a:r>
              <a:rPr b="1" i="1" lang="en-US" sz="2000" u="none" cap="none" strike="noStrike">
                <a:solidFill>
                  <a:srgbClr val="FF0000"/>
                </a:solidFill>
                <a:latin typeface="Lucida Sans"/>
                <a:ea typeface="Lucida Sans"/>
                <a:cs typeface="Lucida Sans"/>
                <a:sym typeface="Lucida Sans"/>
              </a:rPr>
              <a:t>// Error! showx() is private.</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ob.showy();	</a:t>
            </a:r>
            <a:r>
              <a:rPr b="1" i="1" lang="en-US" sz="2600" u="none" cap="none" strike="noStrike">
                <a:solidFill>
                  <a:schemeClr val="lt2"/>
                </a:solidFill>
                <a:latin typeface="Lucida Sans"/>
                <a:ea typeface="Lucida Sans"/>
                <a:cs typeface="Lucida Sans"/>
                <a:sym typeface="Lucida Sans"/>
              </a:rPr>
              <a:t>// OK!</a:t>
            </a:r>
            <a:endParaRPr/>
          </a:p>
          <a:p>
            <a:pPr indent="0" lvl="0" marL="0" marR="0" rtl="0" algn="l">
              <a:lnSpc>
                <a:spcPct val="100000"/>
              </a:lnSpc>
              <a:spcBef>
                <a:spcPts val="0"/>
              </a:spcBef>
              <a:spcAft>
                <a:spcPts val="0"/>
              </a:spcAft>
              <a:buClr>
                <a:schemeClr val="lt2"/>
              </a:buClr>
              <a:buSzPts val="2600"/>
              <a:buFont typeface="Arial"/>
              <a:buNone/>
            </a:pPr>
            <a:r>
              <a:rPr b="1" i="0" lang="en-US" sz="2600" u="none" cap="none" strike="noStrik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chemeClr val="lt2"/>
              </a:buClr>
              <a:buSzPts val="2600"/>
              <a:buFont typeface="Arial"/>
              <a:buNone/>
            </a:pPr>
            <a:r>
              <a:t/>
            </a:r>
            <a:endParaRPr b="1" i="0" sz="2600" u="none" cap="none" strike="noStrike">
              <a:solidFill>
                <a:schemeClr val="lt2"/>
              </a:solidFill>
              <a:latin typeface="Lucida Sans"/>
              <a:ea typeface="Lucida Sans"/>
              <a:cs typeface="Lucida Sans"/>
              <a:sym typeface="Lucida Sans"/>
            </a:endParaRPr>
          </a:p>
          <a:p>
            <a:pPr indent="0" lvl="0" marL="0" marR="0" rtl="0" algn="l">
              <a:lnSpc>
                <a:spcPct val="100000"/>
              </a:lnSpc>
              <a:spcBef>
                <a:spcPts val="0"/>
              </a:spcBef>
              <a:spcAft>
                <a:spcPts val="0"/>
              </a:spcAft>
              <a:buClr>
                <a:schemeClr val="lt2"/>
              </a:buClr>
              <a:buSzPts val="2600"/>
              <a:buFont typeface="Lucida Sans"/>
              <a:buNone/>
            </a:pPr>
            <a:r>
              <a:t/>
            </a:r>
            <a:endParaRPr b="1" i="0" sz="26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Protected Members</a:t>
            </a:r>
            <a:endParaRPr/>
          </a:p>
        </p:txBody>
      </p:sp>
      <p:sp>
        <p:nvSpPr>
          <p:cNvPr id="419" name="Google Shape;419;p2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Sometimes you want to do the following:</a:t>
            </a:r>
            <a:endParaRPr/>
          </a:p>
          <a:p>
            <a:pPr indent="-285750" lvl="1" marL="400050" rtl="0" algn="l">
              <a:lnSpc>
                <a:spcPct val="100000"/>
              </a:lnSpc>
              <a:spcBef>
                <a:spcPts val="3200"/>
              </a:spcBef>
              <a:spcAft>
                <a:spcPts val="0"/>
              </a:spcAft>
              <a:buClr>
                <a:schemeClr val="dk2"/>
              </a:buClr>
              <a:buSzPts val="2560"/>
              <a:buFont typeface="Arial"/>
              <a:buChar char="n"/>
            </a:pPr>
            <a:r>
              <a:rPr b="1" i="0" lang="en-US" sz="3200" u="none">
                <a:solidFill>
                  <a:schemeClr val="dk1"/>
                </a:solidFill>
                <a:latin typeface="Lucida Sans"/>
                <a:ea typeface="Lucida Sans"/>
                <a:cs typeface="Lucida Sans"/>
                <a:sym typeface="Lucida Sans"/>
              </a:rPr>
              <a:t>keep a member of a base class private</a:t>
            </a:r>
            <a:endParaRPr/>
          </a:p>
          <a:p>
            <a:pPr indent="-285750" lvl="1" marL="400050" rtl="0" algn="l">
              <a:lnSpc>
                <a:spcPct val="100000"/>
              </a:lnSpc>
              <a:spcBef>
                <a:spcPts val="3200"/>
              </a:spcBef>
              <a:spcAft>
                <a:spcPts val="0"/>
              </a:spcAft>
              <a:buClr>
                <a:schemeClr val="dk2"/>
              </a:buClr>
              <a:buSzPts val="2560"/>
              <a:buFont typeface="Arial"/>
              <a:buChar char="n"/>
            </a:pPr>
            <a:r>
              <a:rPr b="1" i="0" lang="en-US" sz="3200" u="none">
                <a:solidFill>
                  <a:schemeClr val="dk1"/>
                </a:solidFill>
                <a:latin typeface="Lucida Sans"/>
                <a:ea typeface="Lucida Sans"/>
                <a:cs typeface="Lucida Sans"/>
                <a:sym typeface="Lucida Sans"/>
              </a:rPr>
              <a:t>allow a derived class access to it </a:t>
            </a:r>
            <a:endParaRPr/>
          </a:p>
          <a:p>
            <a:pPr indent="0" lvl="0" marL="0" rtl="0" algn="l">
              <a:lnSpc>
                <a:spcPct val="100000"/>
              </a:lnSpc>
              <a:spcBef>
                <a:spcPts val="0"/>
              </a:spcBef>
              <a:spcAft>
                <a:spcPts val="0"/>
              </a:spcAft>
              <a:buClr>
                <a:schemeClr val="lt2"/>
              </a:buClr>
              <a:buSzPts val="3600"/>
              <a:buFont typeface="Lucida Sans"/>
              <a:buNone/>
            </a:pPr>
            <a:r>
              <a:rPr b="1" i="0" lang="en-US" sz="3600" u="none">
                <a:solidFill>
                  <a:schemeClr val="lt2"/>
                </a:solidFill>
                <a:latin typeface="Lucida Sans"/>
                <a:ea typeface="Lucida Sans"/>
                <a:cs typeface="Lucida Sans"/>
                <a:sym typeface="Lucida Sans"/>
              </a:rPr>
              <a:t>Use protected members!</a:t>
            </a:r>
            <a:endParaRPr/>
          </a:p>
          <a:p>
            <a:pPr indent="0" lvl="0" marL="0" rtl="0" algn="l">
              <a:lnSpc>
                <a:spcPct val="100000"/>
              </a:lnSpc>
              <a:spcBef>
                <a:spcPts val="0"/>
              </a:spcBef>
              <a:spcAft>
                <a:spcPts val="0"/>
              </a:spcAft>
              <a:buClr>
                <a:schemeClr val="lt2"/>
              </a:buClr>
              <a:buSzPts val="3600"/>
              <a:buFont typeface="Lucida Sans"/>
              <a:buNone/>
            </a:pPr>
            <a:r>
              <a:rPr b="1" i="0" lang="en-US" sz="3600" u="none">
                <a:solidFill>
                  <a:schemeClr val="lt2"/>
                </a:solidFill>
                <a:latin typeface="Lucida Sans"/>
                <a:ea typeface="Lucida Sans"/>
                <a:cs typeface="Lucida Sans"/>
                <a:sym typeface="Lucida Sans"/>
              </a:rPr>
              <a:t>If no derived class, protected members is the same as private members.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7"/>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Protected Members</a:t>
            </a:r>
            <a:endParaRPr/>
          </a:p>
        </p:txBody>
      </p:sp>
      <p:sp>
        <p:nvSpPr>
          <p:cNvPr id="426" name="Google Shape;426;p27"/>
          <p:cNvSpPr txBox="1"/>
          <p:nvPr>
            <p:ph idx="1" type="body"/>
          </p:nvPr>
        </p:nvSpPr>
        <p:spPr>
          <a:xfrm>
            <a:off x="685800" y="1981200"/>
            <a:ext cx="7772400" cy="4495800"/>
          </a:xfrm>
          <a:prstGeom prst="rect">
            <a:avLst/>
          </a:prstGeom>
          <a:noFill/>
          <a:ln>
            <a:noFill/>
          </a:ln>
        </p:spPr>
        <p:txBody>
          <a:bodyPr anchorCtr="0" anchor="t" bIns="46025" lIns="92075" spcFirstLastPara="1" rIns="92075" wrap="square" tIns="46025">
            <a:noAutofit/>
          </a:bodyPr>
          <a:lstStyle/>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The full general form of a class declaration:</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class </a:t>
            </a:r>
            <a:r>
              <a:rPr b="1" i="1" lang="en-US" sz="2400" u="none">
                <a:solidFill>
                  <a:schemeClr val="lt2"/>
                </a:solidFill>
                <a:latin typeface="Lucida Sans"/>
                <a:ea typeface="Lucida Sans"/>
                <a:cs typeface="Lucida Sans"/>
                <a:sym typeface="Lucida Sans"/>
              </a:rPr>
              <a:t>class-name</a:t>
            </a:r>
            <a:r>
              <a:rPr b="1" i="0" lang="en-US" sz="2400" u="none">
                <a:solidFill>
                  <a:schemeClr val="lt2"/>
                </a:solidFill>
                <a:latin typeface="Lucida Sans"/>
                <a:ea typeface="Lucida Sans"/>
                <a:cs typeface="Lucida Sans"/>
                <a:sym typeface="Lucida Sans"/>
              </a:rPr>
              <a:t> {</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chemeClr val="lt2"/>
                </a:solidFill>
                <a:latin typeface="Lucida Sans"/>
                <a:ea typeface="Lucida Sans"/>
                <a:cs typeface="Lucida Sans"/>
                <a:sym typeface="Lucida Sans"/>
              </a:rPr>
              <a:t>// private members</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0" lang="en-US" sz="2400" u="none">
                <a:solidFill>
                  <a:srgbClr val="FF0000"/>
                </a:solidFill>
                <a:latin typeface="Lucida Sans"/>
                <a:ea typeface="Lucida Sans"/>
                <a:cs typeface="Lucida Sans"/>
                <a:sym typeface="Lucida Sans"/>
              </a:rPr>
              <a:t>	protected:</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rgbClr val="FF0000"/>
                </a:solidFill>
                <a:latin typeface="Lucida Sans"/>
                <a:ea typeface="Lucida Sans"/>
                <a:cs typeface="Lucida Sans"/>
                <a:sym typeface="Lucida Sans"/>
              </a:rPr>
              <a:t>// protected members</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public:</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chemeClr val="lt2"/>
                </a:solidFill>
                <a:latin typeface="Lucida Sans"/>
                <a:ea typeface="Lucida Sans"/>
                <a:cs typeface="Lucida Sans"/>
                <a:sym typeface="Lucida Sans"/>
              </a:rPr>
              <a:t>// public members</a:t>
            </a:r>
            <a:endParaRPr/>
          </a:p>
          <a:p>
            <a:pPr indent="0" lvl="0" marL="0" rtl="0" algn="l">
              <a:lnSpc>
                <a:spcPct val="9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8"/>
          <p:cNvSpPr txBox="1"/>
          <p:nvPr>
            <p:ph type="title"/>
          </p:nvPr>
        </p:nvSpPr>
        <p:spPr>
          <a:xfrm>
            <a:off x="406400" y="228600"/>
            <a:ext cx="82804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3 Types of Access Specifiers</a:t>
            </a:r>
            <a:endParaRPr/>
          </a:p>
        </p:txBody>
      </p:sp>
      <p:sp>
        <p:nvSpPr>
          <p:cNvPr id="433" name="Google Shape;433;p28"/>
          <p:cNvSpPr txBox="1"/>
          <p:nvPr>
            <p:ph idx="1" type="body"/>
          </p:nvPr>
        </p:nvSpPr>
        <p:spPr>
          <a:xfrm>
            <a:off x="685800" y="1981200"/>
            <a:ext cx="8077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Type 1:  inherit as private</a:t>
            </a:r>
            <a:endParaRPr/>
          </a:p>
          <a:p>
            <a:pPr indent="-190500" lvl="0" marL="342900" rtl="0" algn="l">
              <a:spcBef>
                <a:spcPts val="0"/>
              </a:spcBef>
              <a:spcAft>
                <a:spcPts val="0"/>
              </a:spcAft>
              <a:buClr>
                <a:schemeClr val="lt2"/>
              </a:buClr>
              <a:buSzPts val="2400"/>
              <a:buFont typeface="Lucida Sans"/>
              <a:buNone/>
            </a:pPr>
            <a:r>
              <a:t/>
            </a:r>
            <a:endParaRPr b="1" i="0" sz="2400" u="none">
              <a:solidFill>
                <a:srgbClr val="FF0000"/>
              </a:solidFill>
              <a:latin typeface="Lucida Sans"/>
              <a:ea typeface="Lucida Sans"/>
              <a:cs typeface="Lucida Sans"/>
              <a:sym typeface="Lucida Sans"/>
            </a:endParaRPr>
          </a:p>
        </p:txBody>
      </p:sp>
      <p:graphicFrame>
        <p:nvGraphicFramePr>
          <p:cNvPr id="434" name="Google Shape;434;p28"/>
          <p:cNvGraphicFramePr/>
          <p:nvPr/>
        </p:nvGraphicFramePr>
        <p:xfrm>
          <a:off x="1524000" y="2743200"/>
          <a:ext cx="3000000" cy="3000000"/>
        </p:xfrm>
        <a:graphic>
          <a:graphicData uri="http://schemas.openxmlformats.org/drawingml/2006/table">
            <a:tbl>
              <a:tblPr>
                <a:noFill/>
                <a:tableStyleId>{704C7A7C-AE40-43F4-B442-08CA36774FEB}</a:tableStyleId>
              </a:tblPr>
              <a:tblGrid>
                <a:gridCol w="3048000"/>
                <a:gridCol w="3048000"/>
              </a:tblGrid>
              <a:tr h="781050">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Base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Derived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private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inaccessible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private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public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private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txBox="1"/>
          <p:nvPr>
            <p:ph type="title"/>
          </p:nvPr>
        </p:nvSpPr>
        <p:spPr>
          <a:xfrm>
            <a:off x="406400" y="228600"/>
            <a:ext cx="83566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3 Types of Access Specifiers</a:t>
            </a:r>
            <a:endParaRPr/>
          </a:p>
        </p:txBody>
      </p:sp>
      <p:sp>
        <p:nvSpPr>
          <p:cNvPr id="441" name="Google Shape;441;p29"/>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Type 2:  inherit as protected</a:t>
            </a:r>
            <a:endParaRPr/>
          </a:p>
          <a:p>
            <a:pPr indent="-190500" lvl="0" marL="342900" rtl="0" algn="l">
              <a:spcBef>
                <a:spcPts val="0"/>
              </a:spcBef>
              <a:spcAft>
                <a:spcPts val="0"/>
              </a:spcAft>
              <a:buClr>
                <a:schemeClr val="lt2"/>
              </a:buClr>
              <a:buSzPts val="2400"/>
              <a:buFont typeface="Lucida Sans"/>
              <a:buNone/>
            </a:pPr>
            <a:r>
              <a:t/>
            </a:r>
            <a:endParaRPr b="1" i="0" sz="2400" u="none">
              <a:solidFill>
                <a:srgbClr val="FF0000"/>
              </a:solidFill>
              <a:latin typeface="Lucida Sans"/>
              <a:ea typeface="Lucida Sans"/>
              <a:cs typeface="Lucida Sans"/>
              <a:sym typeface="Lucida Sans"/>
            </a:endParaRPr>
          </a:p>
        </p:txBody>
      </p:sp>
      <p:graphicFrame>
        <p:nvGraphicFramePr>
          <p:cNvPr id="442" name="Google Shape;442;p29"/>
          <p:cNvGraphicFramePr/>
          <p:nvPr/>
        </p:nvGraphicFramePr>
        <p:xfrm>
          <a:off x="1524000" y="2743200"/>
          <a:ext cx="3000000" cy="3000000"/>
        </p:xfrm>
        <a:graphic>
          <a:graphicData uri="http://schemas.openxmlformats.org/drawingml/2006/table">
            <a:tbl>
              <a:tblPr>
                <a:noFill/>
                <a:tableStyleId>{704C7A7C-AE40-43F4-B442-08CA36774FEB}</a:tableStyleId>
              </a:tblPr>
              <a:tblGrid>
                <a:gridCol w="3048000"/>
                <a:gridCol w="3048000"/>
              </a:tblGrid>
              <a:tr h="781050">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Base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Derived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private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inaccessible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public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0"/>
          <p:cNvSpPr txBox="1"/>
          <p:nvPr>
            <p:ph type="title"/>
          </p:nvPr>
        </p:nvSpPr>
        <p:spPr>
          <a:xfrm>
            <a:off x="406400" y="228600"/>
            <a:ext cx="85090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3 Types of Access Specifiers</a:t>
            </a:r>
            <a:endParaRPr/>
          </a:p>
        </p:txBody>
      </p:sp>
      <p:sp>
        <p:nvSpPr>
          <p:cNvPr id="449" name="Google Shape;449;p30"/>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Type 3:  inherit as public</a:t>
            </a:r>
            <a:endParaRPr/>
          </a:p>
          <a:p>
            <a:pPr indent="-190500" lvl="0" marL="342900" rtl="0" algn="l">
              <a:spcBef>
                <a:spcPts val="0"/>
              </a:spcBef>
              <a:spcAft>
                <a:spcPts val="0"/>
              </a:spcAft>
              <a:buClr>
                <a:schemeClr val="lt2"/>
              </a:buClr>
              <a:buSzPts val="2400"/>
              <a:buFont typeface="Lucida Sans"/>
              <a:buNone/>
            </a:pPr>
            <a:r>
              <a:t/>
            </a:r>
            <a:endParaRPr b="1" i="0" sz="2400" u="none">
              <a:solidFill>
                <a:srgbClr val="FF0000"/>
              </a:solidFill>
              <a:latin typeface="Lucida Sans"/>
              <a:ea typeface="Lucida Sans"/>
              <a:cs typeface="Lucida Sans"/>
              <a:sym typeface="Lucida Sans"/>
            </a:endParaRPr>
          </a:p>
        </p:txBody>
      </p:sp>
      <p:graphicFrame>
        <p:nvGraphicFramePr>
          <p:cNvPr id="450" name="Google Shape;450;p30"/>
          <p:cNvGraphicFramePr/>
          <p:nvPr/>
        </p:nvGraphicFramePr>
        <p:xfrm>
          <a:off x="1524000" y="2743200"/>
          <a:ext cx="3000000" cy="3000000"/>
        </p:xfrm>
        <a:graphic>
          <a:graphicData uri="http://schemas.openxmlformats.org/drawingml/2006/table">
            <a:tbl>
              <a:tblPr>
                <a:noFill/>
                <a:tableStyleId>{704C7A7C-AE40-43F4-B442-08CA36774FEB}</a:tableStyleId>
              </a:tblPr>
              <a:tblGrid>
                <a:gridCol w="3048000"/>
                <a:gridCol w="3048000"/>
              </a:tblGrid>
              <a:tr h="781050">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Base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cap="none" strike="noStrike">
                          <a:solidFill>
                            <a:srgbClr val="0000FF"/>
                          </a:solidFill>
                          <a:latin typeface="Times New Roman"/>
                          <a:ea typeface="Times New Roman"/>
                          <a:cs typeface="Times New Roman"/>
                          <a:sym typeface="Times New Roman"/>
                        </a:rPr>
                        <a:t>Derived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private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inaccessible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protected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10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public 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public members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Single Level Inheritance</a:t>
            </a:r>
            <a:endParaRPr/>
          </a:p>
        </p:txBody>
      </p:sp>
      <p:sp>
        <p:nvSpPr>
          <p:cNvPr id="456" name="Google Shape;456;p31"/>
          <p:cNvSpPr txBox="1"/>
          <p:nvPr>
            <p:ph idx="1" type="body"/>
          </p:nvPr>
        </p:nvSpPr>
        <p:spPr>
          <a:xfrm>
            <a:off x="381000" y="1371600"/>
            <a:ext cx="4114800" cy="5486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Base </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class Shape { </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protected:</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int width,height;</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public:</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void setWidth(int w)</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 width = w; }</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void setHeight(int h)</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 height = h; } </a:t>
            </a:r>
            <a:endParaRPr/>
          </a:p>
          <a:p>
            <a:pPr indent="-342900" lvl="0" marL="34290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 class Rectangle: public Shape { </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public:</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 int getArea() {   </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return (width * height); }</a:t>
            </a:r>
            <a:endParaRPr/>
          </a:p>
          <a:p>
            <a:pPr indent="-342900" lvl="0" marL="342900" marR="0" rtl="0" algn="l">
              <a:lnSpc>
                <a:spcPct val="100000"/>
              </a:lnSpc>
              <a:spcBef>
                <a:spcPts val="0"/>
              </a:spcBef>
              <a:spcAft>
                <a:spcPts val="0"/>
              </a:spcAft>
              <a:buClr>
                <a:srgbClr val="FF0000"/>
              </a:buClr>
              <a:buSzPts val="2200"/>
              <a:buFont typeface="Times New Roman"/>
              <a:buNone/>
            </a:pPr>
            <a:r>
              <a:rPr b="1" i="0" lang="en-US" sz="2200" u="none">
                <a:solidFill>
                  <a:srgbClr val="FF0000"/>
                </a:solidFill>
                <a:latin typeface="Times New Roman"/>
                <a:ea typeface="Times New Roman"/>
                <a:cs typeface="Times New Roman"/>
                <a:sym typeface="Times New Roman"/>
              </a:rPr>
              <a:t> }; </a:t>
            </a:r>
            <a:endParaRPr/>
          </a:p>
        </p:txBody>
      </p:sp>
      <p:sp>
        <p:nvSpPr>
          <p:cNvPr id="457" name="Google Shape;457;p31"/>
          <p:cNvSpPr txBox="1"/>
          <p:nvPr/>
        </p:nvSpPr>
        <p:spPr>
          <a:xfrm>
            <a:off x="4648200" y="1676400"/>
            <a:ext cx="4267200"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int main(void) {</a:t>
            </a:r>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Rectangle Rect; Rect.setWidth(5); Rect.setHeight(7); </a:t>
            </a:r>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Print the area of the object.</a:t>
            </a:r>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 cout &lt;&lt; "Total area: " &lt;&lt; Rect.getArea() &lt;&lt; endl; </a:t>
            </a:r>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return 0; } </a:t>
            </a:r>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folHlink"/>
              </a:buClr>
              <a:buSzPts val="2200"/>
              <a:buFont typeface="Lucida Sans"/>
              <a:buNone/>
            </a:pPr>
            <a:r>
              <a:t/>
            </a:r>
            <a:endParaRPr b="1" i="0" sz="2200" u="non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2200"/>
              <a:buFont typeface="Times New Roman"/>
              <a:buNone/>
            </a:pPr>
            <a:r>
              <a:rPr b="1" i="0" lang="en-US" sz="2200" u="none">
                <a:solidFill>
                  <a:schemeClr val="lt2"/>
                </a:solidFill>
                <a:latin typeface="Times New Roman"/>
                <a:ea typeface="Times New Roman"/>
                <a:cs typeface="Times New Roman"/>
                <a:sym typeface="Times New Roman"/>
              </a:rPr>
              <a:t>Total area: 35 </a:t>
            </a:r>
            <a:endParaRPr/>
          </a:p>
          <a:p>
            <a:pPr indent="0" lvl="0" marL="0" marR="0" rtl="0" algn="l">
              <a:lnSpc>
                <a:spcPct val="100000"/>
              </a:lnSpc>
              <a:spcBef>
                <a:spcPts val="0"/>
              </a:spcBef>
              <a:spcAft>
                <a:spcPts val="0"/>
              </a:spcAft>
              <a:buNone/>
            </a:pPr>
            <a:r>
              <a:t/>
            </a:r>
            <a:endParaRPr b="1" i="0" sz="2200" u="none">
              <a:solidFill>
                <a:schemeClr val="l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395287" y="485775"/>
            <a:ext cx="8291512" cy="481012"/>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Types of Inheritance</a:t>
            </a:r>
            <a:endParaRPr/>
          </a:p>
        </p:txBody>
      </p:sp>
      <p:sp>
        <p:nvSpPr>
          <p:cNvPr id="100" name="Google Shape;100;p14"/>
          <p:cNvSpPr txBox="1"/>
          <p:nvPr>
            <p:ph idx="1" type="body"/>
          </p:nvPr>
        </p:nvSpPr>
        <p:spPr>
          <a:xfrm>
            <a:off x="381000" y="1524000"/>
            <a:ext cx="8763000" cy="4724400"/>
          </a:xfrm>
          <a:prstGeom prst="rect">
            <a:avLst/>
          </a:prstGeom>
          <a:noFill/>
          <a:ln>
            <a:noFill/>
          </a:ln>
        </p:spPr>
        <p:txBody>
          <a:bodyPr anchorCtr="0" anchor="t" bIns="46025" lIns="92075" spcFirstLastPara="1" rIns="92075" wrap="square" tIns="46025">
            <a:noAutofit/>
          </a:bodyPr>
          <a:lstStyle/>
          <a:p>
            <a:pPr indent="-152400" lvl="0" marL="0" marR="0" rtl="0" algn="l">
              <a:lnSpc>
                <a:spcPct val="100000"/>
              </a:lnSpc>
              <a:spcBef>
                <a:spcPts val="0"/>
              </a:spcBef>
              <a:spcAft>
                <a:spcPts val="0"/>
              </a:spcAft>
              <a:buClr>
                <a:schemeClr val="lt2"/>
              </a:buClr>
              <a:buSzPts val="2400"/>
              <a:buFont typeface="Times New Roman"/>
              <a:buChar char="•"/>
            </a:pPr>
            <a:r>
              <a:rPr b="1" i="0" lang="en-US" sz="2400" u="none" cap="none" strike="noStrike">
                <a:solidFill>
                  <a:schemeClr val="lt2"/>
                </a:solidFill>
                <a:latin typeface="Times New Roman"/>
                <a:ea typeface="Times New Roman"/>
                <a:cs typeface="Times New Roman"/>
                <a:sym typeface="Times New Roman"/>
              </a:rPr>
              <a:t>Single Inheritance: It is the inheritance hierarchy wherein one  derived class inherits from one base class.</a:t>
            </a:r>
            <a:endParaRPr/>
          </a:p>
          <a:p>
            <a:pPr indent="0" lvl="0" marL="0" marR="0" rtl="0" algn="l">
              <a:lnSpc>
                <a:spcPct val="100000"/>
              </a:lnSpc>
              <a:spcBef>
                <a:spcPts val="0"/>
              </a:spcBef>
              <a:spcAft>
                <a:spcPts val="0"/>
              </a:spcAft>
              <a:buClr>
                <a:schemeClr val="lt2"/>
              </a:buClr>
              <a:buSzPts val="800"/>
              <a:buFont typeface="Lucida Sans"/>
              <a:buNone/>
            </a:pPr>
            <a:r>
              <a:t/>
            </a:r>
            <a:endParaRPr b="1" i="0" sz="800" u="none" cap="none" strike="noStrik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cap="none" strike="noStrike">
                <a:solidFill>
                  <a:schemeClr val="lt2"/>
                </a:solidFill>
                <a:latin typeface="Times New Roman"/>
                <a:ea typeface="Times New Roman"/>
                <a:cs typeface="Times New Roman"/>
                <a:sym typeface="Times New Roman"/>
              </a:rPr>
              <a:t>• Multiple Inheritance: It is the inheritance hierarchy wherein one  derived class inherits from multiple base class(es)</a:t>
            </a:r>
            <a:endParaRPr/>
          </a:p>
          <a:p>
            <a:pPr indent="0" lvl="0" marL="0" marR="0" rtl="0" algn="l">
              <a:lnSpc>
                <a:spcPct val="100000"/>
              </a:lnSpc>
              <a:spcBef>
                <a:spcPts val="0"/>
              </a:spcBef>
              <a:spcAft>
                <a:spcPts val="0"/>
              </a:spcAft>
              <a:buClr>
                <a:schemeClr val="lt2"/>
              </a:buClr>
              <a:buSzPts val="800"/>
              <a:buFont typeface="Lucida Sans"/>
              <a:buNone/>
            </a:pPr>
            <a:r>
              <a:t/>
            </a:r>
            <a:endParaRPr b="1" i="0" sz="800" u="none" cap="none" strike="noStrik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cap="none" strike="noStrike">
                <a:solidFill>
                  <a:schemeClr val="lt2"/>
                </a:solidFill>
                <a:latin typeface="Times New Roman"/>
                <a:ea typeface="Times New Roman"/>
                <a:cs typeface="Times New Roman"/>
                <a:sym typeface="Times New Roman"/>
              </a:rPr>
              <a:t>• Hierarchical Inheritance: It is the inheritance hierarchy wherein multiple subclasses inherit from one base class.</a:t>
            </a:r>
            <a:endParaRPr/>
          </a:p>
          <a:p>
            <a:pPr indent="0" lvl="0" marL="0" marR="0" rtl="0" algn="l">
              <a:lnSpc>
                <a:spcPct val="100000"/>
              </a:lnSpc>
              <a:spcBef>
                <a:spcPts val="0"/>
              </a:spcBef>
              <a:spcAft>
                <a:spcPts val="0"/>
              </a:spcAft>
              <a:buClr>
                <a:schemeClr val="lt2"/>
              </a:buClr>
              <a:buSzPts val="800"/>
              <a:buFont typeface="Lucida Sans"/>
              <a:buNone/>
            </a:pPr>
            <a:r>
              <a:t/>
            </a:r>
            <a:endParaRPr b="1" i="0" sz="800" u="none" cap="none" strike="noStrik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cap="none" strike="noStrike">
                <a:solidFill>
                  <a:schemeClr val="lt2"/>
                </a:solidFill>
                <a:latin typeface="Times New Roman"/>
                <a:ea typeface="Times New Roman"/>
                <a:cs typeface="Times New Roman"/>
                <a:sym typeface="Times New Roman"/>
              </a:rPr>
              <a:t>• Multilevel Inheritance: It is the inheritance hierarchy wherein subclass acts as a base class for other classes.</a:t>
            </a:r>
            <a:endParaRPr/>
          </a:p>
          <a:p>
            <a:pPr indent="0" lvl="0" marL="0" marR="0" rtl="0" algn="l">
              <a:lnSpc>
                <a:spcPct val="100000"/>
              </a:lnSpc>
              <a:spcBef>
                <a:spcPts val="0"/>
              </a:spcBef>
              <a:spcAft>
                <a:spcPts val="0"/>
              </a:spcAft>
              <a:buClr>
                <a:schemeClr val="lt2"/>
              </a:buClr>
              <a:buSzPts val="800"/>
              <a:buFont typeface="Lucida Sans"/>
              <a:buNone/>
            </a:pPr>
            <a:r>
              <a:t/>
            </a:r>
            <a:endParaRPr b="1" i="0" sz="800" u="none" cap="none" strike="noStrik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cap="none" strike="noStrike">
                <a:solidFill>
                  <a:schemeClr val="lt2"/>
                </a:solidFill>
                <a:latin typeface="Times New Roman"/>
                <a:ea typeface="Times New Roman"/>
                <a:cs typeface="Times New Roman"/>
                <a:sym typeface="Times New Roman"/>
              </a:rPr>
              <a:t>• Hybrid Inheritance: The inheritance hierarchy that reflects any legal combination of other four types of inheritance.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Multilevel Inheritance</a:t>
            </a:r>
            <a:endParaRPr/>
          </a:p>
        </p:txBody>
      </p:sp>
      <p:sp>
        <p:nvSpPr>
          <p:cNvPr id="464" name="Google Shape;464;p32"/>
          <p:cNvSpPr txBox="1"/>
          <p:nvPr>
            <p:ph idx="1" type="body"/>
          </p:nvPr>
        </p:nvSpPr>
        <p:spPr>
          <a:xfrm>
            <a:off x="685800" y="1371600"/>
            <a:ext cx="3733800" cy="4724400"/>
          </a:xfrm>
          <a:prstGeom prst="rect">
            <a:avLst/>
          </a:prstGeom>
          <a:noFill/>
          <a:ln>
            <a:noFill/>
          </a:ln>
        </p:spPr>
        <p:txBody>
          <a:bodyPr anchorCtr="0" anchor="t" bIns="46025" lIns="92075" spcFirstLastPara="1" rIns="92075" wrap="square" tIns="46025">
            <a:noAutofit/>
          </a:bodyPr>
          <a:lstStyle/>
          <a:p>
            <a:pPr indent="-190500" lvl="0" marL="342900" rtl="0" algn="l">
              <a:spcBef>
                <a:spcPts val="0"/>
              </a:spcBef>
              <a:spcAft>
                <a:spcPts val="0"/>
              </a:spcAft>
              <a:buClr>
                <a:schemeClr val="lt2"/>
              </a:buClr>
              <a:buSzPts val="2400"/>
              <a:buFont typeface="Lucida Sans"/>
              <a:buNone/>
            </a:pPr>
            <a:r>
              <a:t/>
            </a:r>
            <a:endParaRPr b="1" sz="2400">
              <a:solidFill>
                <a:schemeClr val="lt2"/>
              </a:solidFill>
              <a:latin typeface="Lucida Sans"/>
              <a:ea typeface="Lucida Sans"/>
              <a:cs typeface="Lucida Sans"/>
              <a:sym typeface="Lucida Sans"/>
            </a:endParaRPr>
          </a:p>
        </p:txBody>
      </p:sp>
      <p:sp>
        <p:nvSpPr>
          <p:cNvPr id="465" name="Google Shape;465;p32"/>
          <p:cNvSpPr txBox="1"/>
          <p:nvPr/>
        </p:nvSpPr>
        <p:spPr>
          <a:xfrm>
            <a:off x="1295400" y="1828800"/>
            <a:ext cx="15240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base 1</a:t>
            </a:r>
            <a:endParaRPr/>
          </a:p>
        </p:txBody>
      </p:sp>
      <p:sp>
        <p:nvSpPr>
          <p:cNvPr id="466" name="Google Shape;466;p32"/>
          <p:cNvSpPr txBox="1"/>
          <p:nvPr/>
        </p:nvSpPr>
        <p:spPr>
          <a:xfrm>
            <a:off x="1143000" y="2819400"/>
            <a:ext cx="22098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derived 1</a:t>
            </a:r>
            <a:endParaRPr/>
          </a:p>
        </p:txBody>
      </p:sp>
      <p:sp>
        <p:nvSpPr>
          <p:cNvPr id="467" name="Google Shape;467;p32"/>
          <p:cNvSpPr txBox="1"/>
          <p:nvPr/>
        </p:nvSpPr>
        <p:spPr>
          <a:xfrm>
            <a:off x="1066800" y="4038600"/>
            <a:ext cx="2133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derived 2</a:t>
            </a:r>
            <a:endParaRPr/>
          </a:p>
        </p:txBody>
      </p:sp>
      <p:cxnSp>
        <p:nvCxnSpPr>
          <p:cNvPr id="468" name="Google Shape;468;p32"/>
          <p:cNvCxnSpPr/>
          <p:nvPr/>
        </p:nvCxnSpPr>
        <p:spPr>
          <a:xfrm rot="10800000">
            <a:off x="1905000" y="2133600"/>
            <a:ext cx="0" cy="762000"/>
          </a:xfrm>
          <a:prstGeom prst="straightConnector1">
            <a:avLst/>
          </a:prstGeom>
          <a:noFill/>
          <a:ln cap="flat" cmpd="sng" w="9525">
            <a:solidFill>
              <a:schemeClr val="dk1"/>
            </a:solidFill>
            <a:prstDash val="solid"/>
            <a:miter lim="800000"/>
            <a:headEnd len="med" w="med" type="triangle"/>
            <a:tailEnd len="med" w="med" type="none"/>
          </a:ln>
        </p:spPr>
      </p:cxnSp>
      <p:cxnSp>
        <p:nvCxnSpPr>
          <p:cNvPr id="469" name="Google Shape;469;p32"/>
          <p:cNvCxnSpPr/>
          <p:nvPr/>
        </p:nvCxnSpPr>
        <p:spPr>
          <a:xfrm rot="10800000">
            <a:off x="1981200" y="3352800"/>
            <a:ext cx="0" cy="762000"/>
          </a:xfrm>
          <a:prstGeom prst="straightConnector1">
            <a:avLst/>
          </a:prstGeom>
          <a:noFill/>
          <a:ln cap="flat" cmpd="sng" w="9525">
            <a:solidFill>
              <a:schemeClr val="dk1"/>
            </a:solidFill>
            <a:prstDash val="solid"/>
            <a:miter lim="800000"/>
            <a:headEnd len="med" w="med" type="triangle"/>
            <a:tailEnd len="med" w="med" type="none"/>
          </a:ln>
        </p:spPr>
      </p:cxnSp>
      <p:sp>
        <p:nvSpPr>
          <p:cNvPr id="470" name="Google Shape;470;p32"/>
          <p:cNvSpPr txBox="1"/>
          <p:nvPr/>
        </p:nvSpPr>
        <p:spPr>
          <a:xfrm>
            <a:off x="5105400" y="1295400"/>
            <a:ext cx="3200400"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class A </a:t>
            </a:r>
            <a:endParaRPr/>
          </a:p>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 ... .. ... };</a:t>
            </a:r>
            <a:endParaRPr/>
          </a:p>
          <a:p>
            <a:pPr indent="0" lvl="0" marL="0" marR="0" rtl="0" algn="l">
              <a:lnSpc>
                <a:spcPct val="100000"/>
              </a:lnSpc>
              <a:spcBef>
                <a:spcPts val="0"/>
              </a:spcBef>
              <a:spcAft>
                <a:spcPts val="0"/>
              </a:spcAft>
              <a:buClr>
                <a:schemeClr val="folHlink"/>
              </a:buClr>
              <a:buSzPts val="2800"/>
              <a:buFont typeface="Lucida Sans"/>
              <a:buNone/>
            </a:pPr>
            <a:r>
              <a:t/>
            </a:r>
            <a:endParaRPr b="1" i="0" sz="2800" u="none">
              <a:solidFill>
                <a:schemeClr val="fo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 class B: public A </a:t>
            </a:r>
            <a:endParaRPr/>
          </a:p>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 ... .. ... };</a:t>
            </a:r>
            <a:endParaRPr/>
          </a:p>
          <a:p>
            <a:pPr indent="0" lvl="0" marL="0" marR="0" rtl="0" algn="l">
              <a:lnSpc>
                <a:spcPct val="100000"/>
              </a:lnSpc>
              <a:spcBef>
                <a:spcPts val="0"/>
              </a:spcBef>
              <a:spcAft>
                <a:spcPts val="0"/>
              </a:spcAft>
              <a:buClr>
                <a:schemeClr val="folHlink"/>
              </a:buClr>
              <a:buSzPts val="2800"/>
              <a:buFont typeface="Lucida Sans"/>
              <a:buNone/>
            </a:pPr>
            <a:r>
              <a:t/>
            </a:r>
            <a:endParaRPr b="1" i="0" sz="2800" u="none">
              <a:solidFill>
                <a:schemeClr val="fo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 class C: public B </a:t>
            </a:r>
            <a:endParaRPr/>
          </a:p>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 ... ...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Multilevel Inheritance</a:t>
            </a:r>
            <a:endParaRPr/>
          </a:p>
        </p:txBody>
      </p:sp>
      <p:sp>
        <p:nvSpPr>
          <p:cNvPr id="476" name="Google Shape;476;p33"/>
          <p:cNvSpPr txBox="1"/>
          <p:nvPr>
            <p:ph idx="1" type="body"/>
          </p:nvPr>
        </p:nvSpPr>
        <p:spPr>
          <a:xfrm>
            <a:off x="469900" y="1409700"/>
            <a:ext cx="37211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person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protected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string name,gender;</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int age;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getdata()</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 cout&lt;&lt;"Name: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cin&gt;&gt;name;</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cout&lt;&lt;"Age: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cin&gt;&gt;age;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cout&lt;&lt;"Gender: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cin&gt;&gt;gender;</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p:txBody>
      </p:sp>
      <p:sp>
        <p:nvSpPr>
          <p:cNvPr id="477" name="Google Shape;477;p33"/>
          <p:cNvSpPr txBox="1"/>
          <p:nvPr/>
        </p:nvSpPr>
        <p:spPr>
          <a:xfrm>
            <a:off x="4114800" y="1447800"/>
            <a:ext cx="4495800" cy="3046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void display() { </a:t>
            </a:r>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cout&lt;&lt;"Name: "&lt;&lt;name&lt;&lt;endl; cout&lt;&lt;"Age: "&lt;&lt;age&lt;&lt;endl; cout&lt;&lt;"Gender: "&lt;&lt;gender&lt;&lt;endl; </a:t>
            </a:r>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lt2"/>
              </a:solidFill>
              <a:latin typeface="Times New Roman"/>
              <a:ea typeface="Times New Roman"/>
              <a:cs typeface="Times New Roman"/>
              <a:sym typeface="Times New Roman"/>
            </a:endParaRPr>
          </a:p>
        </p:txBody>
      </p:sp>
      <p:cxnSp>
        <p:nvCxnSpPr>
          <p:cNvPr id="478" name="Google Shape;478;p33"/>
          <p:cNvCxnSpPr/>
          <p:nvPr/>
        </p:nvCxnSpPr>
        <p:spPr>
          <a:xfrm>
            <a:off x="4267200" y="1371600"/>
            <a:ext cx="0" cy="76200"/>
          </a:xfrm>
          <a:prstGeom prst="straightConnector1">
            <a:avLst/>
          </a:prstGeom>
          <a:solidFill>
            <a:schemeClr val="lt1"/>
          </a:solidFill>
          <a:ln cap="flat" cmpd="sng" w="12700">
            <a:solidFill>
              <a:schemeClr val="dk1"/>
            </a:solidFill>
            <a:prstDash val="solid"/>
            <a:miter lim="800000"/>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Multilevel inheritance</a:t>
            </a:r>
            <a:endParaRPr/>
          </a:p>
        </p:txBody>
      </p:sp>
      <p:sp>
        <p:nvSpPr>
          <p:cNvPr id="484" name="Google Shape;484;p34"/>
          <p:cNvSpPr txBox="1"/>
          <p:nvPr>
            <p:ph idx="1" type="body"/>
          </p:nvPr>
        </p:nvSpPr>
        <p:spPr>
          <a:xfrm>
            <a:off x="374650" y="1524000"/>
            <a:ext cx="48006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employee: public person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{stringcompany;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float salary;</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public: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getdata()</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 </a:t>
            </a:r>
            <a:endParaRPr/>
          </a:p>
          <a:p>
            <a:pPr indent="-342900" lvl="0" marL="342900" marR="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person::getdata();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cout&lt;&lt;"Name of Company: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cin&gt;&gt;company;</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cout&lt;&lt;"Salary: Rs.";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cin&gt;&gt;salary;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
        <p:nvSpPr>
          <p:cNvPr id="485" name="Google Shape;485;p34"/>
          <p:cNvSpPr txBox="1"/>
          <p:nvPr/>
        </p:nvSpPr>
        <p:spPr>
          <a:xfrm>
            <a:off x="5175250" y="1917700"/>
            <a:ext cx="3352800"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void display() { </a:t>
            </a:r>
            <a:r>
              <a:rPr b="1" i="0" lang="en-US" sz="2400" u="none">
                <a:solidFill>
                  <a:srgbClr val="FF0000"/>
                </a:solidFill>
                <a:latin typeface="Times New Roman"/>
                <a:ea typeface="Times New Roman"/>
                <a:cs typeface="Times New Roman"/>
                <a:sym typeface="Times New Roman"/>
              </a:rPr>
              <a:t>person::display();</a:t>
            </a:r>
            <a:r>
              <a:rPr b="1" i="0" lang="en-US" sz="2400" u="none">
                <a:solidFill>
                  <a:schemeClr val="lt2"/>
                </a:solidFill>
                <a:latin typeface="Times New Roman"/>
                <a:ea typeface="Times New Roman"/>
                <a:cs typeface="Times New Roman"/>
                <a:sym typeface="Times New Roman"/>
              </a:rPr>
              <a:t> cout&lt;&lt;"Name of Company: "&lt;&lt;company&lt;&lt;endl; cout&lt;&lt;"Salary: Rs."&lt;&lt;salary&lt;&lt;endl; } }; </a:t>
            </a:r>
            <a:endParaRPr/>
          </a:p>
          <a:p>
            <a:pPr indent="0" lvl="0" marL="0" marR="0" rtl="0" algn="l">
              <a:lnSpc>
                <a:spcPct val="100000"/>
              </a:lnSpc>
              <a:spcBef>
                <a:spcPts val="0"/>
              </a:spcBef>
              <a:spcAft>
                <a:spcPts val="0"/>
              </a:spcAft>
              <a:buNone/>
            </a:pPr>
            <a:r>
              <a:t/>
            </a:r>
            <a:endParaRPr b="1" i="0" sz="2400" u="none">
              <a:solidFill>
                <a:schemeClr val="lt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5"/>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Multilevel Inheritance</a:t>
            </a:r>
            <a:endParaRPr/>
          </a:p>
        </p:txBody>
      </p:sp>
      <p:sp>
        <p:nvSpPr>
          <p:cNvPr id="491" name="Google Shape;491;p35"/>
          <p:cNvSpPr txBox="1"/>
          <p:nvPr>
            <p:ph idx="1" type="body"/>
          </p:nvPr>
        </p:nvSpPr>
        <p:spPr>
          <a:xfrm>
            <a:off x="381000" y="1524000"/>
            <a:ext cx="87630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programmer: public employee</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 int number;</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public:</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void getdata()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employee::getdata();</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cout&lt;&lt;"Number of programming language known: "; cin&gt;&gt;number;</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display()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employee::display();</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cout&lt;&lt;"No. of programming language known: "&lt;&lt;number;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Multilevel Inheritance</a:t>
            </a:r>
            <a:endParaRPr/>
          </a:p>
        </p:txBody>
      </p:sp>
      <p:sp>
        <p:nvSpPr>
          <p:cNvPr id="497" name="Google Shape;497;p3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int main()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programmer p;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cout&lt;&lt;"Enter data"&lt;&lt;endl;</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p.getdata();</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cout&lt;&lt;endl&lt;&lt;"Displaying data"&lt;&lt;endl;</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p.display();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190500" lvl="0" marL="342900" marR="0" rtl="0" algn="l">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7"/>
          <p:cNvSpPr txBox="1"/>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Lucida Sans"/>
              <a:buNone/>
            </a:pPr>
            <a:r>
              <a:rPr b="1" i="0" lang="en-US" sz="4400" u="none">
                <a:solidFill>
                  <a:schemeClr val="dk2"/>
                </a:solidFill>
                <a:latin typeface="Lucida Sans"/>
                <a:ea typeface="Lucida Sans"/>
                <a:cs typeface="Lucida Sans"/>
                <a:sym typeface="Lucida Sans"/>
              </a:rPr>
              <a:t>Multiple Inheritance</a:t>
            </a:r>
            <a:endParaRPr/>
          </a:p>
        </p:txBody>
      </p:sp>
      <p:sp>
        <p:nvSpPr>
          <p:cNvPr id="504" name="Google Shape;504;p37"/>
          <p:cNvSpPr txBox="1"/>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505" name="Google Shape;505;p37"/>
          <p:cNvSpPr txBox="1"/>
          <p:nvPr/>
        </p:nvSpPr>
        <p:spPr>
          <a:xfrm>
            <a:off x="2133600" y="3200400"/>
            <a:ext cx="16002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base 1</a:t>
            </a:r>
            <a:endParaRPr/>
          </a:p>
        </p:txBody>
      </p:sp>
      <p:sp>
        <p:nvSpPr>
          <p:cNvPr id="506" name="Google Shape;506;p37"/>
          <p:cNvSpPr txBox="1"/>
          <p:nvPr/>
        </p:nvSpPr>
        <p:spPr>
          <a:xfrm>
            <a:off x="5943600" y="3200400"/>
            <a:ext cx="1752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base 2</a:t>
            </a:r>
            <a:endParaRPr/>
          </a:p>
        </p:txBody>
      </p:sp>
      <p:sp>
        <p:nvSpPr>
          <p:cNvPr id="507" name="Google Shape;507;p37"/>
          <p:cNvSpPr txBox="1"/>
          <p:nvPr/>
        </p:nvSpPr>
        <p:spPr>
          <a:xfrm>
            <a:off x="3962400" y="5181600"/>
            <a:ext cx="2133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3200"/>
              <a:buFont typeface="Lucida Sans"/>
              <a:buNone/>
            </a:pPr>
            <a:r>
              <a:rPr b="1" i="0" lang="en-US" sz="3200" u="none">
                <a:solidFill>
                  <a:schemeClr val="folHlink"/>
                </a:solidFill>
                <a:latin typeface="Lucida Sans"/>
                <a:ea typeface="Lucida Sans"/>
                <a:cs typeface="Lucida Sans"/>
                <a:sym typeface="Lucida Sans"/>
              </a:rPr>
              <a:t>derived</a:t>
            </a:r>
            <a:endParaRPr/>
          </a:p>
        </p:txBody>
      </p:sp>
      <p:cxnSp>
        <p:nvCxnSpPr>
          <p:cNvPr id="508" name="Google Shape;508;p37"/>
          <p:cNvCxnSpPr/>
          <p:nvPr/>
        </p:nvCxnSpPr>
        <p:spPr>
          <a:xfrm rot="10800000">
            <a:off x="2590800" y="37338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509" name="Google Shape;509;p37"/>
          <p:cNvCxnSpPr/>
          <p:nvPr/>
        </p:nvCxnSpPr>
        <p:spPr>
          <a:xfrm>
            <a:off x="2590800" y="4572000"/>
            <a:ext cx="3886200" cy="0"/>
          </a:xfrm>
          <a:prstGeom prst="straightConnector1">
            <a:avLst/>
          </a:prstGeom>
          <a:noFill/>
          <a:ln cap="flat" cmpd="sng" w="9525">
            <a:solidFill>
              <a:schemeClr val="dk1"/>
            </a:solidFill>
            <a:prstDash val="solid"/>
            <a:miter lim="800000"/>
            <a:headEnd len="med" w="med" type="none"/>
            <a:tailEnd len="med" w="med" type="none"/>
          </a:ln>
        </p:spPr>
      </p:cxnSp>
      <p:cxnSp>
        <p:nvCxnSpPr>
          <p:cNvPr id="510" name="Google Shape;510;p37"/>
          <p:cNvCxnSpPr/>
          <p:nvPr/>
        </p:nvCxnSpPr>
        <p:spPr>
          <a:xfrm rot="10800000">
            <a:off x="6477000" y="37338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511" name="Google Shape;511;p37"/>
          <p:cNvCxnSpPr/>
          <p:nvPr/>
        </p:nvCxnSpPr>
        <p:spPr>
          <a:xfrm rot="10800000">
            <a:off x="4572000" y="4572000"/>
            <a:ext cx="0" cy="609600"/>
          </a:xfrm>
          <a:prstGeom prst="straightConnector1">
            <a:avLst/>
          </a:prstGeom>
          <a:noFill/>
          <a:ln cap="flat" cmpd="sng" w="9525">
            <a:solidFill>
              <a:schemeClr val="dk1"/>
            </a:solidFill>
            <a:prstDash val="solid"/>
            <a:miter lim="800000"/>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8"/>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Multiple Inheritance</a:t>
            </a:r>
            <a:endParaRPr/>
          </a:p>
        </p:txBody>
      </p:sp>
      <p:sp>
        <p:nvSpPr>
          <p:cNvPr id="517" name="Google Shape;517;p38"/>
          <p:cNvSpPr txBox="1"/>
          <p:nvPr>
            <p:ph idx="1" type="body"/>
          </p:nvPr>
        </p:nvSpPr>
        <p:spPr>
          <a:xfrm>
            <a:off x="381000" y="1219200"/>
            <a:ext cx="4724400" cy="5029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class student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protected: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int rno, m1, m2;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public:</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void get() {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cout &lt;&lt; "Enter the Roll no :";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cin&gt;&gt;rno;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cout &lt;&lt; "Enter the two marks :";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cin &gt;&gt; m1&gt;&gt;m2;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a:t>
            </a:r>
            <a:endParaRPr/>
          </a:p>
        </p:txBody>
      </p:sp>
      <p:sp>
        <p:nvSpPr>
          <p:cNvPr id="518" name="Google Shape;518;p38"/>
          <p:cNvSpPr txBox="1"/>
          <p:nvPr/>
        </p:nvSpPr>
        <p:spPr>
          <a:xfrm>
            <a:off x="4419600" y="1219200"/>
            <a:ext cx="472440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class sports { </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protected: </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int sm;</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 // sm = Sports mark</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 void getsm() { </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cout &lt;&lt; “Enter the sports mark :"; cin&gt;&gt;sm;</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lt2"/>
              </a:buClr>
              <a:buSzPts val="2400"/>
              <a:buFont typeface="Times New Roman"/>
              <a:buNone/>
            </a:pPr>
            <a:r>
              <a:rPr b="0" i="0" lang="en-US" sz="2400" u="none">
                <a:solidFill>
                  <a:schemeClr val="lt2"/>
                </a:solidFill>
                <a:latin typeface="Times New Roman"/>
                <a:ea typeface="Times New Roman"/>
                <a:cs typeface="Times New Roman"/>
                <a:sym typeface="Times New Roman"/>
              </a:rPr>
              <a:t> };</a:t>
            </a:r>
            <a:endParaRPr/>
          </a:p>
        </p:txBody>
      </p:sp>
      <p:cxnSp>
        <p:nvCxnSpPr>
          <p:cNvPr id="519" name="Google Shape;519;p38"/>
          <p:cNvCxnSpPr/>
          <p:nvPr/>
        </p:nvCxnSpPr>
        <p:spPr>
          <a:xfrm flipH="1" rot="5400000">
            <a:off x="1790700" y="3771900"/>
            <a:ext cx="5029200" cy="76200"/>
          </a:xfrm>
          <a:prstGeom prst="straightConnector1">
            <a:avLst/>
          </a:prstGeom>
          <a:noFill/>
          <a:ln cap="flat" cmpd="sng" w="12700">
            <a:solidFill>
              <a:schemeClr val="dk1"/>
            </a:solidFill>
            <a:prstDash val="solid"/>
            <a:miter lim="800000"/>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9"/>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Multiple Inheritance</a:t>
            </a:r>
            <a:endParaRPr/>
          </a:p>
        </p:txBody>
      </p:sp>
      <p:sp>
        <p:nvSpPr>
          <p:cNvPr id="525" name="Google Shape;525;p39"/>
          <p:cNvSpPr txBox="1"/>
          <p:nvPr>
            <p:ph idx="1" type="body"/>
          </p:nvPr>
        </p:nvSpPr>
        <p:spPr>
          <a:xfrm>
            <a:off x="381000" y="1219200"/>
            <a:ext cx="8382000" cy="5029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class statement : public student, public sports {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int tot, avg;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public: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void display() {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tot = (m1 + m2 + sm);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avg = tot / 3;</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cout &lt;&lt; "\n\n\tRoll No : " &lt;&lt; rno &lt;&lt; "\n\tTotal : " &lt;&lt; tot;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cout &lt;&lt; "\n\tAverage : " &lt;&lt; avg;</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void main()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statement obj; </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obj.get();</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obj.getsm();</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obj.display();</a:t>
            </a:r>
            <a:endParaRPr/>
          </a:p>
          <a:p>
            <a:pPr indent="0" lvl="0" marL="0" marR="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3" marL="1371600" rtl="0" algn="l">
              <a:lnSpc>
                <a:spcPct val="100000"/>
              </a:lnSpc>
              <a:spcBef>
                <a:spcPts val="0"/>
              </a:spcBef>
              <a:spcAft>
                <a:spcPts val="0"/>
              </a:spcAft>
              <a:buClr>
                <a:schemeClr val="dk1"/>
              </a:buClr>
              <a:buSzPts val="1400"/>
              <a:buFont typeface="Lucida Sans"/>
              <a:buNone/>
            </a:pPr>
            <a:r>
              <a:rPr b="1" i="0" lang="en-US" sz="1400" u="none">
                <a:solidFill>
                  <a:schemeClr val="dk1"/>
                </a:solidFill>
                <a:latin typeface="Lucida Sans"/>
                <a:ea typeface="Lucida Sans"/>
                <a:cs typeface="Lucida Sans"/>
                <a:sym typeface="Lucida Sans"/>
              </a:rPr>
              <a:t> </a:t>
            </a:r>
            <a:endParaRPr/>
          </a:p>
        </p:txBody>
      </p:sp>
      <p:sp>
        <p:nvSpPr>
          <p:cNvPr id="532" name="Google Shape;532;p4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Using Multiple Inheritance</a:t>
            </a:r>
            <a:endParaRPr/>
          </a:p>
        </p:txBody>
      </p:sp>
      <p:sp>
        <p:nvSpPr>
          <p:cNvPr id="533" name="Google Shape;533;p40"/>
          <p:cNvSpPr txBox="1"/>
          <p:nvPr/>
        </p:nvSpPr>
        <p:spPr>
          <a:xfrm>
            <a:off x="2216150" y="3892550"/>
            <a:ext cx="4025900" cy="901700"/>
          </a:xfrm>
          <a:prstGeom prst="rect">
            <a:avLst/>
          </a:prstGeom>
          <a:solidFill>
            <a:srgbClr val="FDE3B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534" name="Google Shape;534;p40"/>
          <p:cNvSpPr txBox="1"/>
          <p:nvPr/>
        </p:nvSpPr>
        <p:spPr>
          <a:xfrm>
            <a:off x="5492750" y="2673350"/>
            <a:ext cx="1435100" cy="520700"/>
          </a:xfrm>
          <a:prstGeom prst="rect">
            <a:avLst/>
          </a:prstGeom>
          <a:solidFill>
            <a:srgbClr val="FDC0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535" name="Google Shape;535;p40"/>
          <p:cNvSpPr txBox="1"/>
          <p:nvPr/>
        </p:nvSpPr>
        <p:spPr>
          <a:xfrm>
            <a:off x="3511550" y="2673350"/>
            <a:ext cx="1282700" cy="520700"/>
          </a:xfrm>
          <a:prstGeom prst="rect">
            <a:avLst/>
          </a:prstGeom>
          <a:solidFill>
            <a:srgbClr val="C1CE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536" name="Google Shape;536;p40"/>
          <p:cNvSpPr txBox="1"/>
          <p:nvPr/>
        </p:nvSpPr>
        <p:spPr>
          <a:xfrm>
            <a:off x="1530350" y="2673350"/>
            <a:ext cx="1206500" cy="520700"/>
          </a:xfrm>
          <a:prstGeom prst="rect">
            <a:avLst/>
          </a:prstGeom>
          <a:solidFill>
            <a:srgbClr val="99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537" name="Google Shape;537;p40"/>
          <p:cNvCxnSpPr/>
          <p:nvPr/>
        </p:nvCxnSpPr>
        <p:spPr>
          <a:xfrm>
            <a:off x="2590800" y="3200400"/>
            <a:ext cx="0" cy="685800"/>
          </a:xfrm>
          <a:prstGeom prst="straightConnector1">
            <a:avLst/>
          </a:prstGeom>
          <a:noFill/>
          <a:ln cap="flat" cmpd="sng" w="12700">
            <a:solidFill>
              <a:schemeClr val="dk1"/>
            </a:solidFill>
            <a:prstDash val="solid"/>
            <a:miter lim="800000"/>
            <a:headEnd len="med" w="med" type="none"/>
            <a:tailEnd len="med" w="med" type="none"/>
          </a:ln>
        </p:spPr>
      </p:cxnSp>
      <p:cxnSp>
        <p:nvCxnSpPr>
          <p:cNvPr id="538" name="Google Shape;538;p40"/>
          <p:cNvCxnSpPr/>
          <p:nvPr/>
        </p:nvCxnSpPr>
        <p:spPr>
          <a:xfrm>
            <a:off x="4191000" y="3200400"/>
            <a:ext cx="0" cy="685800"/>
          </a:xfrm>
          <a:prstGeom prst="straightConnector1">
            <a:avLst/>
          </a:prstGeom>
          <a:noFill/>
          <a:ln cap="flat" cmpd="sng" w="12700">
            <a:solidFill>
              <a:schemeClr val="dk1"/>
            </a:solidFill>
            <a:prstDash val="solid"/>
            <a:miter lim="800000"/>
            <a:headEnd len="med" w="med" type="none"/>
            <a:tailEnd len="med" w="med" type="none"/>
          </a:ln>
        </p:spPr>
      </p:cxnSp>
      <p:cxnSp>
        <p:nvCxnSpPr>
          <p:cNvPr id="539" name="Google Shape;539;p40"/>
          <p:cNvCxnSpPr/>
          <p:nvPr/>
        </p:nvCxnSpPr>
        <p:spPr>
          <a:xfrm>
            <a:off x="5791200" y="3200400"/>
            <a:ext cx="0" cy="685800"/>
          </a:xfrm>
          <a:prstGeom prst="straightConnector1">
            <a:avLst/>
          </a:prstGeom>
          <a:noFill/>
          <a:ln cap="flat" cmpd="sng" w="12700">
            <a:solidFill>
              <a:schemeClr val="dk1"/>
            </a:solidFill>
            <a:prstDash val="solid"/>
            <a:miter lim="800000"/>
            <a:headEnd len="med" w="med" type="none"/>
            <a:tailEnd len="med" w="med" type="none"/>
          </a:ln>
        </p:spPr>
      </p:cxnSp>
      <p:sp>
        <p:nvSpPr>
          <p:cNvPr id="540" name="Google Shape;540;p40"/>
          <p:cNvSpPr txBox="1"/>
          <p:nvPr/>
        </p:nvSpPr>
        <p:spPr>
          <a:xfrm>
            <a:off x="3336925" y="4098925"/>
            <a:ext cx="1041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a:solidFill>
                  <a:schemeClr val="dk2"/>
                </a:solidFill>
                <a:latin typeface="Lucida Sans"/>
                <a:ea typeface="Lucida Sans"/>
                <a:cs typeface="Lucida Sans"/>
                <a:sym typeface="Lucida Sans"/>
              </a:rPr>
              <a:t>plans</a:t>
            </a:r>
            <a:endParaRPr/>
          </a:p>
        </p:txBody>
      </p:sp>
      <p:sp>
        <p:nvSpPr>
          <p:cNvPr id="541" name="Google Shape;541;p40"/>
          <p:cNvSpPr txBox="1"/>
          <p:nvPr/>
        </p:nvSpPr>
        <p:spPr>
          <a:xfrm>
            <a:off x="1584325" y="2651125"/>
            <a:ext cx="97313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a:solidFill>
                  <a:schemeClr val="dk2"/>
                </a:solidFill>
                <a:latin typeface="Lucida Sans"/>
                <a:ea typeface="Lucida Sans"/>
                <a:cs typeface="Lucida Sans"/>
                <a:sym typeface="Lucida Sans"/>
              </a:rPr>
              <a:t>tools</a:t>
            </a:r>
            <a:endParaRPr/>
          </a:p>
        </p:txBody>
      </p:sp>
      <p:sp>
        <p:nvSpPr>
          <p:cNvPr id="542" name="Google Shape;542;p40"/>
          <p:cNvSpPr txBox="1"/>
          <p:nvPr/>
        </p:nvSpPr>
        <p:spPr>
          <a:xfrm>
            <a:off x="3489325" y="2651125"/>
            <a:ext cx="10017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a:solidFill>
                  <a:schemeClr val="dk2"/>
                </a:solidFill>
                <a:latin typeface="Lucida Sans"/>
                <a:ea typeface="Lucida Sans"/>
                <a:cs typeface="Lucida Sans"/>
                <a:sym typeface="Lucida Sans"/>
              </a:rPr>
              <a:t>parts</a:t>
            </a:r>
            <a:endParaRPr/>
          </a:p>
        </p:txBody>
      </p:sp>
      <p:sp>
        <p:nvSpPr>
          <p:cNvPr id="543" name="Google Shape;543;p40"/>
          <p:cNvSpPr txBox="1"/>
          <p:nvPr/>
        </p:nvSpPr>
        <p:spPr>
          <a:xfrm>
            <a:off x="5622925" y="2651125"/>
            <a:ext cx="99853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a:solidFill>
                  <a:schemeClr val="dk2"/>
                </a:solidFill>
                <a:latin typeface="Lucida Sans"/>
                <a:ea typeface="Lucida Sans"/>
                <a:cs typeface="Lucida Sans"/>
                <a:sym typeface="Lucida Sans"/>
              </a:rPr>
              <a:t>labor</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Hierarchical Inheritance</a:t>
            </a:r>
            <a:endParaRPr/>
          </a:p>
        </p:txBody>
      </p:sp>
      <p:sp>
        <p:nvSpPr>
          <p:cNvPr id="549" name="Google Shape;549;p41"/>
          <p:cNvSpPr txBox="1"/>
          <p:nvPr>
            <p:ph idx="1" type="body"/>
          </p:nvPr>
        </p:nvSpPr>
        <p:spPr>
          <a:xfrm>
            <a:off x="381000" y="1219200"/>
            <a:ext cx="4724400" cy="5029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class Shape</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   protected:</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float width, height;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void set_data (float a, float b)</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   width = a;</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height = b;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class Rectangle: public Shape</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float area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    return (width * height);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a:t>
            </a:r>
            <a:endParaRPr/>
          </a:p>
          <a:p>
            <a:pPr indent="-215900" lvl="0" marL="342900" marR="0" rtl="0" algn="l">
              <a:spcBef>
                <a:spcPts val="0"/>
              </a:spcBef>
              <a:spcAft>
                <a:spcPts val="0"/>
              </a:spcAft>
              <a:buClr>
                <a:schemeClr val="lt2"/>
              </a:buClr>
              <a:buSzPts val="2000"/>
              <a:buFont typeface="Lucida Sans"/>
              <a:buNone/>
            </a:pPr>
            <a:r>
              <a:t/>
            </a:r>
            <a:endParaRPr b="1" i="0" sz="2000" u="none">
              <a:solidFill>
                <a:schemeClr val="lt2"/>
              </a:solidFill>
              <a:latin typeface="Times New Roman"/>
              <a:ea typeface="Times New Roman"/>
              <a:cs typeface="Times New Roman"/>
              <a:sym typeface="Times New Roman"/>
            </a:endParaRPr>
          </a:p>
        </p:txBody>
      </p:sp>
      <p:sp>
        <p:nvSpPr>
          <p:cNvPr id="550" name="Google Shape;550;p41"/>
          <p:cNvSpPr txBox="1"/>
          <p:nvPr/>
        </p:nvSpPr>
        <p:spPr>
          <a:xfrm>
            <a:off x="4648200" y="1219200"/>
            <a:ext cx="449580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class Triangle: public Shape</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float area ()  {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return (width * height / 2);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int main ()</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Rectangle rect;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Triangle tri;</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rect.set_data (5,3);</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tri.set_data (2,5);</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cout &lt;&lt; rect.area() &lt;&lt; endl;</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cout &lt;&lt; tri.area() &lt;&lt; endl;</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15</a:t>
            </a:r>
            <a:endParaRPr/>
          </a:p>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5</a:t>
            </a:r>
            <a:endParaRPr/>
          </a:p>
          <a:p>
            <a:pPr indent="0" lvl="0" marL="0" marR="0" rtl="0" algn="l">
              <a:lnSpc>
                <a:spcPct val="100000"/>
              </a:lnSpc>
              <a:spcBef>
                <a:spcPts val="0"/>
              </a:spcBef>
              <a:spcAft>
                <a:spcPts val="0"/>
              </a:spcAft>
              <a:buNone/>
            </a:pPr>
            <a:r>
              <a:t/>
            </a:r>
            <a:endParaRPr b="1" i="0" sz="2000" u="none">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Types</a:t>
            </a:r>
            <a:endParaRPr/>
          </a:p>
        </p:txBody>
      </p:sp>
      <p:sp>
        <p:nvSpPr>
          <p:cNvPr id="106" name="Google Shape;106;p15"/>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190500" lvl="0" marL="342900" marR="0" rtl="0" algn="l">
              <a:spcBef>
                <a:spcPts val="0"/>
              </a:spcBef>
              <a:spcAft>
                <a:spcPts val="0"/>
              </a:spcAft>
              <a:buClr>
                <a:schemeClr val="lt2"/>
              </a:buClr>
              <a:buSzPts val="2400"/>
              <a:buFont typeface="Lucida Sans"/>
              <a:buNone/>
            </a:pPr>
            <a:r>
              <a:t/>
            </a:r>
            <a:endParaRPr b="1" sz="2400">
              <a:solidFill>
                <a:schemeClr val="lt2"/>
              </a:solidFill>
              <a:latin typeface="Lucida Sans"/>
              <a:ea typeface="Lucida Sans"/>
              <a:cs typeface="Lucida Sans"/>
              <a:sym typeface="Lucida Sans"/>
            </a:endParaRPr>
          </a:p>
        </p:txBody>
      </p:sp>
      <p:pic>
        <p:nvPicPr>
          <p:cNvPr id="107" name="Google Shape;107;p15"/>
          <p:cNvPicPr preferRelativeResize="0"/>
          <p:nvPr/>
        </p:nvPicPr>
        <p:blipFill rotWithShape="1">
          <a:blip r:embed="rId3">
            <a:alphaModFix/>
          </a:blip>
          <a:srcRect b="0" l="0" r="0" t="0"/>
          <a:stretch/>
        </p:blipFill>
        <p:spPr>
          <a:xfrm>
            <a:off x="838200" y="1600200"/>
            <a:ext cx="7239000" cy="4886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2"/>
          <p:cNvSpPr txBox="1"/>
          <p:nvPr>
            <p:ph type="title"/>
          </p:nvPr>
        </p:nvSpPr>
        <p:spPr>
          <a:xfrm>
            <a:off x="395287" y="485775"/>
            <a:ext cx="8291512" cy="481012"/>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Overriding Base Class Functions</a:t>
            </a:r>
            <a:endParaRPr/>
          </a:p>
        </p:txBody>
      </p:sp>
      <p:sp>
        <p:nvSpPr>
          <p:cNvPr id="556" name="Google Shape;556;p42"/>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400"/>
              <a:buFont typeface="Lucida Sans"/>
              <a:buNone/>
            </a:pPr>
            <a:br>
              <a:rPr b="1" i="0" lang="en-US" sz="24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 A derived class can override a member function of its base class by defining a derived class member </a:t>
            </a:r>
            <a:r>
              <a:rPr b="1" i="0" lang="en-US" sz="2400" u="none">
                <a:solidFill>
                  <a:srgbClr val="C00000"/>
                </a:solidFill>
                <a:latin typeface="Lucida Sans"/>
                <a:ea typeface="Lucida Sans"/>
                <a:cs typeface="Lucida Sans"/>
                <a:sym typeface="Lucida Sans"/>
              </a:rPr>
              <a:t>function</a:t>
            </a:r>
            <a:r>
              <a:rPr b="1" i="0" lang="en-US" sz="2400" u="none">
                <a:solidFill>
                  <a:schemeClr val="lt2"/>
                </a:solidFill>
                <a:latin typeface="Lucida Sans"/>
                <a:ea typeface="Lucida Sans"/>
                <a:cs typeface="Lucida Sans"/>
                <a:sym typeface="Lucida Sans"/>
              </a:rPr>
              <a:t> </a:t>
            </a:r>
            <a:r>
              <a:rPr b="1" i="0" lang="en-US" sz="2400" u="none">
                <a:solidFill>
                  <a:srgbClr val="C00000"/>
                </a:solidFill>
                <a:latin typeface="Lucida Sans"/>
                <a:ea typeface="Lucida Sans"/>
                <a:cs typeface="Lucida Sans"/>
                <a:sym typeface="Lucida Sans"/>
              </a:rPr>
              <a:t>with the same name and parameter list</a:t>
            </a:r>
            <a:r>
              <a:rPr b="1" i="0" lang="en-US" sz="2400" u="none">
                <a:solidFill>
                  <a:schemeClr val="lt2"/>
                </a:solidFill>
                <a:latin typeface="Lucida Sans"/>
                <a:ea typeface="Lucida Sans"/>
                <a:cs typeface="Lucida Sans"/>
                <a:sym typeface="Lucida Sans"/>
              </a:rPr>
              <a:t>.</a:t>
            </a:r>
            <a:br>
              <a:rPr b="1" i="0" lang="en-US" sz="24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 It is often useful for a derived class to define its own version of a member function inherited from its base class.</a:t>
            </a:r>
            <a:br>
              <a:rPr b="1" i="0" lang="en-US" sz="24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 This may be done to specialize the member function to the needs of the derived class. When this happens, the base class member function is said to be overridden by the derived class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Overriding member functions</a:t>
            </a:r>
            <a:endParaRPr/>
          </a:p>
        </p:txBody>
      </p:sp>
      <p:sp>
        <p:nvSpPr>
          <p:cNvPr id="562" name="Google Shape;562;p43"/>
          <p:cNvSpPr txBox="1"/>
          <p:nvPr>
            <p:ph idx="1" type="body"/>
          </p:nvPr>
        </p:nvSpPr>
        <p:spPr>
          <a:xfrm>
            <a:off x="381000" y="1143000"/>
            <a:ext cx="6858000" cy="51054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mother</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public:</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display ()</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 &lt;&lt; "mother: display function\n“; }</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daughter : public mother</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public:</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display ()</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cout &lt;&lt; "daughter: display function\n\n“; }</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int main ()</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daughter rita;</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rita.display();</a:t>
            </a:r>
            <a:endParaRPr/>
          </a:p>
          <a:p>
            <a:pPr indent="0" lvl="0" marL="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
        <p:nvSpPr>
          <p:cNvPr id="563" name="Google Shape;563;p43"/>
          <p:cNvSpPr txBox="1"/>
          <p:nvPr/>
        </p:nvSpPr>
        <p:spPr>
          <a:xfrm>
            <a:off x="6400800" y="1219200"/>
            <a:ext cx="2971800" cy="15700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Lucida Sans"/>
              <a:buNone/>
            </a:pPr>
            <a:r>
              <a:rPr b="1" i="0" lang="en-US" sz="2400" u="none">
                <a:solidFill>
                  <a:srgbClr val="C00000"/>
                </a:solidFill>
                <a:latin typeface="Lucida Sans"/>
                <a:ea typeface="Lucida Sans"/>
                <a:cs typeface="Lucida Sans"/>
                <a:sym typeface="Lucida Sans"/>
              </a:rPr>
              <a:t>Output : </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daughter: display function</a:t>
            </a:r>
            <a:endParaRPr/>
          </a:p>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564" name="Google Shape;564;p43"/>
          <p:cNvCxnSpPr/>
          <p:nvPr/>
        </p:nvCxnSpPr>
        <p:spPr>
          <a:xfrm rot="-5400000">
            <a:off x="6286500" y="3162300"/>
            <a:ext cx="1600200" cy="1066800"/>
          </a:xfrm>
          <a:prstGeom prst="straightConnector1">
            <a:avLst/>
          </a:prstGeom>
          <a:noFill/>
          <a:ln cap="flat" cmpd="sng" w="12700">
            <a:solidFill>
              <a:schemeClr val="dk1"/>
            </a:solidFill>
            <a:prstDash val="solid"/>
            <a:miter lim="800000"/>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4"/>
          <p:cNvSpPr txBox="1"/>
          <p:nvPr>
            <p:ph type="title"/>
          </p:nvPr>
        </p:nvSpPr>
        <p:spPr>
          <a:xfrm>
            <a:off x="395287" y="485775"/>
            <a:ext cx="8291512" cy="868362"/>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Gaining Access to an Overridden Function</a:t>
            </a:r>
            <a:br>
              <a:rPr b="1" i="0" lang="en-US" sz="2800" u="none">
                <a:solidFill>
                  <a:schemeClr val="dk2"/>
                </a:solidFill>
                <a:latin typeface="Lucida Sans"/>
                <a:ea typeface="Lucida Sans"/>
                <a:cs typeface="Lucida Sans"/>
                <a:sym typeface="Lucida Sans"/>
              </a:rPr>
            </a:br>
            <a:endParaRPr/>
          </a:p>
        </p:txBody>
      </p:sp>
      <p:sp>
        <p:nvSpPr>
          <p:cNvPr id="570" name="Google Shape;570;p44"/>
          <p:cNvSpPr txBox="1"/>
          <p:nvPr>
            <p:ph idx="1" type="body"/>
          </p:nvPr>
        </p:nvSpPr>
        <p:spPr>
          <a:xfrm>
            <a:off x="381000" y="1524000"/>
            <a:ext cx="63246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daughter : public mother</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void display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cout &lt;&lt; "daughter: display function\n\n";</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mother::display();</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Outputs : </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daughter: display function</a:t>
            </a:r>
            <a:endParaRPr/>
          </a:p>
          <a:p>
            <a:pPr indent="-342900" lvl="0" marL="342900" marR="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mother: display function</a:t>
            </a:r>
            <a:endParaRPr/>
          </a:p>
        </p:txBody>
      </p:sp>
      <p:sp>
        <p:nvSpPr>
          <p:cNvPr id="571" name="Google Shape;571;p44"/>
          <p:cNvSpPr txBox="1"/>
          <p:nvPr/>
        </p:nvSpPr>
        <p:spPr>
          <a:xfrm>
            <a:off x="4953000" y="1447800"/>
            <a:ext cx="41910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To gain access to the base class function include the function call statement</a:t>
            </a:r>
            <a:endParaRPr/>
          </a:p>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baseClass::function(paraments) in the derived class.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5"/>
          <p:cNvSpPr txBox="1"/>
          <p:nvPr>
            <p:ph type="title"/>
          </p:nvPr>
        </p:nvSpPr>
        <p:spPr>
          <a:xfrm>
            <a:off x="395287" y="485775"/>
            <a:ext cx="8291512" cy="868362"/>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Constructor and Inheritance</a:t>
            </a:r>
            <a:br>
              <a:rPr b="1" i="0" lang="en-US" sz="2800" u="none">
                <a:solidFill>
                  <a:schemeClr val="dk2"/>
                </a:solidFill>
                <a:latin typeface="Lucida Sans"/>
                <a:ea typeface="Lucida Sans"/>
                <a:cs typeface="Lucida Sans"/>
                <a:sym typeface="Lucida Sans"/>
              </a:rPr>
            </a:br>
            <a:endParaRPr/>
          </a:p>
        </p:txBody>
      </p:sp>
      <p:sp>
        <p:nvSpPr>
          <p:cNvPr id="577" name="Google Shape;577;p45"/>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lt2"/>
              </a:buClr>
              <a:buSzPts val="2400"/>
              <a:buFont typeface="Lucida Sans"/>
              <a:buChar char="•"/>
            </a:pPr>
            <a:r>
              <a:rPr b="1" i="0" lang="en-US" sz="2400" u="none">
                <a:solidFill>
                  <a:schemeClr val="lt2"/>
                </a:solidFill>
                <a:latin typeface="Lucida Sans"/>
                <a:ea typeface="Lucida Sans"/>
                <a:cs typeface="Lucida Sans"/>
                <a:sym typeface="Lucida Sans"/>
              </a:rPr>
              <a:t>The compiler automatically </a:t>
            </a:r>
            <a:r>
              <a:rPr b="1" i="0" lang="en-US" sz="2400" u="none">
                <a:solidFill>
                  <a:srgbClr val="C00000"/>
                </a:solidFill>
                <a:latin typeface="Lucida Sans"/>
                <a:ea typeface="Lucida Sans"/>
                <a:cs typeface="Lucida Sans"/>
                <a:sym typeface="Lucida Sans"/>
              </a:rPr>
              <a:t>calls a base class constructor before executing the derived class constructor</a:t>
            </a:r>
            <a:r>
              <a:rPr b="1" i="0" lang="en-US" sz="2400" u="none">
                <a:solidFill>
                  <a:schemeClr val="lt2"/>
                </a:solidFill>
                <a:latin typeface="Lucida Sans"/>
                <a:ea typeface="Lucida Sans"/>
                <a:cs typeface="Lucida Sans"/>
                <a:sym typeface="Lucida Sans"/>
              </a:rPr>
              <a:t>. The compiler’s </a:t>
            </a:r>
            <a:r>
              <a:rPr b="1" i="0" lang="en-US" sz="2400" u="none">
                <a:solidFill>
                  <a:srgbClr val="C00000"/>
                </a:solidFill>
                <a:latin typeface="Lucida Sans"/>
                <a:ea typeface="Lucida Sans"/>
                <a:cs typeface="Lucida Sans"/>
                <a:sym typeface="Lucida Sans"/>
              </a:rPr>
              <a:t>default action </a:t>
            </a:r>
            <a:r>
              <a:rPr b="1" i="0" lang="en-US" sz="2400" u="none">
                <a:solidFill>
                  <a:schemeClr val="lt2"/>
                </a:solidFill>
                <a:latin typeface="Lucida Sans"/>
                <a:ea typeface="Lucida Sans"/>
                <a:cs typeface="Lucida Sans"/>
                <a:sym typeface="Lucida Sans"/>
              </a:rPr>
              <a:t>is to </a:t>
            </a:r>
            <a:r>
              <a:rPr b="1" i="0" lang="en-US" sz="2400" u="none">
                <a:solidFill>
                  <a:srgbClr val="C00000"/>
                </a:solidFill>
                <a:latin typeface="Lucida Sans"/>
                <a:ea typeface="Lucida Sans"/>
                <a:cs typeface="Lucida Sans"/>
                <a:sym typeface="Lucida Sans"/>
              </a:rPr>
              <a:t>call</a:t>
            </a:r>
            <a:r>
              <a:rPr b="1" i="0" lang="en-US" sz="2400" u="none">
                <a:solidFill>
                  <a:schemeClr val="lt2"/>
                </a:solidFill>
                <a:latin typeface="Lucida Sans"/>
                <a:ea typeface="Lucida Sans"/>
                <a:cs typeface="Lucida Sans"/>
                <a:sym typeface="Lucida Sans"/>
              </a:rPr>
              <a:t> the </a:t>
            </a:r>
            <a:r>
              <a:rPr b="1" i="0" lang="en-US" sz="2400" u="none">
                <a:solidFill>
                  <a:srgbClr val="C00000"/>
                </a:solidFill>
                <a:latin typeface="Lucida Sans"/>
                <a:ea typeface="Lucida Sans"/>
                <a:cs typeface="Lucida Sans"/>
                <a:sym typeface="Lucida Sans"/>
              </a:rPr>
              <a:t>default constructor </a:t>
            </a:r>
            <a:r>
              <a:rPr b="1" i="0" lang="en-US" sz="2400" u="none">
                <a:solidFill>
                  <a:schemeClr val="lt2"/>
                </a:solidFill>
                <a:latin typeface="Lucida Sans"/>
                <a:ea typeface="Lucida Sans"/>
                <a:cs typeface="Lucida Sans"/>
                <a:sym typeface="Lucida Sans"/>
              </a:rPr>
              <a:t>in the </a:t>
            </a:r>
            <a:r>
              <a:rPr b="1" i="0" lang="en-US" sz="2400" u="none">
                <a:solidFill>
                  <a:srgbClr val="C00000"/>
                </a:solidFill>
                <a:latin typeface="Lucida Sans"/>
                <a:ea typeface="Lucida Sans"/>
                <a:cs typeface="Lucida Sans"/>
                <a:sym typeface="Lucida Sans"/>
              </a:rPr>
              <a:t>base</a:t>
            </a:r>
            <a:r>
              <a:rPr b="1" i="0" lang="en-US" sz="2400" u="none">
                <a:solidFill>
                  <a:schemeClr val="lt2"/>
                </a:solidFill>
                <a:latin typeface="Lucida Sans"/>
                <a:ea typeface="Lucida Sans"/>
                <a:cs typeface="Lucida Sans"/>
                <a:sym typeface="Lucida Sans"/>
              </a:rPr>
              <a:t> class.</a:t>
            </a:r>
            <a:endParaRPr/>
          </a:p>
          <a:p>
            <a:pPr indent="-190500" lvl="0" marL="342900" marR="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342900" lvl="0" marL="342900" marR="0" rtl="0" algn="l">
              <a:lnSpc>
                <a:spcPct val="100000"/>
              </a:lnSpc>
              <a:spcBef>
                <a:spcPts val="0"/>
              </a:spcBef>
              <a:spcAft>
                <a:spcPts val="0"/>
              </a:spcAft>
              <a:buClr>
                <a:schemeClr val="lt2"/>
              </a:buClr>
              <a:buSzPts val="2400"/>
              <a:buFont typeface="Lucida Sans"/>
              <a:buChar char="•"/>
            </a:pPr>
            <a:r>
              <a:rPr b="1" i="0" lang="en-US" sz="2400" u="none">
                <a:solidFill>
                  <a:schemeClr val="lt2"/>
                </a:solidFill>
                <a:latin typeface="Lucida Sans"/>
                <a:ea typeface="Lucida Sans"/>
                <a:cs typeface="Lucida Sans"/>
                <a:sym typeface="Lucida Sans"/>
              </a:rPr>
              <a:t>You can </a:t>
            </a:r>
            <a:r>
              <a:rPr b="1" i="0" lang="en-US" sz="2400" u="none">
                <a:solidFill>
                  <a:srgbClr val="C00000"/>
                </a:solidFill>
                <a:latin typeface="Lucida Sans"/>
                <a:ea typeface="Lucida Sans"/>
                <a:cs typeface="Lucida Sans"/>
                <a:sym typeface="Lucida Sans"/>
              </a:rPr>
              <a:t>specify</a:t>
            </a:r>
            <a:r>
              <a:rPr b="1" i="0" lang="en-US" sz="2400" u="none">
                <a:solidFill>
                  <a:schemeClr val="lt2"/>
                </a:solidFill>
                <a:latin typeface="Lucida Sans"/>
                <a:ea typeface="Lucida Sans"/>
                <a:cs typeface="Lucida Sans"/>
                <a:sym typeface="Lucida Sans"/>
              </a:rPr>
              <a:t> which of several base class constructors should be  called during the creation of a derived class object.</a:t>
            </a:r>
            <a:endParaRPr/>
          </a:p>
          <a:p>
            <a:pPr indent="-190500" lvl="0" marL="342900" marR="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342900" lvl="0" marL="342900" marR="0" rtl="0" algn="l">
              <a:lnSpc>
                <a:spcPct val="100000"/>
              </a:lnSpc>
              <a:spcBef>
                <a:spcPts val="0"/>
              </a:spcBef>
              <a:spcAft>
                <a:spcPts val="0"/>
              </a:spcAft>
              <a:buClr>
                <a:schemeClr val="lt2"/>
              </a:buClr>
              <a:buSzPts val="2400"/>
              <a:buFont typeface="Lucida Sans"/>
              <a:buChar char="•"/>
            </a:pPr>
            <a:r>
              <a:rPr b="1" i="0" lang="en-US" sz="2400" u="none">
                <a:solidFill>
                  <a:schemeClr val="lt2"/>
                </a:solidFill>
                <a:latin typeface="Lucida Sans"/>
                <a:ea typeface="Lucida Sans"/>
                <a:cs typeface="Lucida Sans"/>
                <a:sym typeface="Lucida Sans"/>
              </a:rPr>
              <a:t>This is done by specifying the </a:t>
            </a:r>
            <a:r>
              <a:rPr b="1" i="0" lang="en-US" sz="2400" u="none">
                <a:solidFill>
                  <a:srgbClr val="C00000"/>
                </a:solidFill>
                <a:latin typeface="Lucida Sans"/>
                <a:ea typeface="Lucida Sans"/>
                <a:cs typeface="Lucida Sans"/>
                <a:sym typeface="Lucida Sans"/>
              </a:rPr>
              <a:t>arguments to the selected base class constructor in the definition of the derived class constructor.</a:t>
            </a:r>
            <a:endParaRPr/>
          </a:p>
          <a:p>
            <a:pPr indent="-190500" lvl="0" marL="342900" marR="0" rtl="0" algn="l">
              <a:spcBef>
                <a:spcPts val="0"/>
              </a:spcBef>
              <a:spcAft>
                <a:spcPts val="0"/>
              </a:spcAft>
              <a:buClr>
                <a:schemeClr val="lt2"/>
              </a:buClr>
              <a:buSzPts val="2400"/>
              <a:buFont typeface="Lucida Sans"/>
              <a:buNone/>
            </a:pPr>
            <a:r>
              <a:t/>
            </a:r>
            <a:endParaRPr b="1" i="0" sz="2400" u="none">
              <a:solidFill>
                <a:srgbClr val="C00000"/>
              </a:solidFill>
              <a:latin typeface="Lucida Sans"/>
              <a:ea typeface="Lucida Sans"/>
              <a:cs typeface="Lucida Sans"/>
              <a:sym typeface="Lucid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Passing arguments</a:t>
            </a:r>
            <a:endParaRPr/>
          </a:p>
        </p:txBody>
      </p:sp>
      <p:sp>
        <p:nvSpPr>
          <p:cNvPr id="584" name="Google Shape;584;p4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609600" lvl="0" marL="60960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What if the constructor functions of both the base class and derived class take arguments?</a:t>
            </a:r>
            <a:endParaRPr/>
          </a:p>
          <a:p>
            <a:pPr indent="-609600" lvl="0" marL="609600" rtl="0" algn="l">
              <a:lnSpc>
                <a:spcPct val="100000"/>
              </a:lnSpc>
              <a:spcBef>
                <a:spcPts val="0"/>
              </a:spcBef>
              <a:spcAft>
                <a:spcPts val="0"/>
              </a:spcAft>
              <a:buClr>
                <a:schemeClr val="lt2"/>
              </a:buClr>
              <a:buSzPts val="2400"/>
              <a:buFont typeface="Arial"/>
              <a:buAutoNum type="arabicPeriod"/>
            </a:pPr>
            <a:r>
              <a:rPr b="1" i="0" lang="en-US" sz="2400" u="none">
                <a:solidFill>
                  <a:schemeClr val="lt2"/>
                </a:solidFill>
                <a:latin typeface="Lucida Sans"/>
                <a:ea typeface="Lucida Sans"/>
                <a:cs typeface="Lucida Sans"/>
                <a:sym typeface="Lucida Sans"/>
              </a:rPr>
              <a:t>Pass all necessary arguments to the derived class’s constructor.</a:t>
            </a:r>
            <a:endParaRPr/>
          </a:p>
          <a:p>
            <a:pPr indent="-609600" lvl="0" marL="609600" rtl="0" algn="l">
              <a:lnSpc>
                <a:spcPct val="100000"/>
              </a:lnSpc>
              <a:spcBef>
                <a:spcPts val="0"/>
              </a:spcBef>
              <a:spcAft>
                <a:spcPts val="0"/>
              </a:spcAft>
              <a:buClr>
                <a:schemeClr val="lt2"/>
              </a:buClr>
              <a:buSzPts val="2400"/>
              <a:buFont typeface="Arial"/>
              <a:buAutoNum type="arabicPeriod"/>
            </a:pPr>
            <a:r>
              <a:rPr b="1" i="0" lang="en-US" sz="2400" u="none">
                <a:solidFill>
                  <a:schemeClr val="lt2"/>
                </a:solidFill>
                <a:latin typeface="Lucida Sans"/>
                <a:ea typeface="Lucida Sans"/>
                <a:cs typeface="Lucida Sans"/>
                <a:sym typeface="Lucida Sans"/>
              </a:rPr>
              <a:t>Then pass the appropriate arguments along to the base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7"/>
          <p:cNvSpPr txBox="1"/>
          <p:nvPr>
            <p:ph type="title"/>
          </p:nvPr>
        </p:nvSpPr>
        <p:spPr>
          <a:xfrm>
            <a:off x="406400" y="228600"/>
            <a:ext cx="84328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Constructor of base</a:t>
            </a:r>
            <a:endParaRPr/>
          </a:p>
        </p:txBody>
      </p:sp>
      <p:sp>
        <p:nvSpPr>
          <p:cNvPr id="591" name="Google Shape;591;p47"/>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class base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		int i;</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base(int 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cout &lt;&lt; “constructing base \n”;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i = 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~base() { cout &lt;&lt; “destructing base \n”;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8"/>
          <p:cNvSpPr txBox="1"/>
          <p:nvPr>
            <p:ph type="title"/>
          </p:nvPr>
        </p:nvSpPr>
        <p:spPr>
          <a:xfrm>
            <a:off x="0" y="228600"/>
            <a:ext cx="96012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Constructor of derived</a:t>
            </a:r>
            <a:endParaRPr/>
          </a:p>
        </p:txBody>
      </p:sp>
      <p:sp>
        <p:nvSpPr>
          <p:cNvPr id="598" name="Google Shape;598;p48"/>
          <p:cNvSpPr txBox="1"/>
          <p:nvPr>
            <p:ph idx="1" type="body"/>
          </p:nvPr>
        </p:nvSpPr>
        <p:spPr>
          <a:xfrm>
            <a:off x="685800" y="1981200"/>
            <a:ext cx="8077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class derived : public base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	int j;</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rgbClr val="FF0000"/>
              </a:buClr>
              <a:buSzPts val="2800"/>
              <a:buFont typeface="Lucida Sans"/>
              <a:buNone/>
            </a:pPr>
            <a:r>
              <a:rPr b="1" i="0" lang="en-US" sz="2800" u="none">
                <a:solidFill>
                  <a:srgbClr val="FF0000"/>
                </a:solidFill>
                <a:latin typeface="Lucida Sans"/>
                <a:ea typeface="Lucida Sans"/>
                <a:cs typeface="Lucida Sans"/>
                <a:sym typeface="Lucida Sans"/>
              </a:rPr>
              <a:t>derived (int n, int m) : base (m)</a:t>
            </a:r>
            <a:r>
              <a:rPr b="1" i="0" lang="en-US" sz="2800" u="none">
                <a:solidFill>
                  <a:schemeClr val="lt2"/>
                </a:solidFill>
                <a:latin typeface="Lucida Sans"/>
                <a:ea typeface="Lucida Sans"/>
                <a:cs typeface="Lucida Sans"/>
                <a:sym typeface="Lucida Sans"/>
              </a:rPr>
              <a:t>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cout &lt;&lt; “constructing derived\n”;</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j = 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~derived() { cout &lt;&lt; “destructing derived\n”;}</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a:t>
            </a:r>
            <a:endParaRPr/>
          </a:p>
          <a:p>
            <a:pPr indent="-165100" lvl="0" marL="342900" rtl="0" algn="l">
              <a:spcBef>
                <a:spcPts val="0"/>
              </a:spcBef>
              <a:spcAft>
                <a:spcPts val="0"/>
              </a:spcAft>
              <a:buClr>
                <a:schemeClr val="lt2"/>
              </a:buClr>
              <a:buSzPts val="2800"/>
              <a:buFont typeface="Lucida Sans"/>
              <a:buNone/>
            </a:pPr>
            <a:r>
              <a:t/>
            </a:r>
            <a:endParaRPr b="1" i="0" sz="2800" u="none">
              <a:solidFill>
                <a:schemeClr val="lt2"/>
              </a:solidFill>
              <a:latin typeface="Lucida Sans"/>
              <a:ea typeface="Lucida Sans"/>
              <a:cs typeface="Lucida Sans"/>
              <a:sym typeface="Lucida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9"/>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main()</a:t>
            </a:r>
            <a:endParaRPr/>
          </a:p>
        </p:txBody>
      </p:sp>
      <p:sp>
        <p:nvSpPr>
          <p:cNvPr id="605" name="Google Shape;605;p49"/>
          <p:cNvSpPr txBox="1"/>
          <p:nvPr>
            <p:ph idx="1" type="body"/>
          </p:nvPr>
        </p:nvSpPr>
        <p:spPr>
          <a:xfrm>
            <a:off x="1019175" y="1885950"/>
            <a:ext cx="7375525" cy="417195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int main() {</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		derived o(10,20);</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		return 0;</a:t>
            </a:r>
            <a:endParaRPr/>
          </a:p>
          <a:p>
            <a:pPr indent="0" lvl="0" marL="0" rtl="0" algn="l">
              <a:lnSpc>
                <a:spcPct val="100000"/>
              </a:lnSpc>
              <a:spcBef>
                <a:spcPts val="0"/>
              </a:spcBef>
              <a:spcAft>
                <a:spcPts val="0"/>
              </a:spcAft>
              <a:buClr>
                <a:schemeClr val="lt2"/>
              </a:buClr>
              <a:buSzPts val="2800"/>
              <a:buFont typeface="Lucida Sans"/>
              <a:buNone/>
            </a:pPr>
            <a:r>
              <a:rPr b="1" i="0" lang="en-US" sz="2800" u="none">
                <a:solidFill>
                  <a:schemeClr val="lt2"/>
                </a:solidFill>
                <a:latin typeface="Lucida Sans"/>
                <a:ea typeface="Lucida Sans"/>
                <a:cs typeface="Lucida Sans"/>
                <a:sym typeface="Lucida Sans"/>
              </a:rPr>
              <a:t>}</a:t>
            </a:r>
            <a:endParaRPr/>
          </a:p>
          <a:p>
            <a:pPr indent="0" lvl="0" marL="0" rtl="0" algn="l">
              <a:lnSpc>
                <a:spcPct val="100000"/>
              </a:lnSpc>
              <a:spcBef>
                <a:spcPts val="0"/>
              </a:spcBef>
              <a:spcAft>
                <a:spcPts val="0"/>
              </a:spcAft>
              <a:buClr>
                <a:schemeClr val="lt2"/>
              </a:buClr>
              <a:buSzPts val="2800"/>
              <a:buFont typeface="Courier New"/>
              <a:buNone/>
            </a:pPr>
            <a:r>
              <a:rPr b="1" i="0" lang="en-US" sz="2800" u="none">
                <a:solidFill>
                  <a:schemeClr val="lt2"/>
                </a:solidFill>
                <a:latin typeface="Courier New"/>
                <a:ea typeface="Courier New"/>
                <a:cs typeface="Courier New"/>
                <a:sym typeface="Courier New"/>
              </a:rPr>
              <a:t>constructing base</a:t>
            </a:r>
            <a:endParaRPr/>
          </a:p>
          <a:p>
            <a:pPr indent="0" lvl="0" marL="0" rtl="0" algn="l">
              <a:lnSpc>
                <a:spcPct val="100000"/>
              </a:lnSpc>
              <a:spcBef>
                <a:spcPts val="0"/>
              </a:spcBef>
              <a:spcAft>
                <a:spcPts val="0"/>
              </a:spcAft>
              <a:buClr>
                <a:schemeClr val="lt2"/>
              </a:buClr>
              <a:buSzPts val="2800"/>
              <a:buFont typeface="Courier New"/>
              <a:buNone/>
            </a:pPr>
            <a:r>
              <a:rPr b="1" i="0" lang="en-US" sz="2800" u="none">
                <a:solidFill>
                  <a:schemeClr val="lt2"/>
                </a:solidFill>
                <a:latin typeface="Courier New"/>
                <a:ea typeface="Courier New"/>
                <a:cs typeface="Courier New"/>
                <a:sym typeface="Courier New"/>
              </a:rPr>
              <a:t>constructing derived</a:t>
            </a:r>
            <a:endParaRPr/>
          </a:p>
          <a:p>
            <a:pPr indent="0" lvl="0" marL="0" rtl="0" algn="l">
              <a:lnSpc>
                <a:spcPct val="100000"/>
              </a:lnSpc>
              <a:spcBef>
                <a:spcPts val="0"/>
              </a:spcBef>
              <a:spcAft>
                <a:spcPts val="0"/>
              </a:spcAft>
              <a:buClr>
                <a:schemeClr val="lt2"/>
              </a:buClr>
              <a:buSzPts val="2800"/>
              <a:buFont typeface="Courier New"/>
              <a:buNone/>
            </a:pPr>
            <a:r>
              <a:rPr b="1" i="0" lang="en-US" sz="2800" u="none">
                <a:solidFill>
                  <a:schemeClr val="lt2"/>
                </a:solidFill>
                <a:latin typeface="Courier New"/>
                <a:ea typeface="Courier New"/>
                <a:cs typeface="Courier New"/>
                <a:sym typeface="Courier New"/>
              </a:rPr>
              <a:t>destructing derived</a:t>
            </a:r>
            <a:endParaRPr/>
          </a:p>
          <a:p>
            <a:pPr indent="0" lvl="0" marL="0" rtl="0" algn="l">
              <a:lnSpc>
                <a:spcPct val="100000"/>
              </a:lnSpc>
              <a:spcBef>
                <a:spcPts val="0"/>
              </a:spcBef>
              <a:spcAft>
                <a:spcPts val="0"/>
              </a:spcAft>
              <a:buClr>
                <a:schemeClr val="lt2"/>
              </a:buClr>
              <a:buSzPts val="2800"/>
              <a:buFont typeface="Courier New"/>
              <a:buNone/>
            </a:pPr>
            <a:r>
              <a:rPr b="1" i="0" lang="en-US" sz="2800" u="none">
                <a:solidFill>
                  <a:schemeClr val="lt2"/>
                </a:solidFill>
                <a:latin typeface="Courier New"/>
                <a:ea typeface="Courier New"/>
                <a:cs typeface="Courier New"/>
                <a:sym typeface="Courier New"/>
              </a:rPr>
              <a:t>destructing base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2</a:t>
            </a:r>
            <a:endParaRPr/>
          </a:p>
        </p:txBody>
      </p:sp>
      <p:pic>
        <p:nvPicPr>
          <p:cNvPr id="611" name="Google Shape;611;p50"/>
          <p:cNvPicPr preferRelativeResize="0"/>
          <p:nvPr>
            <p:ph idx="1" type="body"/>
          </p:nvPr>
        </p:nvPicPr>
        <p:blipFill rotWithShape="1">
          <a:blip r:embed="rId3">
            <a:alphaModFix/>
          </a:blip>
          <a:srcRect b="0" l="0" r="0" t="0"/>
          <a:stretch/>
        </p:blipFill>
        <p:spPr>
          <a:xfrm>
            <a:off x="381000" y="1295400"/>
            <a:ext cx="8458200" cy="5257800"/>
          </a:xfrm>
          <a:prstGeom prst="rect">
            <a:avLst/>
          </a:prstGeom>
          <a:noFill/>
          <a:ln>
            <a:noFill/>
          </a:ln>
        </p:spPr>
      </p:pic>
      <p:cxnSp>
        <p:nvCxnSpPr>
          <p:cNvPr id="612" name="Google Shape;612;p50"/>
          <p:cNvCxnSpPr/>
          <p:nvPr/>
        </p:nvCxnSpPr>
        <p:spPr>
          <a:xfrm>
            <a:off x="3962400" y="2819400"/>
            <a:ext cx="4724400" cy="1587"/>
          </a:xfrm>
          <a:prstGeom prst="straightConnector1">
            <a:avLst/>
          </a:prstGeom>
          <a:solidFill>
            <a:schemeClr val="lt1"/>
          </a:solidFill>
          <a:ln cap="flat" cmpd="sng" w="19050">
            <a:solidFill>
              <a:srgbClr val="FF0A85"/>
            </a:solidFill>
            <a:prstDash val="solid"/>
            <a:miter lim="800000"/>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1"/>
          <p:cNvSpPr txBox="1"/>
          <p:nvPr>
            <p:ph type="title"/>
          </p:nvPr>
        </p:nvSpPr>
        <p:spPr>
          <a:xfrm>
            <a:off x="395287" y="485775"/>
            <a:ext cx="8291512" cy="868362"/>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Virtual Base Class</a:t>
            </a:r>
            <a:br>
              <a:rPr b="1" i="0" lang="en-US" sz="2800" u="none">
                <a:solidFill>
                  <a:schemeClr val="dk2"/>
                </a:solidFill>
                <a:latin typeface="Lucida Sans"/>
                <a:ea typeface="Lucida Sans"/>
                <a:cs typeface="Lucida Sans"/>
                <a:sym typeface="Lucida Sans"/>
              </a:rPr>
            </a:br>
            <a:endParaRPr/>
          </a:p>
        </p:txBody>
      </p:sp>
      <p:pic>
        <p:nvPicPr>
          <p:cNvPr id="618" name="Google Shape;618;p51"/>
          <p:cNvPicPr preferRelativeResize="0"/>
          <p:nvPr/>
        </p:nvPicPr>
        <p:blipFill rotWithShape="1">
          <a:blip r:embed="rId3">
            <a:alphaModFix/>
          </a:blip>
          <a:srcRect b="0" l="0" r="0" t="0"/>
          <a:stretch/>
        </p:blipFill>
        <p:spPr>
          <a:xfrm>
            <a:off x="762000" y="2667000"/>
            <a:ext cx="2409825" cy="2419350"/>
          </a:xfrm>
          <a:prstGeom prst="rect">
            <a:avLst/>
          </a:prstGeom>
          <a:noFill/>
          <a:ln>
            <a:noFill/>
          </a:ln>
        </p:spPr>
      </p:pic>
      <p:pic>
        <p:nvPicPr>
          <p:cNvPr id="619" name="Google Shape;619;p51"/>
          <p:cNvPicPr preferRelativeResize="0"/>
          <p:nvPr>
            <p:ph idx="1" type="body"/>
          </p:nvPr>
        </p:nvPicPr>
        <p:blipFill rotWithShape="1">
          <a:blip r:embed="rId4">
            <a:alphaModFix/>
          </a:blip>
          <a:srcRect b="0" l="0" r="0" t="0"/>
          <a:stretch/>
        </p:blipFill>
        <p:spPr>
          <a:xfrm>
            <a:off x="3733800" y="2514600"/>
            <a:ext cx="4562475" cy="2190750"/>
          </a:xfrm>
          <a:prstGeom prst="rect">
            <a:avLst/>
          </a:prstGeom>
          <a:noFill/>
          <a:ln>
            <a:noFill/>
          </a:ln>
        </p:spPr>
      </p:pic>
      <p:sp>
        <p:nvSpPr>
          <p:cNvPr id="620" name="Google Shape;620;p51"/>
          <p:cNvSpPr txBox="1"/>
          <p:nvPr/>
        </p:nvSpPr>
        <p:spPr>
          <a:xfrm>
            <a:off x="533400" y="1447800"/>
            <a:ext cx="82296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Lucida Sans"/>
              <a:buNone/>
            </a:pPr>
            <a:r>
              <a:rPr b="1" i="0" lang="en-US" sz="2400" u="none">
                <a:solidFill>
                  <a:srgbClr val="C00000"/>
                </a:solidFill>
                <a:latin typeface="Lucida Sans"/>
                <a:ea typeface="Lucida Sans"/>
                <a:cs typeface="Lucida Sans"/>
                <a:sym typeface="Lucida Sans"/>
              </a:rPr>
              <a:t>Multi-path inheritance may lead to duplication of inherited members from a grandparent base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Single and Multiple Inheritance</a:t>
            </a:r>
            <a:endParaRPr/>
          </a:p>
        </p:txBody>
      </p:sp>
      <p:sp>
        <p:nvSpPr>
          <p:cNvPr id="114" name="Google Shape;114;p1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SzPts val="2240"/>
              <a:buNone/>
            </a:pPr>
            <a:r>
              <a:rPr b="1" i="0" lang="en-US" sz="2800" u="none">
                <a:solidFill>
                  <a:schemeClr val="dk1"/>
                </a:solidFill>
                <a:latin typeface="Lucida Sans"/>
                <a:ea typeface="Lucida Sans"/>
                <a:cs typeface="Lucida Sans"/>
                <a:sym typeface="Lucida Sans"/>
              </a:rPr>
              <a:t>Single inheritance occurs </a:t>
            </a:r>
            <a:br>
              <a:rPr b="1" i="0" lang="en-US" sz="2800" u="none">
                <a:solidFill>
                  <a:schemeClr val="dk1"/>
                </a:solidFill>
                <a:latin typeface="Lucida Sans"/>
                <a:ea typeface="Lucida Sans"/>
                <a:cs typeface="Lucida Sans"/>
                <a:sym typeface="Lucida Sans"/>
              </a:rPr>
            </a:br>
            <a:r>
              <a:rPr b="1" i="0" lang="en-US" sz="2800" u="none">
                <a:solidFill>
                  <a:schemeClr val="dk1"/>
                </a:solidFill>
                <a:latin typeface="Lucida Sans"/>
                <a:ea typeface="Lucida Sans"/>
                <a:cs typeface="Lucida Sans"/>
                <a:sym typeface="Lucida Sans"/>
              </a:rPr>
              <a:t>when single base class</a:t>
            </a:r>
            <a:br>
              <a:rPr b="1" i="0" lang="en-US" sz="2800" u="none">
                <a:solidFill>
                  <a:schemeClr val="dk1"/>
                </a:solidFill>
                <a:latin typeface="Lucida Sans"/>
                <a:ea typeface="Lucida Sans"/>
                <a:cs typeface="Lucida Sans"/>
                <a:sym typeface="Lucida Sans"/>
              </a:rPr>
            </a:br>
            <a:br>
              <a:rPr b="1" i="0" lang="en-US" sz="2800" u="none">
                <a:solidFill>
                  <a:schemeClr val="dk1"/>
                </a:solidFill>
                <a:latin typeface="Lucida Sans"/>
                <a:ea typeface="Lucida Sans"/>
                <a:cs typeface="Lucida Sans"/>
                <a:sym typeface="Lucida Sans"/>
              </a:rPr>
            </a:br>
            <a:br>
              <a:rPr b="1" i="0" lang="en-US" sz="2800" u="none">
                <a:solidFill>
                  <a:schemeClr val="dk1"/>
                </a:solidFill>
                <a:latin typeface="Lucida Sans"/>
                <a:ea typeface="Lucida Sans"/>
                <a:cs typeface="Lucida Sans"/>
                <a:sym typeface="Lucida Sans"/>
              </a:rPr>
            </a:br>
            <a:endParaRPr/>
          </a:p>
          <a:p>
            <a:pPr indent="-285750" lvl="1" marL="400050" rtl="0" algn="l">
              <a:lnSpc>
                <a:spcPct val="100000"/>
              </a:lnSpc>
              <a:spcBef>
                <a:spcPts val="2800"/>
              </a:spcBef>
              <a:spcAft>
                <a:spcPts val="0"/>
              </a:spcAft>
              <a:buSzPts val="2240"/>
              <a:buNone/>
            </a:pPr>
            <a:r>
              <a:rPr b="1" i="0" lang="en-US" sz="2800" u="none">
                <a:solidFill>
                  <a:schemeClr val="dk1"/>
                </a:solidFill>
                <a:latin typeface="Lucida Sans"/>
                <a:ea typeface="Lucida Sans"/>
                <a:cs typeface="Lucida Sans"/>
                <a:sym typeface="Lucida Sans"/>
              </a:rPr>
              <a:t>Multiple inheritance occurs </a:t>
            </a:r>
            <a:br>
              <a:rPr b="1" i="0" lang="en-US" sz="2800" u="none">
                <a:solidFill>
                  <a:schemeClr val="dk1"/>
                </a:solidFill>
                <a:latin typeface="Lucida Sans"/>
                <a:ea typeface="Lucida Sans"/>
                <a:cs typeface="Lucida Sans"/>
                <a:sym typeface="Lucida Sans"/>
              </a:rPr>
            </a:br>
            <a:r>
              <a:rPr b="1" i="0" lang="en-US" sz="2800" u="none">
                <a:solidFill>
                  <a:schemeClr val="dk1"/>
                </a:solidFill>
                <a:latin typeface="Lucida Sans"/>
                <a:ea typeface="Lucida Sans"/>
                <a:cs typeface="Lucida Sans"/>
                <a:sym typeface="Lucida Sans"/>
              </a:rPr>
              <a:t>when more than</a:t>
            </a:r>
            <a:br>
              <a:rPr b="1" i="0" lang="en-US" sz="2800" u="none">
                <a:solidFill>
                  <a:schemeClr val="dk1"/>
                </a:solidFill>
                <a:latin typeface="Lucida Sans"/>
                <a:ea typeface="Lucida Sans"/>
                <a:cs typeface="Lucida Sans"/>
                <a:sym typeface="Lucida Sans"/>
              </a:rPr>
            </a:br>
            <a:r>
              <a:rPr b="1" i="0" lang="en-US" sz="2800" u="none">
                <a:solidFill>
                  <a:schemeClr val="dk1"/>
                </a:solidFill>
                <a:latin typeface="Lucida Sans"/>
                <a:ea typeface="Lucida Sans"/>
                <a:cs typeface="Lucida Sans"/>
                <a:sym typeface="Lucida Sans"/>
              </a:rPr>
              <a:t>one base class</a:t>
            </a:r>
            <a:endParaRPr/>
          </a:p>
        </p:txBody>
      </p:sp>
      <p:grpSp>
        <p:nvGrpSpPr>
          <p:cNvPr id="115" name="Google Shape;115;p16"/>
          <p:cNvGrpSpPr/>
          <p:nvPr/>
        </p:nvGrpSpPr>
        <p:grpSpPr>
          <a:xfrm>
            <a:off x="6022975" y="2066925"/>
            <a:ext cx="1755775" cy="1368425"/>
            <a:chOff x="3794" y="1302"/>
            <a:chExt cx="1106" cy="862"/>
          </a:xfrm>
        </p:grpSpPr>
        <p:grpSp>
          <p:nvGrpSpPr>
            <p:cNvPr id="116" name="Google Shape;116;p16"/>
            <p:cNvGrpSpPr/>
            <p:nvPr/>
          </p:nvGrpSpPr>
          <p:grpSpPr>
            <a:xfrm>
              <a:off x="3794" y="1899"/>
              <a:ext cx="1106" cy="265"/>
              <a:chOff x="3794" y="1899"/>
              <a:chExt cx="1106" cy="265"/>
            </a:xfrm>
          </p:grpSpPr>
          <p:sp>
            <p:nvSpPr>
              <p:cNvPr id="117" name="Google Shape;117;p16"/>
              <p:cNvSpPr/>
              <p:nvPr/>
            </p:nvSpPr>
            <p:spPr>
              <a:xfrm>
                <a:off x="4704" y="1899"/>
                <a:ext cx="196" cy="265"/>
              </a:xfrm>
              <a:custGeom>
                <a:rect b="b" l="l" r="r" t="t"/>
                <a:pathLst>
                  <a:path extrusionOk="0" h="265" w="196">
                    <a:moveTo>
                      <a:pt x="92" y="264"/>
                    </a:moveTo>
                    <a:lnTo>
                      <a:pt x="0" y="113"/>
                    </a:lnTo>
                    <a:lnTo>
                      <a:pt x="86" y="0"/>
                    </a:lnTo>
                    <a:lnTo>
                      <a:pt x="195" y="132"/>
                    </a:lnTo>
                    <a:lnTo>
                      <a:pt x="92" y="264"/>
                    </a:lnTo>
                  </a:path>
                </a:pathLst>
              </a:custGeom>
              <a:solidFill>
                <a:srgbClr val="FF5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18" name="Google Shape;118;p16"/>
              <p:cNvSpPr/>
              <p:nvPr/>
            </p:nvSpPr>
            <p:spPr>
              <a:xfrm>
                <a:off x="3883" y="1899"/>
                <a:ext cx="908" cy="114"/>
              </a:xfrm>
              <a:custGeom>
                <a:rect b="b" l="l" r="r" t="t"/>
                <a:pathLst>
                  <a:path extrusionOk="0" h="114" w="908">
                    <a:moveTo>
                      <a:pt x="0" y="113"/>
                    </a:moveTo>
                    <a:lnTo>
                      <a:pt x="821" y="113"/>
                    </a:lnTo>
                    <a:lnTo>
                      <a:pt x="907" y="0"/>
                    </a:lnTo>
                    <a:lnTo>
                      <a:pt x="116" y="0"/>
                    </a:lnTo>
                    <a:lnTo>
                      <a:pt x="0" y="113"/>
                    </a:lnTo>
                  </a:path>
                </a:pathLst>
              </a:custGeom>
              <a:solidFill>
                <a:srgbClr val="800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19" name="Google Shape;119;p16"/>
              <p:cNvSpPr/>
              <p:nvPr/>
            </p:nvSpPr>
            <p:spPr>
              <a:xfrm>
                <a:off x="3794" y="2012"/>
                <a:ext cx="1003" cy="152"/>
              </a:xfrm>
              <a:custGeom>
                <a:rect b="b" l="l" r="r" t="t"/>
                <a:pathLst>
                  <a:path extrusionOk="0" h="152" w="1003">
                    <a:moveTo>
                      <a:pt x="88" y="0"/>
                    </a:moveTo>
                    <a:lnTo>
                      <a:pt x="910" y="0"/>
                    </a:lnTo>
                    <a:lnTo>
                      <a:pt x="1002" y="151"/>
                    </a:lnTo>
                    <a:lnTo>
                      <a:pt x="0" y="151"/>
                    </a:lnTo>
                    <a:lnTo>
                      <a:pt x="88" y="0"/>
                    </a:lnTo>
                  </a:path>
                </a:pathLst>
              </a:custGeom>
              <a:solidFill>
                <a:srgbClr val="FF0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20" name="Google Shape;120;p16"/>
            <p:cNvGrpSpPr/>
            <p:nvPr/>
          </p:nvGrpSpPr>
          <p:grpSpPr>
            <a:xfrm>
              <a:off x="3899" y="1749"/>
              <a:ext cx="876" cy="240"/>
              <a:chOff x="3899" y="1749"/>
              <a:chExt cx="876" cy="240"/>
            </a:xfrm>
          </p:grpSpPr>
          <p:sp>
            <p:nvSpPr>
              <p:cNvPr id="121" name="Google Shape;121;p16"/>
              <p:cNvSpPr/>
              <p:nvPr/>
            </p:nvSpPr>
            <p:spPr>
              <a:xfrm>
                <a:off x="4603" y="1749"/>
                <a:ext cx="172" cy="240"/>
              </a:xfrm>
              <a:custGeom>
                <a:rect b="b" l="l" r="r" t="t"/>
                <a:pathLst>
                  <a:path extrusionOk="0" h="240" w="172">
                    <a:moveTo>
                      <a:pt x="87" y="239"/>
                    </a:moveTo>
                    <a:lnTo>
                      <a:pt x="0" y="84"/>
                    </a:lnTo>
                    <a:lnTo>
                      <a:pt x="64" y="0"/>
                    </a:lnTo>
                    <a:lnTo>
                      <a:pt x="171" y="132"/>
                    </a:lnTo>
                    <a:lnTo>
                      <a:pt x="87" y="239"/>
                    </a:lnTo>
                  </a:path>
                </a:pathLst>
              </a:custGeom>
              <a:solidFill>
                <a:srgbClr val="FF5F7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22" name="Google Shape;122;p16"/>
              <p:cNvSpPr/>
              <p:nvPr/>
            </p:nvSpPr>
            <p:spPr>
              <a:xfrm>
                <a:off x="3985" y="1749"/>
                <a:ext cx="683" cy="86"/>
              </a:xfrm>
              <a:custGeom>
                <a:rect b="b" l="l" r="r" t="t"/>
                <a:pathLst>
                  <a:path extrusionOk="0" h="86" w="683">
                    <a:moveTo>
                      <a:pt x="0" y="85"/>
                    </a:moveTo>
                    <a:lnTo>
                      <a:pt x="618" y="85"/>
                    </a:lnTo>
                    <a:lnTo>
                      <a:pt x="682" y="0"/>
                    </a:lnTo>
                    <a:lnTo>
                      <a:pt x="123" y="1"/>
                    </a:lnTo>
                    <a:lnTo>
                      <a:pt x="0" y="85"/>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23" name="Google Shape;123;p16"/>
              <p:cNvSpPr/>
              <p:nvPr/>
            </p:nvSpPr>
            <p:spPr>
              <a:xfrm>
                <a:off x="3899" y="1833"/>
                <a:ext cx="792" cy="156"/>
              </a:xfrm>
              <a:custGeom>
                <a:rect b="b" l="l" r="r" t="t"/>
                <a:pathLst>
                  <a:path extrusionOk="0" h="156" w="792">
                    <a:moveTo>
                      <a:pt x="0" y="155"/>
                    </a:moveTo>
                    <a:lnTo>
                      <a:pt x="791" y="155"/>
                    </a:lnTo>
                    <a:lnTo>
                      <a:pt x="704" y="0"/>
                    </a:lnTo>
                    <a:lnTo>
                      <a:pt x="87" y="0"/>
                    </a:lnTo>
                    <a:lnTo>
                      <a:pt x="0" y="155"/>
                    </a:lnTo>
                  </a:path>
                </a:pathLst>
              </a:custGeom>
              <a:solidFill>
                <a:srgbClr val="FF001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24" name="Google Shape;124;p16"/>
            <p:cNvGrpSpPr/>
            <p:nvPr/>
          </p:nvGrpSpPr>
          <p:grpSpPr>
            <a:xfrm>
              <a:off x="4000" y="1602"/>
              <a:ext cx="652" cy="208"/>
              <a:chOff x="4000" y="1602"/>
              <a:chExt cx="652" cy="208"/>
            </a:xfrm>
          </p:grpSpPr>
          <p:sp>
            <p:nvSpPr>
              <p:cNvPr id="125" name="Google Shape;125;p16"/>
              <p:cNvSpPr/>
              <p:nvPr/>
            </p:nvSpPr>
            <p:spPr>
              <a:xfrm>
                <a:off x="4500" y="1602"/>
                <a:ext cx="152" cy="208"/>
              </a:xfrm>
              <a:custGeom>
                <a:rect b="b" l="l" r="r" t="t"/>
                <a:pathLst>
                  <a:path extrusionOk="0" h="208" w="152">
                    <a:moveTo>
                      <a:pt x="0" y="56"/>
                    </a:moveTo>
                    <a:lnTo>
                      <a:pt x="89" y="207"/>
                    </a:lnTo>
                    <a:lnTo>
                      <a:pt x="151" y="129"/>
                    </a:lnTo>
                    <a:lnTo>
                      <a:pt x="44" y="0"/>
                    </a:lnTo>
                    <a:lnTo>
                      <a:pt x="0" y="56"/>
                    </a:lnTo>
                  </a:path>
                </a:pathLst>
              </a:custGeom>
              <a:solidFill>
                <a:srgbClr val="BF5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26" name="Google Shape;126;p16"/>
              <p:cNvSpPr/>
              <p:nvPr/>
            </p:nvSpPr>
            <p:spPr>
              <a:xfrm>
                <a:off x="4088" y="1602"/>
                <a:ext cx="456" cy="56"/>
              </a:xfrm>
              <a:custGeom>
                <a:rect b="b" l="l" r="r" t="t"/>
                <a:pathLst>
                  <a:path extrusionOk="0" h="56" w="456">
                    <a:moveTo>
                      <a:pt x="0" y="55"/>
                    </a:moveTo>
                    <a:lnTo>
                      <a:pt x="412" y="55"/>
                    </a:lnTo>
                    <a:lnTo>
                      <a:pt x="455" y="0"/>
                    </a:lnTo>
                    <a:lnTo>
                      <a:pt x="115" y="0"/>
                    </a:lnTo>
                    <a:lnTo>
                      <a:pt x="0" y="55"/>
                    </a:lnTo>
                  </a:path>
                </a:pathLst>
              </a:custGeom>
              <a:solidFill>
                <a:srgbClr val="5F009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27" name="Google Shape;127;p16"/>
              <p:cNvSpPr/>
              <p:nvPr/>
            </p:nvSpPr>
            <p:spPr>
              <a:xfrm>
                <a:off x="4000" y="1657"/>
                <a:ext cx="590" cy="153"/>
              </a:xfrm>
              <a:custGeom>
                <a:rect b="b" l="l" r="r" t="t"/>
                <a:pathLst>
                  <a:path extrusionOk="0" h="153" w="590">
                    <a:moveTo>
                      <a:pt x="0" y="152"/>
                    </a:moveTo>
                    <a:lnTo>
                      <a:pt x="589" y="152"/>
                    </a:lnTo>
                    <a:lnTo>
                      <a:pt x="500" y="0"/>
                    </a:lnTo>
                    <a:lnTo>
                      <a:pt x="88" y="0"/>
                    </a:lnTo>
                    <a:lnTo>
                      <a:pt x="0" y="152"/>
                    </a:lnTo>
                  </a:path>
                </a:pathLst>
              </a:custGeom>
              <a:solidFill>
                <a:srgbClr val="9F3FD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28" name="Google Shape;128;p16"/>
            <p:cNvGrpSpPr/>
            <p:nvPr/>
          </p:nvGrpSpPr>
          <p:grpSpPr>
            <a:xfrm>
              <a:off x="4103" y="1451"/>
              <a:ext cx="425" cy="182"/>
              <a:chOff x="4103" y="1451"/>
              <a:chExt cx="425" cy="182"/>
            </a:xfrm>
          </p:grpSpPr>
          <p:sp>
            <p:nvSpPr>
              <p:cNvPr id="129" name="Google Shape;129;p16"/>
              <p:cNvSpPr/>
              <p:nvPr/>
            </p:nvSpPr>
            <p:spPr>
              <a:xfrm>
                <a:off x="4397" y="1451"/>
                <a:ext cx="131" cy="182"/>
              </a:xfrm>
              <a:custGeom>
                <a:rect b="b" l="l" r="r" t="t"/>
                <a:pathLst>
                  <a:path extrusionOk="0" h="182" w="131">
                    <a:moveTo>
                      <a:pt x="89" y="181"/>
                    </a:moveTo>
                    <a:lnTo>
                      <a:pt x="130" y="129"/>
                    </a:lnTo>
                    <a:lnTo>
                      <a:pt x="23" y="0"/>
                    </a:lnTo>
                    <a:lnTo>
                      <a:pt x="0" y="28"/>
                    </a:lnTo>
                    <a:lnTo>
                      <a:pt x="89" y="181"/>
                    </a:lnTo>
                  </a:path>
                </a:pathLst>
              </a:custGeom>
              <a:solidFill>
                <a:srgbClr val="FF9F7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30" name="Google Shape;130;p16"/>
              <p:cNvSpPr/>
              <p:nvPr/>
            </p:nvSpPr>
            <p:spPr>
              <a:xfrm>
                <a:off x="4192" y="1451"/>
                <a:ext cx="228" cy="28"/>
              </a:xfrm>
              <a:custGeom>
                <a:rect b="b" l="l" r="r" t="t"/>
                <a:pathLst>
                  <a:path extrusionOk="0" h="28" w="228">
                    <a:moveTo>
                      <a:pt x="0" y="27"/>
                    </a:moveTo>
                    <a:lnTo>
                      <a:pt x="205" y="27"/>
                    </a:lnTo>
                    <a:lnTo>
                      <a:pt x="227" y="0"/>
                    </a:lnTo>
                    <a:lnTo>
                      <a:pt x="71" y="0"/>
                    </a:lnTo>
                    <a:lnTo>
                      <a:pt x="0" y="27"/>
                    </a:lnTo>
                  </a:path>
                </a:pathLst>
              </a:custGeom>
              <a:solidFill>
                <a:srgbClr val="BF3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31" name="Google Shape;131;p16"/>
              <p:cNvSpPr/>
              <p:nvPr/>
            </p:nvSpPr>
            <p:spPr>
              <a:xfrm>
                <a:off x="4103" y="1478"/>
                <a:ext cx="384" cy="155"/>
              </a:xfrm>
              <a:custGeom>
                <a:rect b="b" l="l" r="r" t="t"/>
                <a:pathLst>
                  <a:path extrusionOk="0" h="155" w="384">
                    <a:moveTo>
                      <a:pt x="0" y="154"/>
                    </a:moveTo>
                    <a:lnTo>
                      <a:pt x="383" y="154"/>
                    </a:lnTo>
                    <a:lnTo>
                      <a:pt x="294" y="0"/>
                    </a:lnTo>
                    <a:lnTo>
                      <a:pt x="89" y="0"/>
                    </a:lnTo>
                    <a:lnTo>
                      <a:pt x="0" y="154"/>
                    </a:lnTo>
                  </a:path>
                </a:pathLst>
              </a:custGeom>
              <a:solidFill>
                <a:srgbClr val="FF5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32" name="Google Shape;132;p16"/>
            <p:cNvGrpSpPr/>
            <p:nvPr/>
          </p:nvGrpSpPr>
          <p:grpSpPr>
            <a:xfrm>
              <a:off x="4205" y="1302"/>
              <a:ext cx="199" cy="154"/>
              <a:chOff x="4205" y="1302"/>
              <a:chExt cx="199" cy="154"/>
            </a:xfrm>
          </p:grpSpPr>
          <p:sp>
            <p:nvSpPr>
              <p:cNvPr id="133" name="Google Shape;133;p16"/>
              <p:cNvSpPr/>
              <p:nvPr/>
            </p:nvSpPr>
            <p:spPr>
              <a:xfrm>
                <a:off x="4294" y="1302"/>
                <a:ext cx="110" cy="154"/>
              </a:xfrm>
              <a:custGeom>
                <a:rect b="b" l="l" r="r" t="t"/>
                <a:pathLst>
                  <a:path extrusionOk="0" h="154" w="110">
                    <a:moveTo>
                      <a:pt x="89" y="153"/>
                    </a:moveTo>
                    <a:lnTo>
                      <a:pt x="109" y="129"/>
                    </a:lnTo>
                    <a:lnTo>
                      <a:pt x="0" y="0"/>
                    </a:lnTo>
                    <a:lnTo>
                      <a:pt x="89" y="153"/>
                    </a:lnTo>
                  </a:path>
                </a:pathLst>
              </a:custGeom>
              <a:solidFill>
                <a:srgbClr val="FFBF1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34" name="Google Shape;134;p16"/>
              <p:cNvSpPr/>
              <p:nvPr/>
            </p:nvSpPr>
            <p:spPr>
              <a:xfrm>
                <a:off x="4205" y="1302"/>
                <a:ext cx="179" cy="154"/>
              </a:xfrm>
              <a:custGeom>
                <a:rect b="b" l="l" r="r" t="t"/>
                <a:pathLst>
                  <a:path extrusionOk="0" h="154" w="179">
                    <a:moveTo>
                      <a:pt x="0" y="153"/>
                    </a:moveTo>
                    <a:lnTo>
                      <a:pt x="178" y="153"/>
                    </a:lnTo>
                    <a:lnTo>
                      <a:pt x="89" y="0"/>
                    </a:lnTo>
                    <a:lnTo>
                      <a:pt x="0" y="153"/>
                    </a:lnTo>
                  </a:path>
                </a:pathLst>
              </a:custGeom>
              <a:solidFill>
                <a:srgbClr val="FF9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grpSp>
        <p:nvGrpSpPr>
          <p:cNvPr id="135" name="Google Shape;135;p16"/>
          <p:cNvGrpSpPr/>
          <p:nvPr/>
        </p:nvGrpSpPr>
        <p:grpSpPr>
          <a:xfrm>
            <a:off x="5802312" y="4364037"/>
            <a:ext cx="1816100" cy="968375"/>
            <a:chOff x="3655" y="2749"/>
            <a:chExt cx="1144" cy="610"/>
          </a:xfrm>
        </p:grpSpPr>
        <p:grpSp>
          <p:nvGrpSpPr>
            <p:cNvPr id="136" name="Google Shape;136;p16"/>
            <p:cNvGrpSpPr/>
            <p:nvPr/>
          </p:nvGrpSpPr>
          <p:grpSpPr>
            <a:xfrm>
              <a:off x="4144" y="2874"/>
              <a:ext cx="655" cy="485"/>
              <a:chOff x="4144" y="2874"/>
              <a:chExt cx="655" cy="485"/>
            </a:xfrm>
          </p:grpSpPr>
          <p:grpSp>
            <p:nvGrpSpPr>
              <p:cNvPr id="137" name="Google Shape;137;p16"/>
              <p:cNvGrpSpPr/>
              <p:nvPr/>
            </p:nvGrpSpPr>
            <p:grpSpPr>
              <a:xfrm>
                <a:off x="4521" y="2874"/>
                <a:ext cx="278" cy="178"/>
                <a:chOff x="4521" y="2874"/>
                <a:chExt cx="278" cy="178"/>
              </a:xfrm>
            </p:grpSpPr>
            <p:sp>
              <p:nvSpPr>
                <p:cNvPr id="138" name="Google Shape;138;p16"/>
                <p:cNvSpPr/>
                <p:nvPr/>
              </p:nvSpPr>
              <p:spPr>
                <a:xfrm>
                  <a:off x="4593" y="2874"/>
                  <a:ext cx="206" cy="61"/>
                </a:xfrm>
                <a:custGeom>
                  <a:rect b="b" l="l" r="r" t="t"/>
                  <a:pathLst>
                    <a:path extrusionOk="0" h="61" w="206">
                      <a:moveTo>
                        <a:pt x="27" y="60"/>
                      </a:moveTo>
                      <a:lnTo>
                        <a:pt x="205" y="9"/>
                      </a:lnTo>
                      <a:lnTo>
                        <a:pt x="178" y="0"/>
                      </a:lnTo>
                      <a:lnTo>
                        <a:pt x="0" y="49"/>
                      </a:lnTo>
                      <a:lnTo>
                        <a:pt x="27" y="60"/>
                      </a:lnTo>
                    </a:path>
                  </a:pathLst>
                </a:custGeom>
                <a:solidFill>
                  <a:srgbClr val="7FFF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39" name="Google Shape;139;p16"/>
                <p:cNvSpPr/>
                <p:nvPr/>
              </p:nvSpPr>
              <p:spPr>
                <a:xfrm>
                  <a:off x="4546" y="2884"/>
                  <a:ext cx="253" cy="168"/>
                </a:xfrm>
                <a:custGeom>
                  <a:rect b="b" l="l" r="r" t="t"/>
                  <a:pathLst>
                    <a:path extrusionOk="0" h="168" w="253">
                      <a:moveTo>
                        <a:pt x="73" y="11"/>
                      </a:moveTo>
                      <a:lnTo>
                        <a:pt x="0" y="107"/>
                      </a:lnTo>
                      <a:lnTo>
                        <a:pt x="73" y="167"/>
                      </a:lnTo>
                      <a:lnTo>
                        <a:pt x="73" y="124"/>
                      </a:lnTo>
                      <a:lnTo>
                        <a:pt x="252" y="66"/>
                      </a:lnTo>
                      <a:lnTo>
                        <a:pt x="252" y="0"/>
                      </a:lnTo>
                      <a:lnTo>
                        <a:pt x="73" y="55"/>
                      </a:lnTo>
                      <a:lnTo>
                        <a:pt x="73" y="11"/>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40" name="Google Shape;140;p16"/>
                <p:cNvSpPr/>
                <p:nvPr/>
              </p:nvSpPr>
              <p:spPr>
                <a:xfrm>
                  <a:off x="4521" y="2887"/>
                  <a:ext cx="93" cy="102"/>
                </a:xfrm>
                <a:custGeom>
                  <a:rect b="b" l="l" r="r" t="t"/>
                  <a:pathLst>
                    <a:path extrusionOk="0" h="102" w="93">
                      <a:moveTo>
                        <a:pt x="92" y="8"/>
                      </a:moveTo>
                      <a:lnTo>
                        <a:pt x="23" y="101"/>
                      </a:lnTo>
                      <a:lnTo>
                        <a:pt x="0" y="84"/>
                      </a:lnTo>
                      <a:lnTo>
                        <a:pt x="69" y="0"/>
                      </a:lnTo>
                      <a:lnTo>
                        <a:pt x="92" y="8"/>
                      </a:lnTo>
                    </a:path>
                  </a:pathLst>
                </a:custGeom>
                <a:solidFill>
                  <a:srgbClr val="00B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41" name="Google Shape;141;p16"/>
              <p:cNvGrpSpPr/>
              <p:nvPr/>
            </p:nvGrpSpPr>
            <p:grpSpPr>
              <a:xfrm>
                <a:off x="4144" y="3148"/>
                <a:ext cx="206" cy="211"/>
                <a:chOff x="4144" y="3148"/>
                <a:chExt cx="206" cy="211"/>
              </a:xfrm>
            </p:grpSpPr>
            <p:sp>
              <p:nvSpPr>
                <p:cNvPr id="142" name="Google Shape;142;p16"/>
                <p:cNvSpPr/>
                <p:nvPr/>
              </p:nvSpPr>
              <p:spPr>
                <a:xfrm>
                  <a:off x="4194" y="3229"/>
                  <a:ext cx="18" cy="130"/>
                </a:xfrm>
                <a:custGeom>
                  <a:rect b="b" l="l" r="r" t="t"/>
                  <a:pathLst>
                    <a:path extrusionOk="0" h="130" w="18">
                      <a:moveTo>
                        <a:pt x="17" y="129"/>
                      </a:moveTo>
                      <a:lnTo>
                        <a:pt x="17" y="9"/>
                      </a:lnTo>
                      <a:lnTo>
                        <a:pt x="0" y="0"/>
                      </a:lnTo>
                      <a:lnTo>
                        <a:pt x="0" y="112"/>
                      </a:lnTo>
                      <a:lnTo>
                        <a:pt x="17" y="129"/>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43" name="Google Shape;143;p16"/>
                <p:cNvSpPr/>
                <p:nvPr/>
              </p:nvSpPr>
              <p:spPr>
                <a:xfrm>
                  <a:off x="4169" y="3157"/>
                  <a:ext cx="181" cy="202"/>
                </a:xfrm>
                <a:custGeom>
                  <a:rect b="b" l="l" r="r" t="t"/>
                  <a:pathLst>
                    <a:path extrusionOk="0" h="202" w="181">
                      <a:moveTo>
                        <a:pt x="84" y="0"/>
                      </a:moveTo>
                      <a:lnTo>
                        <a:pt x="180" y="35"/>
                      </a:lnTo>
                      <a:lnTo>
                        <a:pt x="133" y="52"/>
                      </a:lnTo>
                      <a:lnTo>
                        <a:pt x="133" y="174"/>
                      </a:lnTo>
                      <a:lnTo>
                        <a:pt x="48" y="201"/>
                      </a:lnTo>
                      <a:lnTo>
                        <a:pt x="48" y="79"/>
                      </a:lnTo>
                      <a:lnTo>
                        <a:pt x="0" y="96"/>
                      </a:lnTo>
                      <a:lnTo>
                        <a:pt x="84" y="0"/>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44" name="Google Shape;144;p16"/>
                <p:cNvSpPr/>
                <p:nvPr/>
              </p:nvSpPr>
              <p:spPr>
                <a:xfrm>
                  <a:off x="4144" y="3148"/>
                  <a:ext cx="106" cy="102"/>
                </a:xfrm>
                <a:custGeom>
                  <a:rect b="b" l="l" r="r" t="t"/>
                  <a:pathLst>
                    <a:path extrusionOk="0" h="102" w="106">
                      <a:moveTo>
                        <a:pt x="23" y="101"/>
                      </a:moveTo>
                      <a:lnTo>
                        <a:pt x="0" y="93"/>
                      </a:lnTo>
                      <a:lnTo>
                        <a:pt x="82" y="0"/>
                      </a:lnTo>
                      <a:lnTo>
                        <a:pt x="105" y="8"/>
                      </a:lnTo>
                      <a:lnTo>
                        <a:pt x="23" y="101"/>
                      </a:lnTo>
                    </a:path>
                  </a:pathLst>
                </a:custGeom>
                <a:solidFill>
                  <a:srgbClr val="00B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grpSp>
          <p:nvGrpSpPr>
            <p:cNvPr id="145" name="Google Shape;145;p16"/>
            <p:cNvGrpSpPr/>
            <p:nvPr/>
          </p:nvGrpSpPr>
          <p:grpSpPr>
            <a:xfrm>
              <a:off x="3830" y="2858"/>
              <a:ext cx="721" cy="392"/>
              <a:chOff x="3830" y="2858"/>
              <a:chExt cx="721" cy="392"/>
            </a:xfrm>
          </p:grpSpPr>
          <p:sp>
            <p:nvSpPr>
              <p:cNvPr id="146" name="Google Shape;146;p16"/>
              <p:cNvSpPr/>
              <p:nvPr/>
            </p:nvSpPr>
            <p:spPr>
              <a:xfrm>
                <a:off x="3830" y="3012"/>
                <a:ext cx="144" cy="238"/>
              </a:xfrm>
              <a:custGeom>
                <a:rect b="b" l="l" r="r" t="t"/>
                <a:pathLst>
                  <a:path extrusionOk="0" h="238" w="144">
                    <a:moveTo>
                      <a:pt x="0" y="0"/>
                    </a:moveTo>
                    <a:lnTo>
                      <a:pt x="143" y="61"/>
                    </a:lnTo>
                    <a:lnTo>
                      <a:pt x="143" y="237"/>
                    </a:lnTo>
                    <a:lnTo>
                      <a:pt x="0" y="175"/>
                    </a:lnTo>
                    <a:lnTo>
                      <a:pt x="0" y="0"/>
                    </a:lnTo>
                  </a:path>
                </a:pathLst>
              </a:custGeom>
              <a:solidFill>
                <a:srgbClr val="8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47" name="Google Shape;147;p16"/>
              <p:cNvSpPr/>
              <p:nvPr/>
            </p:nvSpPr>
            <p:spPr>
              <a:xfrm>
                <a:off x="3830" y="2858"/>
                <a:ext cx="721" cy="210"/>
              </a:xfrm>
              <a:custGeom>
                <a:rect b="b" l="l" r="r" t="t"/>
                <a:pathLst>
                  <a:path extrusionOk="0" h="210" w="721">
                    <a:moveTo>
                      <a:pt x="0" y="148"/>
                    </a:moveTo>
                    <a:lnTo>
                      <a:pt x="149" y="209"/>
                    </a:lnTo>
                    <a:lnTo>
                      <a:pt x="720" y="52"/>
                    </a:lnTo>
                    <a:lnTo>
                      <a:pt x="596" y="0"/>
                    </a:lnTo>
                    <a:lnTo>
                      <a:pt x="0" y="148"/>
                    </a:lnTo>
                  </a:path>
                </a:pathLst>
              </a:custGeom>
              <a:solidFill>
                <a:srgbClr val="FF5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48" name="Google Shape;148;p16"/>
              <p:cNvSpPr/>
              <p:nvPr/>
            </p:nvSpPr>
            <p:spPr>
              <a:xfrm>
                <a:off x="3981" y="2912"/>
                <a:ext cx="570" cy="338"/>
              </a:xfrm>
              <a:custGeom>
                <a:rect b="b" l="l" r="r" t="t"/>
                <a:pathLst>
                  <a:path extrusionOk="0" h="338" w="570">
                    <a:moveTo>
                      <a:pt x="0" y="159"/>
                    </a:moveTo>
                    <a:lnTo>
                      <a:pt x="0" y="337"/>
                    </a:lnTo>
                    <a:lnTo>
                      <a:pt x="569" y="150"/>
                    </a:lnTo>
                    <a:lnTo>
                      <a:pt x="569" y="0"/>
                    </a:lnTo>
                    <a:lnTo>
                      <a:pt x="0" y="159"/>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
          <p:nvSpPr>
            <p:cNvPr id="149" name="Google Shape;149;p16"/>
            <p:cNvSpPr/>
            <p:nvPr/>
          </p:nvSpPr>
          <p:spPr>
            <a:xfrm>
              <a:off x="4144" y="2749"/>
              <a:ext cx="106" cy="20"/>
            </a:xfrm>
            <a:custGeom>
              <a:rect b="b" l="l" r="r" t="t"/>
              <a:pathLst>
                <a:path extrusionOk="0" h="20" w="106">
                  <a:moveTo>
                    <a:pt x="0" y="13"/>
                  </a:moveTo>
                  <a:lnTo>
                    <a:pt x="23" y="19"/>
                  </a:lnTo>
                  <a:lnTo>
                    <a:pt x="105" y="6"/>
                  </a:lnTo>
                  <a:lnTo>
                    <a:pt x="82" y="0"/>
                  </a:lnTo>
                  <a:lnTo>
                    <a:pt x="0" y="13"/>
                  </a:lnTo>
                </a:path>
              </a:pathLst>
            </a:custGeom>
            <a:solidFill>
              <a:srgbClr val="7FFF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nvGrpSpPr>
            <p:cNvPr id="150" name="Google Shape;150;p16"/>
            <p:cNvGrpSpPr/>
            <p:nvPr/>
          </p:nvGrpSpPr>
          <p:grpSpPr>
            <a:xfrm>
              <a:off x="3655" y="2758"/>
              <a:ext cx="657" cy="501"/>
              <a:chOff x="3655" y="2758"/>
              <a:chExt cx="657" cy="501"/>
            </a:xfrm>
          </p:grpSpPr>
          <p:grpSp>
            <p:nvGrpSpPr>
              <p:cNvPr id="151" name="Google Shape;151;p16"/>
              <p:cNvGrpSpPr/>
              <p:nvPr/>
            </p:nvGrpSpPr>
            <p:grpSpPr>
              <a:xfrm>
                <a:off x="4072" y="2758"/>
                <a:ext cx="240" cy="174"/>
                <a:chOff x="4072" y="2758"/>
                <a:chExt cx="240" cy="174"/>
              </a:xfrm>
            </p:grpSpPr>
            <p:sp>
              <p:nvSpPr>
                <p:cNvPr id="152" name="Google Shape;152;p16"/>
                <p:cNvSpPr/>
                <p:nvPr/>
              </p:nvSpPr>
              <p:spPr>
                <a:xfrm>
                  <a:off x="4230" y="2846"/>
                  <a:ext cx="82" cy="18"/>
                </a:xfrm>
                <a:custGeom>
                  <a:rect b="b" l="l" r="r" t="t"/>
                  <a:pathLst>
                    <a:path extrusionOk="0" h="18" w="82">
                      <a:moveTo>
                        <a:pt x="23" y="17"/>
                      </a:moveTo>
                      <a:lnTo>
                        <a:pt x="81" y="5"/>
                      </a:lnTo>
                      <a:lnTo>
                        <a:pt x="56" y="0"/>
                      </a:lnTo>
                      <a:lnTo>
                        <a:pt x="0" y="12"/>
                      </a:lnTo>
                      <a:lnTo>
                        <a:pt x="23" y="17"/>
                      </a:lnTo>
                    </a:path>
                  </a:pathLst>
                </a:custGeom>
                <a:solidFill>
                  <a:srgbClr val="00D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53" name="Google Shape;153;p16"/>
                <p:cNvSpPr/>
                <p:nvPr/>
              </p:nvSpPr>
              <p:spPr>
                <a:xfrm>
                  <a:off x="4099" y="2758"/>
                  <a:ext cx="213" cy="174"/>
                </a:xfrm>
                <a:custGeom>
                  <a:rect b="b" l="l" r="r" t="t"/>
                  <a:pathLst>
                    <a:path extrusionOk="0" h="174" w="213">
                      <a:moveTo>
                        <a:pt x="67" y="17"/>
                      </a:moveTo>
                      <a:lnTo>
                        <a:pt x="152" y="0"/>
                      </a:lnTo>
                      <a:lnTo>
                        <a:pt x="152" y="108"/>
                      </a:lnTo>
                      <a:lnTo>
                        <a:pt x="212" y="92"/>
                      </a:lnTo>
                      <a:lnTo>
                        <a:pt x="116" y="173"/>
                      </a:lnTo>
                      <a:lnTo>
                        <a:pt x="0" y="147"/>
                      </a:lnTo>
                      <a:lnTo>
                        <a:pt x="67" y="130"/>
                      </a:lnTo>
                      <a:lnTo>
                        <a:pt x="67" y="17"/>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54" name="Google Shape;154;p16"/>
                <p:cNvSpPr/>
                <p:nvPr/>
              </p:nvSpPr>
              <p:spPr>
                <a:xfrm>
                  <a:off x="4072" y="2885"/>
                  <a:ext cx="90" cy="20"/>
                </a:xfrm>
                <a:custGeom>
                  <a:rect b="b" l="l" r="r" t="t"/>
                  <a:pathLst>
                    <a:path extrusionOk="0" h="20" w="90">
                      <a:moveTo>
                        <a:pt x="25" y="19"/>
                      </a:moveTo>
                      <a:lnTo>
                        <a:pt x="0" y="12"/>
                      </a:lnTo>
                      <a:lnTo>
                        <a:pt x="66" y="0"/>
                      </a:lnTo>
                      <a:lnTo>
                        <a:pt x="89" y="6"/>
                      </a:lnTo>
                      <a:lnTo>
                        <a:pt x="25" y="19"/>
                      </a:lnTo>
                    </a:path>
                  </a:pathLst>
                </a:custGeom>
                <a:solidFill>
                  <a:srgbClr val="00D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55" name="Google Shape;155;p16"/>
                <p:cNvSpPr/>
                <p:nvPr/>
              </p:nvSpPr>
              <p:spPr>
                <a:xfrm>
                  <a:off x="4144" y="2767"/>
                  <a:ext cx="18" cy="120"/>
                </a:xfrm>
                <a:custGeom>
                  <a:rect b="b" l="l" r="r" t="t"/>
                  <a:pathLst>
                    <a:path extrusionOk="0" h="120" w="18">
                      <a:moveTo>
                        <a:pt x="0" y="111"/>
                      </a:moveTo>
                      <a:lnTo>
                        <a:pt x="17" y="119"/>
                      </a:lnTo>
                      <a:lnTo>
                        <a:pt x="17" y="8"/>
                      </a:lnTo>
                      <a:lnTo>
                        <a:pt x="0" y="0"/>
                      </a:lnTo>
                      <a:lnTo>
                        <a:pt x="0" y="111"/>
                      </a:lnTo>
                    </a:path>
                  </a:pathLst>
                </a:custGeom>
                <a:solidFill>
                  <a:srgbClr val="00B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156" name="Google Shape;156;p16"/>
              <p:cNvGrpSpPr/>
              <p:nvPr/>
            </p:nvGrpSpPr>
            <p:grpSpPr>
              <a:xfrm>
                <a:off x="3655" y="3066"/>
                <a:ext cx="281" cy="193"/>
                <a:chOff x="3655" y="3066"/>
                <a:chExt cx="281" cy="193"/>
              </a:xfrm>
            </p:grpSpPr>
            <p:sp>
              <p:nvSpPr>
                <p:cNvPr id="157" name="Google Shape;157;p16"/>
                <p:cNvSpPr/>
                <p:nvPr/>
              </p:nvSpPr>
              <p:spPr>
                <a:xfrm>
                  <a:off x="3855" y="3184"/>
                  <a:ext cx="31" cy="57"/>
                </a:xfrm>
                <a:custGeom>
                  <a:rect b="b" l="l" r="r" t="t"/>
                  <a:pathLst>
                    <a:path extrusionOk="0" h="57" w="31">
                      <a:moveTo>
                        <a:pt x="30" y="56"/>
                      </a:moveTo>
                      <a:lnTo>
                        <a:pt x="30" y="16"/>
                      </a:lnTo>
                      <a:lnTo>
                        <a:pt x="0" y="0"/>
                      </a:lnTo>
                      <a:lnTo>
                        <a:pt x="0" y="39"/>
                      </a:lnTo>
                      <a:lnTo>
                        <a:pt x="30" y="56"/>
                      </a:lnTo>
                    </a:path>
                  </a:pathLst>
                </a:custGeom>
                <a:solidFill>
                  <a:srgbClr val="009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58" name="Google Shape;158;p16"/>
                <p:cNvSpPr/>
                <p:nvPr/>
              </p:nvSpPr>
              <p:spPr>
                <a:xfrm>
                  <a:off x="3692" y="3084"/>
                  <a:ext cx="244" cy="175"/>
                </a:xfrm>
                <a:custGeom>
                  <a:rect b="b" l="l" r="r" t="t"/>
                  <a:pathLst>
                    <a:path extrusionOk="0" h="175" w="244">
                      <a:moveTo>
                        <a:pt x="195" y="44"/>
                      </a:moveTo>
                      <a:lnTo>
                        <a:pt x="0" y="96"/>
                      </a:lnTo>
                      <a:lnTo>
                        <a:pt x="0" y="174"/>
                      </a:lnTo>
                      <a:lnTo>
                        <a:pt x="195" y="113"/>
                      </a:lnTo>
                      <a:lnTo>
                        <a:pt x="195" y="157"/>
                      </a:lnTo>
                      <a:lnTo>
                        <a:pt x="243" y="70"/>
                      </a:lnTo>
                      <a:lnTo>
                        <a:pt x="195" y="0"/>
                      </a:lnTo>
                      <a:lnTo>
                        <a:pt x="195" y="44"/>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59" name="Google Shape;159;p16"/>
                <p:cNvSpPr/>
                <p:nvPr/>
              </p:nvSpPr>
              <p:spPr>
                <a:xfrm>
                  <a:off x="3655" y="3166"/>
                  <a:ext cx="30" cy="93"/>
                </a:xfrm>
                <a:custGeom>
                  <a:rect b="b" l="l" r="r" t="t"/>
                  <a:pathLst>
                    <a:path extrusionOk="0" h="93" w="30">
                      <a:moveTo>
                        <a:pt x="29" y="17"/>
                      </a:moveTo>
                      <a:lnTo>
                        <a:pt x="29" y="92"/>
                      </a:lnTo>
                      <a:lnTo>
                        <a:pt x="0" y="75"/>
                      </a:lnTo>
                      <a:lnTo>
                        <a:pt x="0" y="0"/>
                      </a:lnTo>
                      <a:lnTo>
                        <a:pt x="29" y="17"/>
                      </a:lnTo>
                    </a:path>
                  </a:pathLst>
                </a:custGeom>
                <a:solidFill>
                  <a:srgbClr val="00D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60" name="Google Shape;160;p16"/>
                <p:cNvSpPr/>
                <p:nvPr/>
              </p:nvSpPr>
              <p:spPr>
                <a:xfrm>
                  <a:off x="3655" y="3111"/>
                  <a:ext cx="231" cy="66"/>
                </a:xfrm>
                <a:custGeom>
                  <a:rect b="b" l="l" r="r" t="t"/>
                  <a:pathLst>
                    <a:path extrusionOk="0" h="66" w="231">
                      <a:moveTo>
                        <a:pt x="0" y="49"/>
                      </a:moveTo>
                      <a:lnTo>
                        <a:pt x="36" y="65"/>
                      </a:lnTo>
                      <a:lnTo>
                        <a:pt x="230" y="17"/>
                      </a:lnTo>
                      <a:lnTo>
                        <a:pt x="193" y="0"/>
                      </a:lnTo>
                      <a:lnTo>
                        <a:pt x="0" y="49"/>
                      </a:lnTo>
                    </a:path>
                  </a:pathLst>
                </a:custGeom>
                <a:solidFill>
                  <a:srgbClr val="7FFF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61" name="Google Shape;161;p16"/>
                <p:cNvSpPr/>
                <p:nvPr/>
              </p:nvSpPr>
              <p:spPr>
                <a:xfrm>
                  <a:off x="3855" y="3066"/>
                  <a:ext cx="31" cy="57"/>
                </a:xfrm>
                <a:custGeom>
                  <a:rect b="b" l="l" r="r" t="t"/>
                  <a:pathLst>
                    <a:path extrusionOk="0" h="57" w="31">
                      <a:moveTo>
                        <a:pt x="30" y="16"/>
                      </a:moveTo>
                      <a:lnTo>
                        <a:pt x="0" y="0"/>
                      </a:lnTo>
                      <a:lnTo>
                        <a:pt x="0" y="39"/>
                      </a:lnTo>
                      <a:lnTo>
                        <a:pt x="30" y="56"/>
                      </a:lnTo>
                      <a:lnTo>
                        <a:pt x="30" y="16"/>
                      </a:lnTo>
                    </a:path>
                  </a:pathLst>
                </a:custGeom>
                <a:solidFill>
                  <a:srgbClr val="00D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gr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Virtual Inheritance</a:t>
            </a:r>
            <a:endParaRPr/>
          </a:p>
        </p:txBody>
      </p:sp>
      <p:sp>
        <p:nvSpPr>
          <p:cNvPr id="627" name="Google Shape;627;p52"/>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Two base classes derived from common ancestor</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If both base classes used in ordinary way by derived class, that class will have two sub objects of common ancestor</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Duplication, if not desirable, eliminated by using virtual base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7">
                                            <p:txEl>
                                              <p:pRg end="0" st="0"/>
                                            </p:txEl>
                                          </p:spTgt>
                                        </p:tgtEl>
                                        <p:attrNameLst>
                                          <p:attrName>style.visibility</p:attrName>
                                        </p:attrNameLst>
                                      </p:cBhvr>
                                      <p:to>
                                        <p:strVal val="visible"/>
                                      </p:to>
                                    </p:set>
                                    <p:anim calcmode="lin" valueType="num">
                                      <p:cBhvr additive="base">
                                        <p:cTn dur="500"/>
                                        <p:tgtEl>
                                          <p:spTgt spid="62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7">
                                            <p:txEl>
                                              <p:pRg end="1" st="1"/>
                                            </p:txEl>
                                          </p:spTgt>
                                        </p:tgtEl>
                                        <p:attrNameLst>
                                          <p:attrName>style.visibility</p:attrName>
                                        </p:attrNameLst>
                                      </p:cBhvr>
                                      <p:to>
                                        <p:strVal val="visible"/>
                                      </p:to>
                                    </p:set>
                                    <p:anim calcmode="lin" valueType="num">
                                      <p:cBhvr additive="base">
                                        <p:cTn dur="500"/>
                                        <p:tgtEl>
                                          <p:spTgt spid="62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7">
                                            <p:txEl>
                                              <p:pRg end="2" st="2"/>
                                            </p:txEl>
                                          </p:spTgt>
                                        </p:tgtEl>
                                        <p:attrNameLst>
                                          <p:attrName>style.visibility</p:attrName>
                                        </p:attrNameLst>
                                      </p:cBhvr>
                                      <p:to>
                                        <p:strVal val="visible"/>
                                      </p:to>
                                    </p:set>
                                    <p:anim calcmode="lin" valueType="num">
                                      <p:cBhvr additive="base">
                                        <p:cTn dur="500"/>
                                        <p:tgtEl>
                                          <p:spTgt spid="62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Virtual Base Class</a:t>
            </a:r>
            <a:endParaRPr/>
          </a:p>
        </p:txBody>
      </p:sp>
      <p:sp>
        <p:nvSpPr>
          <p:cNvPr id="634" name="Google Shape;634;p53"/>
          <p:cNvSpPr txBox="1"/>
          <p:nvPr/>
        </p:nvSpPr>
        <p:spPr>
          <a:xfrm>
            <a:off x="457200" y="1219200"/>
            <a:ext cx="3962400" cy="5226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class base {</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int i;</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rgbClr val="00004D"/>
              </a:buClr>
              <a:buSzPts val="2400"/>
              <a:buFont typeface="Times New Roman"/>
              <a:buNone/>
            </a:pPr>
            <a:r>
              <a:rPr b="1" i="1" lang="en-US" sz="2400" u="none">
                <a:solidFill>
                  <a:srgbClr val="00004D"/>
                </a:solidFill>
                <a:latin typeface="Times New Roman"/>
                <a:ea typeface="Times New Roman"/>
                <a:cs typeface="Times New Roman"/>
                <a:sym typeface="Times New Roman"/>
              </a:rPr>
              <a:t>// Inherit base as virtual</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class D1 : </a:t>
            </a:r>
            <a:r>
              <a:rPr b="1" i="0" lang="en-US" sz="2400" u="none">
                <a:solidFill>
                  <a:srgbClr val="C00000"/>
                </a:solidFill>
                <a:latin typeface="Times New Roman"/>
                <a:ea typeface="Times New Roman"/>
                <a:cs typeface="Times New Roman"/>
                <a:sym typeface="Times New Roman"/>
              </a:rPr>
              <a:t>virtual public base {</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public:</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int j; </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class D2 : </a:t>
            </a:r>
            <a:r>
              <a:rPr b="1" i="0" lang="en-US" sz="2400" u="none">
                <a:solidFill>
                  <a:srgbClr val="C00000"/>
                </a:solidFill>
                <a:latin typeface="Times New Roman"/>
                <a:ea typeface="Times New Roman"/>
                <a:cs typeface="Times New Roman"/>
                <a:sym typeface="Times New Roman"/>
              </a:rPr>
              <a:t>public virtual base {</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public:</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int k; </a:t>
            </a:r>
            <a:endParaRPr/>
          </a:p>
          <a:p>
            <a:pPr indent="0" lvl="0" marL="0" marR="0" rtl="0" algn="l">
              <a:lnSpc>
                <a:spcPct val="9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a:t>
            </a:r>
            <a:endParaRPr/>
          </a:p>
        </p:txBody>
      </p:sp>
      <p:sp>
        <p:nvSpPr>
          <p:cNvPr id="635" name="Google Shape;635;p53"/>
          <p:cNvSpPr txBox="1"/>
          <p:nvPr/>
        </p:nvSpPr>
        <p:spPr>
          <a:xfrm>
            <a:off x="4572000" y="1371600"/>
            <a:ext cx="41910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Lucida Sans"/>
              <a:buNone/>
            </a:pPr>
            <a:r>
              <a:rPr b="1" i="1" lang="en-US" sz="2400" u="none">
                <a:solidFill>
                  <a:srgbClr val="0000FF"/>
                </a:solidFill>
                <a:latin typeface="Lucida Sans"/>
                <a:ea typeface="Lucida Sans"/>
                <a:cs typeface="Lucida Sans"/>
                <a:sym typeface="Lucida Sans"/>
              </a:rPr>
              <a:t>/* Here, D3 inherits both D1 and D2. </a:t>
            </a:r>
            <a:endParaRPr/>
          </a:p>
          <a:p>
            <a:pPr indent="0" lvl="0" marL="0" marR="0" rtl="0" algn="l">
              <a:lnSpc>
                <a:spcPct val="100000"/>
              </a:lnSpc>
              <a:spcBef>
                <a:spcPts val="0"/>
              </a:spcBef>
              <a:spcAft>
                <a:spcPts val="0"/>
              </a:spcAft>
              <a:buClr>
                <a:srgbClr val="00004D"/>
              </a:buClr>
              <a:buSzPts val="2400"/>
              <a:buFont typeface="Times New Roman"/>
              <a:buNone/>
            </a:pPr>
            <a:r>
              <a:rPr b="1" i="1" lang="en-US" sz="2400" u="none">
                <a:solidFill>
                  <a:srgbClr val="00004D"/>
                </a:solidFill>
                <a:latin typeface="Times New Roman"/>
                <a:ea typeface="Times New Roman"/>
                <a:cs typeface="Times New Roman"/>
                <a:sym typeface="Times New Roman"/>
              </a:rPr>
              <a:t>    However, only one copy of base is present */</a:t>
            </a:r>
            <a:endParaRPr/>
          </a:p>
          <a:p>
            <a:pPr indent="0" lvl="0" marL="0" marR="0" rtl="0" algn="l">
              <a:lnSpc>
                <a:spcPct val="100000"/>
              </a:lnSpc>
              <a:spcBef>
                <a:spcPts val="0"/>
              </a:spcBef>
              <a:spcAft>
                <a:spcPts val="0"/>
              </a:spcAft>
              <a:buClr>
                <a:schemeClr val="folHlink"/>
              </a:buClr>
              <a:buSzPts val="2400"/>
              <a:buFont typeface="Lucida Sans"/>
              <a:buNone/>
            </a:pPr>
            <a:r>
              <a:t/>
            </a:r>
            <a:endParaRPr b="1" i="1" sz="2400" u="none">
              <a:solidFill>
                <a:srgbClr val="00004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class D3 : public D1, public D2 {</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int product () { </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return i * j * k; }</a:t>
            </a:r>
            <a:endParaRPr/>
          </a:p>
          <a:p>
            <a:pPr indent="0" lvl="0" marL="0" marR="0" rtl="0" algn="l">
              <a:lnSpc>
                <a:spcPct val="100000"/>
              </a:lnSpc>
              <a:spcBef>
                <a:spcPts val="0"/>
              </a:spcBef>
              <a:spcAft>
                <a:spcPts val="0"/>
              </a:spcAft>
              <a:buClr>
                <a:srgbClr val="00004D"/>
              </a:buClr>
              <a:buSzPts val="2400"/>
              <a:buFont typeface="Times New Roman"/>
              <a:buNone/>
            </a:pPr>
            <a:r>
              <a:rPr b="1" i="0" lang="en-US" sz="2400" u="none">
                <a:solidFill>
                  <a:srgbClr val="00004D"/>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rgbClr val="00004D"/>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4"/>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a:t>
            </a:r>
            <a:endParaRPr/>
          </a:p>
        </p:txBody>
      </p:sp>
      <p:sp>
        <p:nvSpPr>
          <p:cNvPr id="642" name="Google Shape;642;p54"/>
          <p:cNvSpPr txBox="1"/>
          <p:nvPr>
            <p:ph idx="1" type="body"/>
          </p:nvPr>
        </p:nvSpPr>
        <p:spPr>
          <a:xfrm>
            <a:off x="457200" y="1981200"/>
            <a:ext cx="83820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base *p; 	 </a:t>
            </a:r>
            <a:r>
              <a:rPr b="1" i="1" lang="en-US" sz="2400" u="none">
                <a:solidFill>
                  <a:schemeClr val="lt2"/>
                </a:solidFill>
                <a:latin typeface="Lucida Sans"/>
                <a:ea typeface="Lucida Sans"/>
                <a:cs typeface="Lucida Sans"/>
                <a:sym typeface="Lucida Sans"/>
              </a:rPr>
              <a:t>// base class pointer</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base B_obj;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derived D_obj;</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 = &amp;B_obj;   </a:t>
            </a:r>
            <a:r>
              <a:rPr b="1" i="1" lang="en-US" sz="2400" u="none">
                <a:solidFill>
                  <a:schemeClr val="lt2"/>
                </a:solidFill>
                <a:latin typeface="Lucida Sans"/>
                <a:ea typeface="Lucida Sans"/>
                <a:cs typeface="Lucida Sans"/>
                <a:sym typeface="Lucida Sans"/>
              </a:rPr>
              <a:t>// p can point to base object</a:t>
            </a:r>
            <a:r>
              <a:rPr b="1" i="0" lang="en-US" sz="2400" u="none">
                <a:solidFill>
                  <a:schemeClr val="lt2"/>
                </a:solidFill>
                <a:latin typeface="Lucida Sans"/>
                <a:ea typeface="Lucida Sans"/>
                <a:cs typeface="Lucida Sans"/>
                <a:sym typeface="Lucida Sans"/>
              </a:rPr>
              <a:t>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 = &amp;D_obj;   </a:t>
            </a:r>
            <a:r>
              <a:rPr b="1" i="1" lang="en-US" sz="2400" u="none">
                <a:solidFill>
                  <a:schemeClr val="lt2"/>
                </a:solidFill>
                <a:latin typeface="Lucida Sans"/>
                <a:ea typeface="Lucida Sans"/>
                <a:cs typeface="Lucida Sans"/>
                <a:sym typeface="Lucida Sans"/>
              </a:rPr>
              <a:t>// p can also point to derived 		      // object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5"/>
          <p:cNvSpPr txBox="1"/>
          <p:nvPr>
            <p:ph type="title"/>
          </p:nvPr>
        </p:nvSpPr>
        <p:spPr>
          <a:xfrm>
            <a:off x="406400" y="228600"/>
            <a:ext cx="85090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Pointers to Derived Classes</a:t>
            </a:r>
            <a:endParaRPr/>
          </a:p>
        </p:txBody>
      </p:sp>
      <p:sp>
        <p:nvSpPr>
          <p:cNvPr id="649" name="Google Shape;649;p55"/>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 pointer declared as a pointer to base class can also be used to point to any class derived from that base.</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However, only those members of the derived object that were inherited from the base can be accessed.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Virtual Member Functions</a:t>
            </a:r>
            <a:endParaRPr/>
          </a:p>
        </p:txBody>
      </p:sp>
      <p:sp>
        <p:nvSpPr>
          <p:cNvPr id="656" name="Google Shape;656;p5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Functions declared in base class and redefined in derived class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Class hierarchy defined by public inheritance creates related set of user types, all of whose objects may be pointed at by a base class pointer</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By accessing virtual function through this pointer, C++ selects appropriate function definition at run-time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anim calcmode="lin" valueType="num">
                                      <p:cBhvr additive="base">
                                        <p:cTn dur="500"/>
                                        <p:tgtEl>
                                          <p:spTgt spid="6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1" st="1"/>
                                            </p:txEl>
                                          </p:spTgt>
                                        </p:tgtEl>
                                        <p:attrNameLst>
                                          <p:attrName>style.visibility</p:attrName>
                                        </p:attrNameLst>
                                      </p:cBhvr>
                                      <p:to>
                                        <p:strVal val="visible"/>
                                      </p:to>
                                    </p:set>
                                    <p:anim calcmode="lin" valueType="num">
                                      <p:cBhvr additive="base">
                                        <p:cTn dur="500"/>
                                        <p:tgtEl>
                                          <p:spTgt spid="65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2" st="2"/>
                                            </p:txEl>
                                          </p:spTgt>
                                        </p:tgtEl>
                                        <p:attrNameLst>
                                          <p:attrName>style.visibility</p:attrName>
                                        </p:attrNameLst>
                                      </p:cBhvr>
                                      <p:to>
                                        <p:strVal val="visible"/>
                                      </p:to>
                                    </p:set>
                                    <p:anim calcmode="lin" valueType="num">
                                      <p:cBhvr additive="base">
                                        <p:cTn dur="500"/>
                                        <p:tgtEl>
                                          <p:spTgt spid="65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Virtual Function</a:t>
            </a:r>
            <a:endParaRPr/>
          </a:p>
        </p:txBody>
      </p:sp>
      <p:sp>
        <p:nvSpPr>
          <p:cNvPr id="663" name="Google Shape;663;p57"/>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 virtual function is a member function</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declared within a base class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redefined by a derived class (i.e. </a:t>
            </a:r>
            <a:r>
              <a:rPr b="1" i="0" lang="en-US" sz="2800" u="none">
                <a:solidFill>
                  <a:srgbClr val="0000FF"/>
                </a:solidFill>
                <a:latin typeface="Lucida Sans"/>
                <a:ea typeface="Lucida Sans"/>
                <a:cs typeface="Lucida Sans"/>
                <a:sym typeface="Lucida Sans"/>
              </a:rPr>
              <a:t>overriding</a:t>
            </a:r>
            <a:r>
              <a:rPr b="1" i="0" lang="en-US" sz="2800" u="none">
                <a:solidFill>
                  <a:schemeClr val="dk1"/>
                </a:solidFill>
                <a:latin typeface="Lucida Sans"/>
                <a:ea typeface="Lucida Sans"/>
                <a:cs typeface="Lucida Sans"/>
                <a:sym typeface="Lucida Sans"/>
              </a:rPr>
              <a:t>)</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It can be used to support </a:t>
            </a:r>
            <a:r>
              <a:rPr b="1" i="0" lang="en-US" sz="2400" u="none">
                <a:solidFill>
                  <a:srgbClr val="FF0000"/>
                </a:solidFill>
                <a:latin typeface="Lucida Sans"/>
                <a:ea typeface="Lucida Sans"/>
                <a:cs typeface="Lucida Sans"/>
                <a:sym typeface="Lucida Sans"/>
              </a:rPr>
              <a:t>run-time polymorphism</a:t>
            </a:r>
            <a:r>
              <a:rPr b="1" i="0" lang="en-US" sz="2400" u="none">
                <a:solidFill>
                  <a:schemeClr val="lt2"/>
                </a:solidFill>
                <a:latin typeface="Lucida Sans"/>
                <a:ea typeface="Lucida Sans"/>
                <a:cs typeface="Lucida Sans"/>
                <a:sym typeface="Lucida San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8"/>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a:t>
            </a:r>
            <a:endParaRPr/>
          </a:p>
        </p:txBody>
      </p:sp>
      <p:sp>
        <p:nvSpPr>
          <p:cNvPr id="670" name="Google Shape;670;p58"/>
          <p:cNvSpPr txBox="1"/>
          <p:nvPr>
            <p:ph idx="1" type="body"/>
          </p:nvPr>
        </p:nvSpPr>
        <p:spPr>
          <a:xfrm>
            <a:off x="1066800" y="1885950"/>
            <a:ext cx="7569200" cy="417195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base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int i;</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base (int x) { i = x;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0" lang="en-US" sz="2400" u="none">
                <a:solidFill>
                  <a:srgbClr val="FF0000"/>
                </a:solidFill>
                <a:latin typeface="Lucida Sans"/>
                <a:ea typeface="Lucida Sans"/>
                <a:cs typeface="Lucida Sans"/>
                <a:sym typeface="Lucida Sans"/>
              </a:rPr>
              <a:t>	virtual void func() {cout &lt;&lt; i;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190500" lvl="0" marL="342900" rtl="0" algn="l">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9"/>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a:t>
            </a:r>
            <a:endParaRPr/>
          </a:p>
        </p:txBody>
      </p:sp>
      <p:sp>
        <p:nvSpPr>
          <p:cNvPr id="677" name="Google Shape;677;p59"/>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derived : public base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derived (int x) : base (x) {}</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rgbClr val="0000FF"/>
                </a:solidFill>
                <a:latin typeface="Lucida Sans"/>
                <a:ea typeface="Lucida Sans"/>
                <a:cs typeface="Lucida Sans"/>
                <a:sym typeface="Lucida Sans"/>
              </a:rPr>
              <a:t>// The keyword </a:t>
            </a:r>
            <a:r>
              <a:rPr b="1" i="0" lang="en-US" sz="2400" u="none">
                <a:solidFill>
                  <a:srgbClr val="0000FF"/>
                </a:solidFill>
                <a:latin typeface="Lucida Sans"/>
                <a:ea typeface="Lucida Sans"/>
                <a:cs typeface="Lucida Sans"/>
                <a:sym typeface="Lucida Sans"/>
              </a:rPr>
              <a:t>virtual</a:t>
            </a:r>
            <a:r>
              <a:rPr b="1" i="1" lang="en-US" sz="2400" u="none">
                <a:solidFill>
                  <a:srgbClr val="0000FF"/>
                </a:solidFill>
                <a:latin typeface="Lucida Sans"/>
                <a:ea typeface="Lucida Sans"/>
                <a:cs typeface="Lucida Sans"/>
                <a:sym typeface="Lucida Sans"/>
              </a:rPr>
              <a:t> is not needed.</a:t>
            </a:r>
            <a:endParaRPr b="1" i="1" sz="2400" u="none">
              <a:solidFill>
                <a:schemeClr val="accen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0" lang="en-US" sz="2400" u="none">
                <a:solidFill>
                  <a:srgbClr val="FF0000"/>
                </a:solidFill>
                <a:latin typeface="Lucida Sans"/>
                <a:ea typeface="Lucida Sans"/>
                <a:cs typeface="Lucida Sans"/>
                <a:sym typeface="Lucida Sans"/>
              </a:rPr>
              <a:t>	void func() {cout &lt;&lt; i * i;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a:t>
            </a:r>
            <a:endParaRPr/>
          </a:p>
        </p:txBody>
      </p:sp>
      <p:sp>
        <p:nvSpPr>
          <p:cNvPr id="684" name="Google Shape;684;p60"/>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int main() {</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base ob(10), *p;</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derived d_ob(10);</a:t>
            </a:r>
            <a:endParaRPr/>
          </a:p>
          <a:p>
            <a:pPr indent="0" lvl="0" marL="0" rtl="0" algn="l">
              <a:lnSpc>
                <a:spcPct val="90000"/>
              </a:lnSpc>
              <a:spcBef>
                <a:spcPts val="0"/>
              </a:spcBef>
              <a:spcAft>
                <a:spcPts val="0"/>
              </a:spcAft>
              <a:buClr>
                <a:schemeClr val="lt2"/>
              </a:buClr>
              <a:buSzPts val="3000"/>
              <a:buFont typeface="Lucida Sans"/>
              <a:buNone/>
            </a:pPr>
            <a:r>
              <a:t/>
            </a:r>
            <a:endParaRPr b="1" i="0" sz="3000" u="none">
              <a:solidFill>
                <a:schemeClr val="lt2"/>
              </a:solidFill>
              <a:latin typeface="Lucida Sans"/>
              <a:ea typeface="Lucida Sans"/>
              <a:cs typeface="Lucida Sans"/>
              <a:sym typeface="Lucida Sans"/>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p = &amp;ob;</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a:t>
            </a:r>
            <a:r>
              <a:rPr b="1" i="0" lang="en-US" sz="3000" u="none">
                <a:solidFill>
                  <a:srgbClr val="FF0000"/>
                </a:solidFill>
                <a:latin typeface="Lucida Sans"/>
                <a:ea typeface="Lucida Sans"/>
                <a:cs typeface="Lucida Sans"/>
                <a:sym typeface="Lucida Sans"/>
              </a:rPr>
              <a:t>	p-&gt;func();</a:t>
            </a:r>
            <a:r>
              <a:rPr b="1" i="0" lang="en-US" sz="3000" u="none">
                <a:solidFill>
                  <a:schemeClr val="lt2"/>
                </a:solidFill>
                <a:latin typeface="Lucida Sans"/>
                <a:ea typeface="Lucida Sans"/>
                <a:cs typeface="Lucida Sans"/>
                <a:sym typeface="Lucida Sans"/>
              </a:rPr>
              <a:t> 		</a:t>
            </a:r>
            <a:r>
              <a:rPr b="1" i="1" lang="en-US" sz="3000" u="none">
                <a:solidFill>
                  <a:schemeClr val="lt2"/>
                </a:solidFill>
                <a:latin typeface="Lucida Sans"/>
                <a:ea typeface="Lucida Sans"/>
                <a:cs typeface="Lucida Sans"/>
                <a:sym typeface="Lucida Sans"/>
              </a:rPr>
              <a:t>// use base’s func()</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p = &amp;d_ob;</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	</a:t>
            </a:r>
            <a:r>
              <a:rPr b="1" i="0" lang="en-US" sz="3000" u="none">
                <a:solidFill>
                  <a:srgbClr val="FF0000"/>
                </a:solidFill>
                <a:latin typeface="Lucida Sans"/>
                <a:ea typeface="Lucida Sans"/>
                <a:cs typeface="Lucida Sans"/>
                <a:sym typeface="Lucida Sans"/>
              </a:rPr>
              <a:t>	p-&gt;func();	</a:t>
            </a:r>
            <a:r>
              <a:rPr b="1" i="0" lang="en-US" sz="3000" u="none">
                <a:solidFill>
                  <a:schemeClr val="lt2"/>
                </a:solidFill>
                <a:latin typeface="Lucida Sans"/>
                <a:ea typeface="Lucida Sans"/>
                <a:cs typeface="Lucida Sans"/>
                <a:sym typeface="Lucida Sans"/>
              </a:rPr>
              <a:t>	</a:t>
            </a:r>
            <a:r>
              <a:rPr b="1" i="1" lang="en-US" sz="3000" u="none">
                <a:solidFill>
                  <a:schemeClr val="lt2"/>
                </a:solidFill>
                <a:latin typeface="Lucida Sans"/>
                <a:ea typeface="Lucida Sans"/>
                <a:cs typeface="Lucida Sans"/>
                <a:sym typeface="Lucida Sans"/>
              </a:rPr>
              <a:t>// use derived’s func()</a:t>
            </a:r>
            <a:endParaRPr/>
          </a:p>
          <a:p>
            <a:pPr indent="0" lvl="0" marL="0" rtl="0" algn="l">
              <a:lnSpc>
                <a:spcPct val="90000"/>
              </a:lnSpc>
              <a:spcBef>
                <a:spcPts val="0"/>
              </a:spcBef>
              <a:spcAft>
                <a:spcPts val="0"/>
              </a:spcAft>
              <a:buClr>
                <a:schemeClr val="lt2"/>
              </a:buClr>
              <a:buSzPts val="3000"/>
              <a:buFont typeface="Lucida Sans"/>
              <a:buNone/>
            </a:pPr>
            <a:r>
              <a:rPr b="1" i="0" lang="en-US" sz="3000" u="none">
                <a:solidFill>
                  <a:schemeClr val="lt2"/>
                </a:solidFill>
                <a:latin typeface="Lucida Sans"/>
                <a:ea typeface="Lucida Sans"/>
                <a:cs typeface="Lucida Sans"/>
                <a:sym typeface="Lucida Sans"/>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Pure Virtual Functions</a:t>
            </a:r>
            <a:endParaRPr/>
          </a:p>
        </p:txBody>
      </p:sp>
      <p:sp>
        <p:nvSpPr>
          <p:cNvPr id="691" name="Google Shape;691;p61"/>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 pure virtual function has no definition relative to the base class.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Only the function’s prototype is included.</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General form:</a:t>
            </a:r>
            <a:endParaRPr/>
          </a:p>
          <a:p>
            <a:pPr indent="0" lvl="0" marL="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	virtual </a:t>
            </a:r>
            <a:r>
              <a:rPr b="1" i="1" lang="en-US" sz="2400" u="none">
                <a:solidFill>
                  <a:srgbClr val="FF0000"/>
                </a:solidFill>
                <a:latin typeface="Lucida Sans"/>
                <a:ea typeface="Lucida Sans"/>
                <a:cs typeface="Lucida Sans"/>
                <a:sym typeface="Lucida Sans"/>
              </a:rPr>
              <a:t>type func-name(paremeter-list)</a:t>
            </a:r>
            <a:r>
              <a:rPr b="1" i="0" lang="en-US" sz="2400" u="none">
                <a:solidFill>
                  <a:srgbClr val="FF0000"/>
                </a:solidFill>
                <a:latin typeface="Lucida Sans"/>
                <a:ea typeface="Lucida Sans"/>
                <a:cs typeface="Lucida Sans"/>
                <a:sym typeface="Lucida Sans"/>
              </a:rPr>
              <a:t> = 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Credit Cards  - Single Inheritance</a:t>
            </a:r>
            <a:endParaRPr/>
          </a:p>
        </p:txBody>
      </p:sp>
      <p:sp>
        <p:nvSpPr>
          <p:cNvPr id="168" name="Google Shape;168;p17"/>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SzPts val="2240"/>
              <a:buNone/>
            </a:pPr>
            <a:r>
              <a:rPr b="1" i="0" lang="en-US" sz="2800" u="none">
                <a:solidFill>
                  <a:schemeClr val="dk1"/>
                </a:solidFill>
                <a:latin typeface="Lucida Sans"/>
                <a:ea typeface="Lucida Sans"/>
                <a:cs typeface="Lucida Sans"/>
                <a:sym typeface="Lucida Sans"/>
              </a:rPr>
              <a:t>Same basic features</a:t>
            </a:r>
            <a:endParaRPr/>
          </a:p>
          <a:p>
            <a:pPr indent="-285750" lvl="1" marL="400050" rtl="0" algn="l">
              <a:lnSpc>
                <a:spcPct val="100000"/>
              </a:lnSpc>
              <a:spcBef>
                <a:spcPts val="2800"/>
              </a:spcBef>
              <a:spcAft>
                <a:spcPts val="0"/>
              </a:spcAft>
              <a:buSzPts val="2240"/>
              <a:buNone/>
            </a:pPr>
            <a:r>
              <a:rPr b="1" i="0" lang="en-US" sz="2800" u="none">
                <a:solidFill>
                  <a:schemeClr val="dk1"/>
                </a:solidFill>
                <a:latin typeface="Lucida Sans"/>
                <a:ea typeface="Lucida Sans"/>
                <a:cs typeface="Lucida Sans"/>
                <a:sym typeface="Lucida Sans"/>
              </a:rPr>
              <a:t>Each is a little different</a:t>
            </a:r>
            <a:endParaRPr/>
          </a:p>
        </p:txBody>
      </p:sp>
      <p:grpSp>
        <p:nvGrpSpPr>
          <p:cNvPr id="169" name="Google Shape;169;p17"/>
          <p:cNvGrpSpPr/>
          <p:nvPr/>
        </p:nvGrpSpPr>
        <p:grpSpPr>
          <a:xfrm>
            <a:off x="4976812" y="2697162"/>
            <a:ext cx="2986087" cy="2822575"/>
            <a:chOff x="3135" y="1699"/>
            <a:chExt cx="1881" cy="1778"/>
          </a:xfrm>
        </p:grpSpPr>
        <p:sp>
          <p:nvSpPr>
            <p:cNvPr id="170" name="Google Shape;170;p17"/>
            <p:cNvSpPr/>
            <p:nvPr/>
          </p:nvSpPr>
          <p:spPr>
            <a:xfrm>
              <a:off x="3483" y="2586"/>
              <a:ext cx="850" cy="891"/>
            </a:xfrm>
            <a:custGeom>
              <a:rect b="b" l="l" r="r" t="t"/>
              <a:pathLst>
                <a:path extrusionOk="0" h="891" w="850">
                  <a:moveTo>
                    <a:pt x="849" y="890"/>
                  </a:moveTo>
                  <a:lnTo>
                    <a:pt x="837" y="860"/>
                  </a:lnTo>
                  <a:lnTo>
                    <a:pt x="822" y="827"/>
                  </a:lnTo>
                  <a:lnTo>
                    <a:pt x="803" y="798"/>
                  </a:lnTo>
                  <a:lnTo>
                    <a:pt x="795" y="789"/>
                  </a:lnTo>
                  <a:lnTo>
                    <a:pt x="787" y="741"/>
                  </a:lnTo>
                  <a:lnTo>
                    <a:pt x="776" y="697"/>
                  </a:lnTo>
                  <a:lnTo>
                    <a:pt x="763" y="664"/>
                  </a:lnTo>
                  <a:lnTo>
                    <a:pt x="757" y="653"/>
                  </a:lnTo>
                  <a:lnTo>
                    <a:pt x="747" y="630"/>
                  </a:lnTo>
                  <a:lnTo>
                    <a:pt x="743" y="615"/>
                  </a:lnTo>
                  <a:lnTo>
                    <a:pt x="732" y="580"/>
                  </a:lnTo>
                  <a:lnTo>
                    <a:pt x="724" y="544"/>
                  </a:lnTo>
                  <a:lnTo>
                    <a:pt x="720" y="505"/>
                  </a:lnTo>
                  <a:lnTo>
                    <a:pt x="722" y="469"/>
                  </a:lnTo>
                  <a:lnTo>
                    <a:pt x="726" y="431"/>
                  </a:lnTo>
                  <a:lnTo>
                    <a:pt x="736" y="394"/>
                  </a:lnTo>
                  <a:lnTo>
                    <a:pt x="745" y="346"/>
                  </a:lnTo>
                  <a:lnTo>
                    <a:pt x="753" y="299"/>
                  </a:lnTo>
                  <a:lnTo>
                    <a:pt x="755" y="279"/>
                  </a:lnTo>
                  <a:lnTo>
                    <a:pt x="755" y="270"/>
                  </a:lnTo>
                  <a:lnTo>
                    <a:pt x="757" y="251"/>
                  </a:lnTo>
                  <a:lnTo>
                    <a:pt x="755" y="241"/>
                  </a:lnTo>
                  <a:lnTo>
                    <a:pt x="755" y="203"/>
                  </a:lnTo>
                  <a:lnTo>
                    <a:pt x="751" y="178"/>
                  </a:lnTo>
                  <a:lnTo>
                    <a:pt x="749" y="155"/>
                  </a:lnTo>
                  <a:lnTo>
                    <a:pt x="741" y="115"/>
                  </a:lnTo>
                  <a:lnTo>
                    <a:pt x="736" y="82"/>
                  </a:lnTo>
                  <a:lnTo>
                    <a:pt x="724" y="51"/>
                  </a:lnTo>
                  <a:lnTo>
                    <a:pt x="709" y="23"/>
                  </a:lnTo>
                  <a:lnTo>
                    <a:pt x="694" y="0"/>
                  </a:lnTo>
                  <a:lnTo>
                    <a:pt x="694" y="53"/>
                  </a:lnTo>
                  <a:lnTo>
                    <a:pt x="688" y="84"/>
                  </a:lnTo>
                  <a:lnTo>
                    <a:pt x="684" y="94"/>
                  </a:lnTo>
                  <a:lnTo>
                    <a:pt x="678" y="105"/>
                  </a:lnTo>
                  <a:lnTo>
                    <a:pt x="671" y="109"/>
                  </a:lnTo>
                  <a:lnTo>
                    <a:pt x="665" y="113"/>
                  </a:lnTo>
                  <a:lnTo>
                    <a:pt x="659" y="113"/>
                  </a:lnTo>
                  <a:lnTo>
                    <a:pt x="621" y="107"/>
                  </a:lnTo>
                  <a:lnTo>
                    <a:pt x="588" y="103"/>
                  </a:lnTo>
                  <a:lnTo>
                    <a:pt x="556" y="107"/>
                  </a:lnTo>
                  <a:lnTo>
                    <a:pt x="525" y="113"/>
                  </a:lnTo>
                  <a:lnTo>
                    <a:pt x="517" y="113"/>
                  </a:lnTo>
                  <a:lnTo>
                    <a:pt x="508" y="111"/>
                  </a:lnTo>
                  <a:lnTo>
                    <a:pt x="498" y="107"/>
                  </a:lnTo>
                  <a:lnTo>
                    <a:pt x="493" y="99"/>
                  </a:lnTo>
                  <a:lnTo>
                    <a:pt x="487" y="92"/>
                  </a:lnTo>
                  <a:lnTo>
                    <a:pt x="485" y="82"/>
                  </a:lnTo>
                  <a:lnTo>
                    <a:pt x="483" y="72"/>
                  </a:lnTo>
                  <a:lnTo>
                    <a:pt x="483" y="59"/>
                  </a:lnTo>
                  <a:lnTo>
                    <a:pt x="485" y="2"/>
                  </a:lnTo>
                  <a:lnTo>
                    <a:pt x="466" y="30"/>
                  </a:lnTo>
                  <a:lnTo>
                    <a:pt x="464" y="36"/>
                  </a:lnTo>
                  <a:lnTo>
                    <a:pt x="454" y="53"/>
                  </a:lnTo>
                  <a:lnTo>
                    <a:pt x="449" y="69"/>
                  </a:lnTo>
                  <a:lnTo>
                    <a:pt x="431" y="109"/>
                  </a:lnTo>
                  <a:lnTo>
                    <a:pt x="420" y="149"/>
                  </a:lnTo>
                  <a:lnTo>
                    <a:pt x="412" y="193"/>
                  </a:lnTo>
                  <a:lnTo>
                    <a:pt x="408" y="245"/>
                  </a:lnTo>
                  <a:lnTo>
                    <a:pt x="406" y="291"/>
                  </a:lnTo>
                  <a:lnTo>
                    <a:pt x="307" y="314"/>
                  </a:lnTo>
                  <a:lnTo>
                    <a:pt x="226" y="335"/>
                  </a:lnTo>
                  <a:lnTo>
                    <a:pt x="213" y="366"/>
                  </a:lnTo>
                  <a:lnTo>
                    <a:pt x="184" y="423"/>
                  </a:lnTo>
                  <a:lnTo>
                    <a:pt x="152" y="475"/>
                  </a:lnTo>
                  <a:lnTo>
                    <a:pt x="115" y="526"/>
                  </a:lnTo>
                  <a:lnTo>
                    <a:pt x="77" y="574"/>
                  </a:lnTo>
                  <a:lnTo>
                    <a:pt x="35" y="618"/>
                  </a:lnTo>
                  <a:lnTo>
                    <a:pt x="21" y="632"/>
                  </a:lnTo>
                  <a:lnTo>
                    <a:pt x="16" y="647"/>
                  </a:lnTo>
                  <a:lnTo>
                    <a:pt x="8" y="664"/>
                  </a:lnTo>
                  <a:lnTo>
                    <a:pt x="2" y="693"/>
                  </a:lnTo>
                  <a:lnTo>
                    <a:pt x="0" y="722"/>
                  </a:lnTo>
                  <a:lnTo>
                    <a:pt x="2" y="751"/>
                  </a:lnTo>
                  <a:lnTo>
                    <a:pt x="10" y="777"/>
                  </a:lnTo>
                  <a:lnTo>
                    <a:pt x="12" y="785"/>
                  </a:lnTo>
                  <a:lnTo>
                    <a:pt x="23" y="812"/>
                  </a:lnTo>
                  <a:lnTo>
                    <a:pt x="29" y="837"/>
                  </a:lnTo>
                  <a:lnTo>
                    <a:pt x="31" y="865"/>
                  </a:lnTo>
                  <a:lnTo>
                    <a:pt x="27" y="890"/>
                  </a:lnTo>
                  <a:lnTo>
                    <a:pt x="849" y="890"/>
                  </a:lnTo>
                </a:path>
              </a:pathLst>
            </a:custGeom>
            <a:solidFill>
              <a:srgbClr val="FFE1C2"/>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1" name="Google Shape;171;p17"/>
            <p:cNvSpPr/>
            <p:nvPr/>
          </p:nvSpPr>
          <p:spPr>
            <a:xfrm>
              <a:off x="3966" y="2523"/>
              <a:ext cx="79" cy="177"/>
            </a:xfrm>
            <a:custGeom>
              <a:rect b="b" l="l" r="r" t="t"/>
              <a:pathLst>
                <a:path extrusionOk="0" h="177" w="79">
                  <a:moveTo>
                    <a:pt x="69" y="1"/>
                  </a:moveTo>
                  <a:lnTo>
                    <a:pt x="59" y="5"/>
                  </a:lnTo>
                  <a:lnTo>
                    <a:pt x="44" y="15"/>
                  </a:lnTo>
                  <a:lnTo>
                    <a:pt x="25" y="32"/>
                  </a:lnTo>
                  <a:lnTo>
                    <a:pt x="10" y="51"/>
                  </a:lnTo>
                  <a:lnTo>
                    <a:pt x="6" y="57"/>
                  </a:lnTo>
                  <a:lnTo>
                    <a:pt x="2" y="65"/>
                  </a:lnTo>
                  <a:lnTo>
                    <a:pt x="0" y="122"/>
                  </a:lnTo>
                  <a:lnTo>
                    <a:pt x="0" y="135"/>
                  </a:lnTo>
                  <a:lnTo>
                    <a:pt x="2" y="145"/>
                  </a:lnTo>
                  <a:lnTo>
                    <a:pt x="4" y="155"/>
                  </a:lnTo>
                  <a:lnTo>
                    <a:pt x="10" y="162"/>
                  </a:lnTo>
                  <a:lnTo>
                    <a:pt x="15" y="170"/>
                  </a:lnTo>
                  <a:lnTo>
                    <a:pt x="25" y="174"/>
                  </a:lnTo>
                  <a:lnTo>
                    <a:pt x="34" y="176"/>
                  </a:lnTo>
                  <a:lnTo>
                    <a:pt x="38" y="162"/>
                  </a:lnTo>
                  <a:lnTo>
                    <a:pt x="44" y="147"/>
                  </a:lnTo>
                  <a:lnTo>
                    <a:pt x="54" y="137"/>
                  </a:lnTo>
                  <a:lnTo>
                    <a:pt x="67" y="128"/>
                  </a:lnTo>
                  <a:lnTo>
                    <a:pt x="78" y="124"/>
                  </a:lnTo>
                  <a:lnTo>
                    <a:pt x="77" y="0"/>
                  </a:lnTo>
                  <a:lnTo>
                    <a:pt x="69" y="1"/>
                  </a:lnTo>
                </a:path>
              </a:pathLst>
            </a:custGeom>
            <a:solidFill>
              <a:srgbClr val="FFE1C2"/>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2" name="Google Shape;172;p17"/>
            <p:cNvSpPr/>
            <p:nvPr/>
          </p:nvSpPr>
          <p:spPr>
            <a:xfrm>
              <a:off x="4123" y="2536"/>
              <a:ext cx="55" cy="164"/>
            </a:xfrm>
            <a:custGeom>
              <a:rect b="b" l="l" r="r" t="t"/>
              <a:pathLst>
                <a:path extrusionOk="0" h="164" w="55">
                  <a:moveTo>
                    <a:pt x="6" y="0"/>
                  </a:moveTo>
                  <a:lnTo>
                    <a:pt x="0" y="128"/>
                  </a:lnTo>
                  <a:lnTo>
                    <a:pt x="10" y="138"/>
                  </a:lnTo>
                  <a:lnTo>
                    <a:pt x="15" y="149"/>
                  </a:lnTo>
                  <a:lnTo>
                    <a:pt x="19" y="163"/>
                  </a:lnTo>
                  <a:lnTo>
                    <a:pt x="25" y="163"/>
                  </a:lnTo>
                  <a:lnTo>
                    <a:pt x="31" y="159"/>
                  </a:lnTo>
                  <a:lnTo>
                    <a:pt x="38" y="155"/>
                  </a:lnTo>
                  <a:lnTo>
                    <a:pt x="44" y="144"/>
                  </a:lnTo>
                  <a:lnTo>
                    <a:pt x="48" y="134"/>
                  </a:lnTo>
                  <a:lnTo>
                    <a:pt x="54" y="103"/>
                  </a:lnTo>
                  <a:lnTo>
                    <a:pt x="54" y="50"/>
                  </a:lnTo>
                  <a:lnTo>
                    <a:pt x="52" y="46"/>
                  </a:lnTo>
                  <a:lnTo>
                    <a:pt x="27" y="19"/>
                  </a:lnTo>
                  <a:lnTo>
                    <a:pt x="19" y="11"/>
                  </a:lnTo>
                  <a:lnTo>
                    <a:pt x="6" y="0"/>
                  </a:lnTo>
                </a:path>
              </a:pathLst>
            </a:custGeom>
            <a:solidFill>
              <a:srgbClr val="FFE1C2"/>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3" name="Google Shape;173;p17"/>
            <p:cNvSpPr/>
            <p:nvPr/>
          </p:nvSpPr>
          <p:spPr>
            <a:xfrm>
              <a:off x="4000" y="2519"/>
              <a:ext cx="143" cy="181"/>
            </a:xfrm>
            <a:custGeom>
              <a:rect b="b" l="l" r="r" t="t"/>
              <a:pathLst>
                <a:path extrusionOk="0" h="181" w="143">
                  <a:moveTo>
                    <a:pt x="43" y="4"/>
                  </a:moveTo>
                  <a:lnTo>
                    <a:pt x="44" y="4"/>
                  </a:lnTo>
                  <a:lnTo>
                    <a:pt x="66" y="0"/>
                  </a:lnTo>
                  <a:lnTo>
                    <a:pt x="75" y="0"/>
                  </a:lnTo>
                  <a:lnTo>
                    <a:pt x="87" y="2"/>
                  </a:lnTo>
                  <a:lnTo>
                    <a:pt x="96" y="4"/>
                  </a:lnTo>
                  <a:lnTo>
                    <a:pt x="108" y="7"/>
                  </a:lnTo>
                  <a:lnTo>
                    <a:pt x="119" y="13"/>
                  </a:lnTo>
                  <a:lnTo>
                    <a:pt x="129" y="17"/>
                  </a:lnTo>
                  <a:lnTo>
                    <a:pt x="123" y="145"/>
                  </a:lnTo>
                  <a:lnTo>
                    <a:pt x="133" y="155"/>
                  </a:lnTo>
                  <a:lnTo>
                    <a:pt x="138" y="166"/>
                  </a:lnTo>
                  <a:lnTo>
                    <a:pt x="142" y="180"/>
                  </a:lnTo>
                  <a:lnTo>
                    <a:pt x="104" y="174"/>
                  </a:lnTo>
                  <a:lnTo>
                    <a:pt x="71" y="170"/>
                  </a:lnTo>
                  <a:lnTo>
                    <a:pt x="39" y="174"/>
                  </a:lnTo>
                  <a:lnTo>
                    <a:pt x="8" y="180"/>
                  </a:lnTo>
                  <a:lnTo>
                    <a:pt x="0" y="180"/>
                  </a:lnTo>
                  <a:lnTo>
                    <a:pt x="4" y="166"/>
                  </a:lnTo>
                  <a:lnTo>
                    <a:pt x="10" y="151"/>
                  </a:lnTo>
                  <a:lnTo>
                    <a:pt x="20" y="141"/>
                  </a:lnTo>
                  <a:lnTo>
                    <a:pt x="33" y="132"/>
                  </a:lnTo>
                  <a:lnTo>
                    <a:pt x="44" y="128"/>
                  </a:lnTo>
                  <a:lnTo>
                    <a:pt x="43" y="4"/>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4" name="Google Shape;174;p17"/>
            <p:cNvSpPr/>
            <p:nvPr/>
          </p:nvSpPr>
          <p:spPr>
            <a:xfrm>
              <a:off x="4203" y="2865"/>
              <a:ext cx="340" cy="612"/>
            </a:xfrm>
            <a:custGeom>
              <a:rect b="b" l="l" r="r" t="t"/>
              <a:pathLst>
                <a:path extrusionOk="0" h="612" w="340">
                  <a:moveTo>
                    <a:pt x="35" y="0"/>
                  </a:moveTo>
                  <a:lnTo>
                    <a:pt x="33" y="20"/>
                  </a:lnTo>
                  <a:lnTo>
                    <a:pt x="25" y="67"/>
                  </a:lnTo>
                  <a:lnTo>
                    <a:pt x="16" y="115"/>
                  </a:lnTo>
                  <a:lnTo>
                    <a:pt x="6" y="152"/>
                  </a:lnTo>
                  <a:lnTo>
                    <a:pt x="2" y="190"/>
                  </a:lnTo>
                  <a:lnTo>
                    <a:pt x="0" y="226"/>
                  </a:lnTo>
                  <a:lnTo>
                    <a:pt x="4" y="265"/>
                  </a:lnTo>
                  <a:lnTo>
                    <a:pt x="12" y="301"/>
                  </a:lnTo>
                  <a:lnTo>
                    <a:pt x="23" y="336"/>
                  </a:lnTo>
                  <a:lnTo>
                    <a:pt x="27" y="351"/>
                  </a:lnTo>
                  <a:lnTo>
                    <a:pt x="37" y="374"/>
                  </a:lnTo>
                  <a:lnTo>
                    <a:pt x="43" y="385"/>
                  </a:lnTo>
                  <a:lnTo>
                    <a:pt x="56" y="418"/>
                  </a:lnTo>
                  <a:lnTo>
                    <a:pt x="67" y="462"/>
                  </a:lnTo>
                  <a:lnTo>
                    <a:pt x="75" y="510"/>
                  </a:lnTo>
                  <a:lnTo>
                    <a:pt x="83" y="519"/>
                  </a:lnTo>
                  <a:lnTo>
                    <a:pt x="102" y="548"/>
                  </a:lnTo>
                  <a:lnTo>
                    <a:pt x="117" y="581"/>
                  </a:lnTo>
                  <a:lnTo>
                    <a:pt x="129" y="611"/>
                  </a:lnTo>
                  <a:lnTo>
                    <a:pt x="293" y="611"/>
                  </a:lnTo>
                  <a:lnTo>
                    <a:pt x="305" y="583"/>
                  </a:lnTo>
                  <a:lnTo>
                    <a:pt x="313" y="554"/>
                  </a:lnTo>
                  <a:lnTo>
                    <a:pt x="314" y="523"/>
                  </a:lnTo>
                  <a:lnTo>
                    <a:pt x="313" y="491"/>
                  </a:lnTo>
                  <a:lnTo>
                    <a:pt x="307" y="462"/>
                  </a:lnTo>
                  <a:lnTo>
                    <a:pt x="295" y="433"/>
                  </a:lnTo>
                  <a:lnTo>
                    <a:pt x="280" y="406"/>
                  </a:lnTo>
                  <a:lnTo>
                    <a:pt x="301" y="385"/>
                  </a:lnTo>
                  <a:lnTo>
                    <a:pt x="316" y="360"/>
                  </a:lnTo>
                  <a:lnTo>
                    <a:pt x="330" y="334"/>
                  </a:lnTo>
                  <a:lnTo>
                    <a:pt x="336" y="305"/>
                  </a:lnTo>
                  <a:lnTo>
                    <a:pt x="339" y="276"/>
                  </a:lnTo>
                  <a:lnTo>
                    <a:pt x="339" y="265"/>
                  </a:lnTo>
                  <a:lnTo>
                    <a:pt x="336" y="244"/>
                  </a:lnTo>
                  <a:lnTo>
                    <a:pt x="330" y="223"/>
                  </a:lnTo>
                  <a:lnTo>
                    <a:pt x="322" y="205"/>
                  </a:lnTo>
                  <a:lnTo>
                    <a:pt x="309" y="188"/>
                  </a:lnTo>
                  <a:lnTo>
                    <a:pt x="291" y="175"/>
                  </a:lnTo>
                  <a:lnTo>
                    <a:pt x="280" y="167"/>
                  </a:lnTo>
                  <a:lnTo>
                    <a:pt x="299" y="159"/>
                  </a:lnTo>
                  <a:lnTo>
                    <a:pt x="314" y="146"/>
                  </a:lnTo>
                  <a:lnTo>
                    <a:pt x="326" y="133"/>
                  </a:lnTo>
                  <a:lnTo>
                    <a:pt x="336" y="113"/>
                  </a:lnTo>
                  <a:lnTo>
                    <a:pt x="339" y="92"/>
                  </a:lnTo>
                  <a:lnTo>
                    <a:pt x="35" y="0"/>
                  </a:lnTo>
                </a:path>
              </a:pathLst>
            </a:custGeom>
            <a:solidFill>
              <a:srgbClr val="FFE1C2"/>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5" name="Google Shape;175;p17"/>
            <p:cNvSpPr/>
            <p:nvPr/>
          </p:nvSpPr>
          <p:spPr>
            <a:xfrm>
              <a:off x="4368" y="3381"/>
              <a:ext cx="120" cy="96"/>
            </a:xfrm>
            <a:custGeom>
              <a:rect b="b" l="l" r="r" t="t"/>
              <a:pathLst>
                <a:path extrusionOk="0" h="96" w="120">
                  <a:moveTo>
                    <a:pt x="61" y="95"/>
                  </a:moveTo>
                  <a:lnTo>
                    <a:pt x="36" y="70"/>
                  </a:lnTo>
                  <a:lnTo>
                    <a:pt x="21" y="57"/>
                  </a:lnTo>
                  <a:lnTo>
                    <a:pt x="6" y="47"/>
                  </a:lnTo>
                  <a:lnTo>
                    <a:pt x="0" y="46"/>
                  </a:lnTo>
                  <a:lnTo>
                    <a:pt x="17" y="28"/>
                  </a:lnTo>
                  <a:lnTo>
                    <a:pt x="33" y="19"/>
                  </a:lnTo>
                  <a:lnTo>
                    <a:pt x="48" y="9"/>
                  </a:lnTo>
                  <a:lnTo>
                    <a:pt x="67" y="3"/>
                  </a:lnTo>
                  <a:lnTo>
                    <a:pt x="79" y="0"/>
                  </a:lnTo>
                  <a:lnTo>
                    <a:pt x="94" y="0"/>
                  </a:lnTo>
                  <a:lnTo>
                    <a:pt x="102" y="3"/>
                  </a:lnTo>
                  <a:lnTo>
                    <a:pt x="107" y="7"/>
                  </a:lnTo>
                  <a:lnTo>
                    <a:pt x="113" y="13"/>
                  </a:lnTo>
                  <a:lnTo>
                    <a:pt x="115" y="19"/>
                  </a:lnTo>
                  <a:lnTo>
                    <a:pt x="115" y="28"/>
                  </a:lnTo>
                  <a:lnTo>
                    <a:pt x="117" y="38"/>
                  </a:lnTo>
                  <a:lnTo>
                    <a:pt x="119" y="57"/>
                  </a:lnTo>
                  <a:lnTo>
                    <a:pt x="117" y="76"/>
                  </a:lnTo>
                  <a:lnTo>
                    <a:pt x="113" y="95"/>
                  </a:lnTo>
                  <a:lnTo>
                    <a:pt x="61" y="95"/>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176" name="Google Shape;176;p17"/>
            <p:cNvCxnSpPr/>
            <p:nvPr/>
          </p:nvCxnSpPr>
          <p:spPr>
            <a:xfrm rot="10800000">
              <a:off x="3788" y="3208"/>
              <a:ext cx="84" cy="31"/>
            </a:xfrm>
            <a:prstGeom prst="straightConnector1">
              <a:avLst/>
            </a:prstGeom>
            <a:noFill/>
            <a:ln cap="flat" cmpd="sng" w="12700">
              <a:solidFill>
                <a:srgbClr val="000000"/>
              </a:solidFill>
              <a:prstDash val="solid"/>
              <a:miter lim="800000"/>
              <a:headEnd len="med" w="med" type="none"/>
              <a:tailEnd len="med" w="med" type="none"/>
            </a:ln>
          </p:spPr>
        </p:cxnSp>
        <p:sp>
          <p:nvSpPr>
            <p:cNvPr id="177" name="Google Shape;177;p17"/>
            <p:cNvSpPr/>
            <p:nvPr/>
          </p:nvSpPr>
          <p:spPr>
            <a:xfrm>
              <a:off x="3930" y="2833"/>
              <a:ext cx="165" cy="24"/>
            </a:xfrm>
            <a:custGeom>
              <a:rect b="b" l="l" r="r" t="t"/>
              <a:pathLst>
                <a:path extrusionOk="0" h="24" w="165">
                  <a:moveTo>
                    <a:pt x="0" y="15"/>
                  </a:moveTo>
                  <a:lnTo>
                    <a:pt x="13" y="13"/>
                  </a:lnTo>
                  <a:lnTo>
                    <a:pt x="36" y="7"/>
                  </a:lnTo>
                  <a:lnTo>
                    <a:pt x="57" y="4"/>
                  </a:lnTo>
                  <a:lnTo>
                    <a:pt x="80" y="0"/>
                  </a:lnTo>
                  <a:lnTo>
                    <a:pt x="114" y="0"/>
                  </a:lnTo>
                  <a:lnTo>
                    <a:pt x="126" y="4"/>
                  </a:lnTo>
                  <a:lnTo>
                    <a:pt x="136" y="7"/>
                  </a:lnTo>
                  <a:lnTo>
                    <a:pt x="147" y="9"/>
                  </a:lnTo>
                  <a:lnTo>
                    <a:pt x="155" y="17"/>
                  </a:lnTo>
                  <a:lnTo>
                    <a:pt x="164" y="23"/>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8" name="Google Shape;178;p17"/>
            <p:cNvSpPr/>
            <p:nvPr/>
          </p:nvSpPr>
          <p:spPr>
            <a:xfrm>
              <a:off x="4087" y="2829"/>
              <a:ext cx="77" cy="37"/>
            </a:xfrm>
            <a:custGeom>
              <a:rect b="b" l="l" r="r" t="t"/>
              <a:pathLst>
                <a:path extrusionOk="0" h="37" w="77">
                  <a:moveTo>
                    <a:pt x="76" y="36"/>
                  </a:moveTo>
                  <a:lnTo>
                    <a:pt x="70" y="29"/>
                  </a:lnTo>
                  <a:lnTo>
                    <a:pt x="61" y="21"/>
                  </a:lnTo>
                  <a:lnTo>
                    <a:pt x="51" y="15"/>
                  </a:lnTo>
                  <a:lnTo>
                    <a:pt x="42" y="11"/>
                  </a:lnTo>
                  <a:lnTo>
                    <a:pt x="32" y="8"/>
                  </a:lnTo>
                  <a:lnTo>
                    <a:pt x="21" y="4"/>
                  </a:lnTo>
                  <a:lnTo>
                    <a:pt x="9" y="2"/>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79" name="Google Shape;179;p17"/>
            <p:cNvSpPr/>
            <p:nvPr/>
          </p:nvSpPr>
          <p:spPr>
            <a:xfrm>
              <a:off x="3983" y="2894"/>
              <a:ext cx="198" cy="22"/>
            </a:xfrm>
            <a:custGeom>
              <a:rect b="b" l="l" r="r" t="t"/>
              <a:pathLst>
                <a:path extrusionOk="0" h="22" w="198">
                  <a:moveTo>
                    <a:pt x="197" y="21"/>
                  </a:moveTo>
                  <a:lnTo>
                    <a:pt x="178" y="15"/>
                  </a:lnTo>
                  <a:lnTo>
                    <a:pt x="157" y="10"/>
                  </a:lnTo>
                  <a:lnTo>
                    <a:pt x="138" y="6"/>
                  </a:lnTo>
                  <a:lnTo>
                    <a:pt x="117" y="4"/>
                  </a:lnTo>
                  <a:lnTo>
                    <a:pt x="98" y="0"/>
                  </a:lnTo>
                  <a:lnTo>
                    <a:pt x="56" y="0"/>
                  </a:lnTo>
                  <a:lnTo>
                    <a:pt x="37" y="2"/>
                  </a:lnTo>
                  <a:lnTo>
                    <a:pt x="17" y="4"/>
                  </a:lnTo>
                  <a:lnTo>
                    <a:pt x="0" y="8"/>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0" name="Google Shape;180;p17"/>
            <p:cNvSpPr/>
            <p:nvPr/>
          </p:nvSpPr>
          <p:spPr>
            <a:xfrm>
              <a:off x="4255" y="2957"/>
              <a:ext cx="229" cy="89"/>
            </a:xfrm>
            <a:custGeom>
              <a:rect b="b" l="l" r="r" t="t"/>
              <a:pathLst>
                <a:path extrusionOk="0" h="89" w="229">
                  <a:moveTo>
                    <a:pt x="0" y="0"/>
                  </a:moveTo>
                  <a:lnTo>
                    <a:pt x="10" y="14"/>
                  </a:lnTo>
                  <a:lnTo>
                    <a:pt x="21" y="25"/>
                  </a:lnTo>
                  <a:lnTo>
                    <a:pt x="31" y="37"/>
                  </a:lnTo>
                  <a:lnTo>
                    <a:pt x="44" y="46"/>
                  </a:lnTo>
                  <a:lnTo>
                    <a:pt x="58" y="56"/>
                  </a:lnTo>
                  <a:lnTo>
                    <a:pt x="71" y="63"/>
                  </a:lnTo>
                  <a:lnTo>
                    <a:pt x="86" y="71"/>
                  </a:lnTo>
                  <a:lnTo>
                    <a:pt x="102" y="75"/>
                  </a:lnTo>
                  <a:lnTo>
                    <a:pt x="119" y="81"/>
                  </a:lnTo>
                  <a:lnTo>
                    <a:pt x="136" y="85"/>
                  </a:lnTo>
                  <a:lnTo>
                    <a:pt x="153" y="88"/>
                  </a:lnTo>
                  <a:lnTo>
                    <a:pt x="171" y="88"/>
                  </a:lnTo>
                  <a:lnTo>
                    <a:pt x="190" y="85"/>
                  </a:lnTo>
                  <a:lnTo>
                    <a:pt x="207" y="83"/>
                  </a:lnTo>
                  <a:lnTo>
                    <a:pt x="222" y="79"/>
                  </a:lnTo>
                  <a:lnTo>
                    <a:pt x="228" y="75"/>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1" name="Google Shape;181;p17"/>
            <p:cNvSpPr/>
            <p:nvPr/>
          </p:nvSpPr>
          <p:spPr>
            <a:xfrm>
              <a:off x="4278" y="3375"/>
              <a:ext cx="158" cy="31"/>
            </a:xfrm>
            <a:custGeom>
              <a:rect b="b" l="l" r="r" t="t"/>
              <a:pathLst>
                <a:path extrusionOk="0" h="31" w="158">
                  <a:moveTo>
                    <a:pt x="0" y="0"/>
                  </a:moveTo>
                  <a:lnTo>
                    <a:pt x="14" y="9"/>
                  </a:lnTo>
                  <a:lnTo>
                    <a:pt x="27" y="15"/>
                  </a:lnTo>
                  <a:lnTo>
                    <a:pt x="40" y="23"/>
                  </a:lnTo>
                  <a:lnTo>
                    <a:pt x="52" y="25"/>
                  </a:lnTo>
                  <a:lnTo>
                    <a:pt x="67" y="29"/>
                  </a:lnTo>
                  <a:lnTo>
                    <a:pt x="81" y="30"/>
                  </a:lnTo>
                  <a:lnTo>
                    <a:pt x="96" y="29"/>
                  </a:lnTo>
                  <a:lnTo>
                    <a:pt x="109" y="27"/>
                  </a:lnTo>
                  <a:lnTo>
                    <a:pt x="123" y="23"/>
                  </a:lnTo>
                  <a:lnTo>
                    <a:pt x="138" y="15"/>
                  </a:lnTo>
                  <a:lnTo>
                    <a:pt x="149" y="11"/>
                  </a:lnTo>
                  <a:lnTo>
                    <a:pt x="157" y="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2" name="Google Shape;182;p17"/>
            <p:cNvSpPr/>
            <p:nvPr/>
          </p:nvSpPr>
          <p:spPr>
            <a:xfrm>
              <a:off x="4246" y="3204"/>
              <a:ext cx="17" cy="47"/>
            </a:xfrm>
            <a:custGeom>
              <a:rect b="b" l="l" r="r" t="t"/>
              <a:pathLst>
                <a:path extrusionOk="0" h="47" w="17">
                  <a:moveTo>
                    <a:pt x="16" y="0"/>
                  </a:moveTo>
                  <a:lnTo>
                    <a:pt x="8" y="10"/>
                  </a:lnTo>
                  <a:lnTo>
                    <a:pt x="3" y="20"/>
                  </a:lnTo>
                  <a:lnTo>
                    <a:pt x="0" y="29"/>
                  </a:lnTo>
                  <a:lnTo>
                    <a:pt x="0" y="4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3" name="Google Shape;183;p17"/>
            <p:cNvSpPr/>
            <p:nvPr/>
          </p:nvSpPr>
          <p:spPr>
            <a:xfrm>
              <a:off x="3792" y="2877"/>
              <a:ext cx="112" cy="541"/>
            </a:xfrm>
            <a:custGeom>
              <a:rect b="b" l="l" r="r" t="t"/>
              <a:pathLst>
                <a:path extrusionOk="0" h="541" w="112">
                  <a:moveTo>
                    <a:pt x="0" y="540"/>
                  </a:moveTo>
                  <a:lnTo>
                    <a:pt x="27" y="494"/>
                  </a:lnTo>
                  <a:lnTo>
                    <a:pt x="50" y="448"/>
                  </a:lnTo>
                  <a:lnTo>
                    <a:pt x="69" y="398"/>
                  </a:lnTo>
                  <a:lnTo>
                    <a:pt x="80" y="362"/>
                  </a:lnTo>
                  <a:lnTo>
                    <a:pt x="95" y="306"/>
                  </a:lnTo>
                  <a:lnTo>
                    <a:pt x="103" y="264"/>
                  </a:lnTo>
                  <a:lnTo>
                    <a:pt x="111" y="220"/>
                  </a:lnTo>
                  <a:lnTo>
                    <a:pt x="111" y="178"/>
                  </a:lnTo>
                  <a:lnTo>
                    <a:pt x="109" y="136"/>
                  </a:lnTo>
                  <a:lnTo>
                    <a:pt x="107" y="113"/>
                  </a:lnTo>
                  <a:lnTo>
                    <a:pt x="99" y="65"/>
                  </a:lnTo>
                  <a:lnTo>
                    <a:pt x="97" y="8"/>
                  </a:lnTo>
                  <a:lnTo>
                    <a:pt x="97"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4" name="Google Shape;184;p17"/>
            <p:cNvSpPr/>
            <p:nvPr/>
          </p:nvSpPr>
          <p:spPr>
            <a:xfrm>
              <a:off x="4359" y="3187"/>
              <a:ext cx="123" cy="193"/>
            </a:xfrm>
            <a:custGeom>
              <a:rect b="b" l="l" r="r" t="t"/>
              <a:pathLst>
                <a:path extrusionOk="0" h="193" w="123">
                  <a:moveTo>
                    <a:pt x="76" y="192"/>
                  </a:moveTo>
                  <a:lnTo>
                    <a:pt x="72" y="188"/>
                  </a:lnTo>
                  <a:lnTo>
                    <a:pt x="57" y="165"/>
                  </a:lnTo>
                  <a:lnTo>
                    <a:pt x="42" y="144"/>
                  </a:lnTo>
                  <a:lnTo>
                    <a:pt x="28" y="119"/>
                  </a:lnTo>
                  <a:lnTo>
                    <a:pt x="17" y="94"/>
                  </a:lnTo>
                  <a:lnTo>
                    <a:pt x="7" y="69"/>
                  </a:lnTo>
                  <a:lnTo>
                    <a:pt x="0" y="44"/>
                  </a:lnTo>
                  <a:lnTo>
                    <a:pt x="11" y="31"/>
                  </a:lnTo>
                  <a:lnTo>
                    <a:pt x="23" y="21"/>
                  </a:lnTo>
                  <a:lnTo>
                    <a:pt x="32" y="12"/>
                  </a:lnTo>
                  <a:lnTo>
                    <a:pt x="45" y="6"/>
                  </a:lnTo>
                  <a:lnTo>
                    <a:pt x="57" y="2"/>
                  </a:lnTo>
                  <a:lnTo>
                    <a:pt x="67" y="0"/>
                  </a:lnTo>
                  <a:lnTo>
                    <a:pt x="76" y="0"/>
                  </a:lnTo>
                  <a:lnTo>
                    <a:pt x="86" y="2"/>
                  </a:lnTo>
                  <a:lnTo>
                    <a:pt x="95" y="6"/>
                  </a:lnTo>
                  <a:lnTo>
                    <a:pt x="103" y="12"/>
                  </a:lnTo>
                  <a:lnTo>
                    <a:pt x="109" y="19"/>
                  </a:lnTo>
                  <a:lnTo>
                    <a:pt x="114" y="31"/>
                  </a:lnTo>
                  <a:lnTo>
                    <a:pt x="118" y="42"/>
                  </a:lnTo>
                  <a:lnTo>
                    <a:pt x="120" y="54"/>
                  </a:lnTo>
                  <a:lnTo>
                    <a:pt x="122" y="69"/>
                  </a:lnTo>
                  <a:lnTo>
                    <a:pt x="120" y="82"/>
                  </a:lnTo>
                  <a:lnTo>
                    <a:pt x="118" y="98"/>
                  </a:lnTo>
                  <a:lnTo>
                    <a:pt x="113" y="113"/>
                  </a:lnTo>
                  <a:lnTo>
                    <a:pt x="109" y="132"/>
                  </a:lnTo>
                  <a:lnTo>
                    <a:pt x="103" y="146"/>
                  </a:lnTo>
                  <a:lnTo>
                    <a:pt x="93" y="163"/>
                  </a:lnTo>
                  <a:lnTo>
                    <a:pt x="86" y="176"/>
                  </a:lnTo>
                  <a:lnTo>
                    <a:pt x="76" y="192"/>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5" name="Google Shape;185;p17"/>
            <p:cNvSpPr/>
            <p:nvPr/>
          </p:nvSpPr>
          <p:spPr>
            <a:xfrm>
              <a:off x="4238" y="1810"/>
              <a:ext cx="778" cy="1162"/>
            </a:xfrm>
            <a:custGeom>
              <a:rect b="b" l="l" r="r" t="t"/>
              <a:pathLst>
                <a:path extrusionOk="0" h="1162" w="778">
                  <a:moveTo>
                    <a:pt x="728" y="291"/>
                  </a:moveTo>
                  <a:lnTo>
                    <a:pt x="607" y="249"/>
                  </a:lnTo>
                  <a:lnTo>
                    <a:pt x="620" y="249"/>
                  </a:lnTo>
                  <a:lnTo>
                    <a:pt x="638" y="247"/>
                  </a:lnTo>
                  <a:lnTo>
                    <a:pt x="655" y="239"/>
                  </a:lnTo>
                  <a:lnTo>
                    <a:pt x="666" y="230"/>
                  </a:lnTo>
                  <a:lnTo>
                    <a:pt x="672" y="224"/>
                  </a:lnTo>
                  <a:lnTo>
                    <a:pt x="680" y="213"/>
                  </a:lnTo>
                  <a:lnTo>
                    <a:pt x="682" y="203"/>
                  </a:lnTo>
                  <a:lnTo>
                    <a:pt x="684" y="192"/>
                  </a:lnTo>
                  <a:lnTo>
                    <a:pt x="684" y="180"/>
                  </a:lnTo>
                  <a:lnTo>
                    <a:pt x="682" y="165"/>
                  </a:lnTo>
                  <a:lnTo>
                    <a:pt x="682" y="161"/>
                  </a:lnTo>
                  <a:lnTo>
                    <a:pt x="674" y="149"/>
                  </a:lnTo>
                  <a:lnTo>
                    <a:pt x="664" y="138"/>
                  </a:lnTo>
                  <a:lnTo>
                    <a:pt x="662" y="134"/>
                  </a:lnTo>
                  <a:lnTo>
                    <a:pt x="651" y="128"/>
                  </a:lnTo>
                  <a:lnTo>
                    <a:pt x="630" y="121"/>
                  </a:lnTo>
                  <a:lnTo>
                    <a:pt x="609" y="121"/>
                  </a:lnTo>
                  <a:lnTo>
                    <a:pt x="592" y="128"/>
                  </a:lnTo>
                  <a:lnTo>
                    <a:pt x="574" y="140"/>
                  </a:lnTo>
                  <a:lnTo>
                    <a:pt x="567" y="149"/>
                  </a:lnTo>
                  <a:lnTo>
                    <a:pt x="597" y="163"/>
                  </a:lnTo>
                  <a:lnTo>
                    <a:pt x="605" y="157"/>
                  </a:lnTo>
                  <a:lnTo>
                    <a:pt x="609" y="155"/>
                  </a:lnTo>
                  <a:lnTo>
                    <a:pt x="618" y="153"/>
                  </a:lnTo>
                  <a:lnTo>
                    <a:pt x="630" y="153"/>
                  </a:lnTo>
                  <a:lnTo>
                    <a:pt x="636" y="157"/>
                  </a:lnTo>
                  <a:lnTo>
                    <a:pt x="643" y="163"/>
                  </a:lnTo>
                  <a:lnTo>
                    <a:pt x="649" y="170"/>
                  </a:lnTo>
                  <a:lnTo>
                    <a:pt x="655" y="186"/>
                  </a:lnTo>
                  <a:lnTo>
                    <a:pt x="651" y="199"/>
                  </a:lnTo>
                  <a:lnTo>
                    <a:pt x="643" y="211"/>
                  </a:lnTo>
                  <a:lnTo>
                    <a:pt x="630" y="216"/>
                  </a:lnTo>
                  <a:lnTo>
                    <a:pt x="611" y="216"/>
                  </a:lnTo>
                  <a:lnTo>
                    <a:pt x="605" y="215"/>
                  </a:lnTo>
                  <a:lnTo>
                    <a:pt x="597" y="209"/>
                  </a:lnTo>
                  <a:lnTo>
                    <a:pt x="592" y="203"/>
                  </a:lnTo>
                  <a:lnTo>
                    <a:pt x="588" y="188"/>
                  </a:lnTo>
                  <a:lnTo>
                    <a:pt x="557" y="176"/>
                  </a:lnTo>
                  <a:lnTo>
                    <a:pt x="557" y="192"/>
                  </a:lnTo>
                  <a:lnTo>
                    <a:pt x="559" y="211"/>
                  </a:lnTo>
                  <a:lnTo>
                    <a:pt x="569" y="224"/>
                  </a:lnTo>
                  <a:lnTo>
                    <a:pt x="576" y="234"/>
                  </a:lnTo>
                  <a:lnTo>
                    <a:pt x="586" y="239"/>
                  </a:lnTo>
                  <a:lnTo>
                    <a:pt x="509" y="207"/>
                  </a:lnTo>
                  <a:lnTo>
                    <a:pt x="525" y="163"/>
                  </a:lnTo>
                  <a:lnTo>
                    <a:pt x="490" y="149"/>
                  </a:lnTo>
                  <a:lnTo>
                    <a:pt x="473" y="195"/>
                  </a:lnTo>
                  <a:lnTo>
                    <a:pt x="442" y="182"/>
                  </a:lnTo>
                  <a:lnTo>
                    <a:pt x="486" y="67"/>
                  </a:lnTo>
                  <a:lnTo>
                    <a:pt x="419" y="40"/>
                  </a:lnTo>
                  <a:lnTo>
                    <a:pt x="438" y="50"/>
                  </a:lnTo>
                  <a:lnTo>
                    <a:pt x="450" y="63"/>
                  </a:lnTo>
                  <a:lnTo>
                    <a:pt x="458" y="79"/>
                  </a:lnTo>
                  <a:lnTo>
                    <a:pt x="459" y="103"/>
                  </a:lnTo>
                  <a:lnTo>
                    <a:pt x="458" y="125"/>
                  </a:lnTo>
                  <a:lnTo>
                    <a:pt x="446" y="142"/>
                  </a:lnTo>
                  <a:lnTo>
                    <a:pt x="440" y="149"/>
                  </a:lnTo>
                  <a:lnTo>
                    <a:pt x="433" y="155"/>
                  </a:lnTo>
                  <a:lnTo>
                    <a:pt x="427" y="157"/>
                  </a:lnTo>
                  <a:lnTo>
                    <a:pt x="421" y="161"/>
                  </a:lnTo>
                  <a:lnTo>
                    <a:pt x="412" y="165"/>
                  </a:lnTo>
                  <a:lnTo>
                    <a:pt x="394" y="167"/>
                  </a:lnTo>
                  <a:lnTo>
                    <a:pt x="400" y="134"/>
                  </a:lnTo>
                  <a:lnTo>
                    <a:pt x="406" y="134"/>
                  </a:lnTo>
                  <a:lnTo>
                    <a:pt x="417" y="126"/>
                  </a:lnTo>
                  <a:lnTo>
                    <a:pt x="425" y="117"/>
                  </a:lnTo>
                  <a:lnTo>
                    <a:pt x="429" y="102"/>
                  </a:lnTo>
                  <a:lnTo>
                    <a:pt x="429" y="94"/>
                  </a:lnTo>
                  <a:lnTo>
                    <a:pt x="425" y="86"/>
                  </a:lnTo>
                  <a:lnTo>
                    <a:pt x="419" y="77"/>
                  </a:lnTo>
                  <a:lnTo>
                    <a:pt x="410" y="71"/>
                  </a:lnTo>
                  <a:lnTo>
                    <a:pt x="406" y="69"/>
                  </a:lnTo>
                  <a:lnTo>
                    <a:pt x="410" y="38"/>
                  </a:lnTo>
                  <a:lnTo>
                    <a:pt x="419" y="40"/>
                  </a:lnTo>
                  <a:lnTo>
                    <a:pt x="486" y="67"/>
                  </a:lnTo>
                  <a:lnTo>
                    <a:pt x="517" y="79"/>
                  </a:lnTo>
                  <a:lnTo>
                    <a:pt x="500" y="123"/>
                  </a:lnTo>
                  <a:lnTo>
                    <a:pt x="534" y="136"/>
                  </a:lnTo>
                  <a:lnTo>
                    <a:pt x="549" y="92"/>
                  </a:lnTo>
                  <a:lnTo>
                    <a:pt x="630" y="121"/>
                  </a:lnTo>
                  <a:lnTo>
                    <a:pt x="651" y="128"/>
                  </a:lnTo>
                  <a:lnTo>
                    <a:pt x="774" y="172"/>
                  </a:lnTo>
                  <a:lnTo>
                    <a:pt x="777" y="157"/>
                  </a:lnTo>
                  <a:lnTo>
                    <a:pt x="772" y="144"/>
                  </a:lnTo>
                  <a:lnTo>
                    <a:pt x="766" y="128"/>
                  </a:lnTo>
                  <a:lnTo>
                    <a:pt x="760" y="121"/>
                  </a:lnTo>
                  <a:lnTo>
                    <a:pt x="749" y="111"/>
                  </a:lnTo>
                  <a:lnTo>
                    <a:pt x="582" y="56"/>
                  </a:lnTo>
                  <a:lnTo>
                    <a:pt x="415" y="0"/>
                  </a:lnTo>
                  <a:lnTo>
                    <a:pt x="410" y="38"/>
                  </a:lnTo>
                  <a:lnTo>
                    <a:pt x="406" y="69"/>
                  </a:lnTo>
                  <a:lnTo>
                    <a:pt x="400" y="134"/>
                  </a:lnTo>
                  <a:lnTo>
                    <a:pt x="394" y="167"/>
                  </a:lnTo>
                  <a:lnTo>
                    <a:pt x="287" y="1046"/>
                  </a:lnTo>
                  <a:lnTo>
                    <a:pt x="281" y="1063"/>
                  </a:lnTo>
                  <a:lnTo>
                    <a:pt x="268" y="1073"/>
                  </a:lnTo>
                  <a:lnTo>
                    <a:pt x="245" y="1075"/>
                  </a:lnTo>
                  <a:lnTo>
                    <a:pt x="0" y="1046"/>
                  </a:lnTo>
                  <a:lnTo>
                    <a:pt x="0" y="1055"/>
                  </a:lnTo>
                  <a:lnTo>
                    <a:pt x="304" y="1147"/>
                  </a:lnTo>
                  <a:lnTo>
                    <a:pt x="333" y="1157"/>
                  </a:lnTo>
                  <a:lnTo>
                    <a:pt x="358" y="1161"/>
                  </a:lnTo>
                  <a:lnTo>
                    <a:pt x="373" y="1157"/>
                  </a:lnTo>
                  <a:lnTo>
                    <a:pt x="387" y="1145"/>
                  </a:lnTo>
                  <a:lnTo>
                    <a:pt x="391" y="1132"/>
                  </a:lnTo>
                  <a:lnTo>
                    <a:pt x="728" y="291"/>
                  </a:lnTo>
                </a:path>
              </a:pathLst>
            </a:custGeom>
            <a:solidFill>
              <a:srgbClr val="000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6" name="Google Shape;186;p17"/>
            <p:cNvSpPr/>
            <p:nvPr/>
          </p:nvSpPr>
          <p:spPr>
            <a:xfrm>
              <a:off x="4845" y="1938"/>
              <a:ext cx="168" cy="164"/>
            </a:xfrm>
            <a:custGeom>
              <a:rect b="b" l="l" r="r" t="t"/>
              <a:pathLst>
                <a:path extrusionOk="0" h="164" w="168">
                  <a:moveTo>
                    <a:pt x="0" y="121"/>
                  </a:moveTo>
                  <a:lnTo>
                    <a:pt x="121" y="163"/>
                  </a:lnTo>
                  <a:lnTo>
                    <a:pt x="165" y="54"/>
                  </a:lnTo>
                  <a:lnTo>
                    <a:pt x="167" y="44"/>
                  </a:lnTo>
                  <a:lnTo>
                    <a:pt x="54" y="4"/>
                  </a:lnTo>
                  <a:lnTo>
                    <a:pt x="44" y="0"/>
                  </a:lnTo>
                  <a:lnTo>
                    <a:pt x="57" y="10"/>
                  </a:lnTo>
                  <a:lnTo>
                    <a:pt x="67" y="21"/>
                  </a:lnTo>
                  <a:lnTo>
                    <a:pt x="75" y="33"/>
                  </a:lnTo>
                  <a:lnTo>
                    <a:pt x="75" y="37"/>
                  </a:lnTo>
                  <a:lnTo>
                    <a:pt x="77" y="52"/>
                  </a:lnTo>
                  <a:lnTo>
                    <a:pt x="77" y="64"/>
                  </a:lnTo>
                  <a:lnTo>
                    <a:pt x="75" y="75"/>
                  </a:lnTo>
                  <a:lnTo>
                    <a:pt x="73" y="85"/>
                  </a:lnTo>
                  <a:lnTo>
                    <a:pt x="65" y="96"/>
                  </a:lnTo>
                  <a:lnTo>
                    <a:pt x="59" y="102"/>
                  </a:lnTo>
                  <a:lnTo>
                    <a:pt x="48" y="111"/>
                  </a:lnTo>
                  <a:lnTo>
                    <a:pt x="31" y="119"/>
                  </a:lnTo>
                  <a:lnTo>
                    <a:pt x="13" y="121"/>
                  </a:lnTo>
                  <a:lnTo>
                    <a:pt x="0" y="121"/>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7" name="Google Shape;187;p17"/>
            <p:cNvSpPr/>
            <p:nvPr/>
          </p:nvSpPr>
          <p:spPr>
            <a:xfrm>
              <a:off x="4680" y="1877"/>
              <a:ext cx="214" cy="173"/>
            </a:xfrm>
            <a:custGeom>
              <a:rect b="b" l="l" r="r" t="t"/>
              <a:pathLst>
                <a:path extrusionOk="0" h="173" w="214">
                  <a:moveTo>
                    <a:pt x="146" y="121"/>
                  </a:moveTo>
                  <a:lnTo>
                    <a:pt x="150" y="136"/>
                  </a:lnTo>
                  <a:lnTo>
                    <a:pt x="155" y="142"/>
                  </a:lnTo>
                  <a:lnTo>
                    <a:pt x="163" y="148"/>
                  </a:lnTo>
                  <a:lnTo>
                    <a:pt x="169" y="149"/>
                  </a:lnTo>
                  <a:lnTo>
                    <a:pt x="188" y="149"/>
                  </a:lnTo>
                  <a:lnTo>
                    <a:pt x="201" y="144"/>
                  </a:lnTo>
                  <a:lnTo>
                    <a:pt x="209" y="132"/>
                  </a:lnTo>
                  <a:lnTo>
                    <a:pt x="213" y="119"/>
                  </a:lnTo>
                  <a:lnTo>
                    <a:pt x="207" y="103"/>
                  </a:lnTo>
                  <a:lnTo>
                    <a:pt x="201" y="96"/>
                  </a:lnTo>
                  <a:lnTo>
                    <a:pt x="194" y="90"/>
                  </a:lnTo>
                  <a:lnTo>
                    <a:pt x="188" y="86"/>
                  </a:lnTo>
                  <a:lnTo>
                    <a:pt x="176" y="86"/>
                  </a:lnTo>
                  <a:lnTo>
                    <a:pt x="167" y="88"/>
                  </a:lnTo>
                  <a:lnTo>
                    <a:pt x="163" y="90"/>
                  </a:lnTo>
                  <a:lnTo>
                    <a:pt x="155" y="96"/>
                  </a:lnTo>
                  <a:lnTo>
                    <a:pt x="125" y="82"/>
                  </a:lnTo>
                  <a:lnTo>
                    <a:pt x="132" y="73"/>
                  </a:lnTo>
                  <a:lnTo>
                    <a:pt x="150" y="61"/>
                  </a:lnTo>
                  <a:lnTo>
                    <a:pt x="167" y="54"/>
                  </a:lnTo>
                  <a:lnTo>
                    <a:pt x="188" y="54"/>
                  </a:lnTo>
                  <a:lnTo>
                    <a:pt x="107" y="25"/>
                  </a:lnTo>
                  <a:lnTo>
                    <a:pt x="92" y="69"/>
                  </a:lnTo>
                  <a:lnTo>
                    <a:pt x="58" y="56"/>
                  </a:lnTo>
                  <a:lnTo>
                    <a:pt x="75" y="12"/>
                  </a:lnTo>
                  <a:lnTo>
                    <a:pt x="44" y="0"/>
                  </a:lnTo>
                  <a:lnTo>
                    <a:pt x="0" y="115"/>
                  </a:lnTo>
                  <a:lnTo>
                    <a:pt x="31" y="128"/>
                  </a:lnTo>
                  <a:lnTo>
                    <a:pt x="48" y="82"/>
                  </a:lnTo>
                  <a:lnTo>
                    <a:pt x="83" y="96"/>
                  </a:lnTo>
                  <a:lnTo>
                    <a:pt x="67" y="140"/>
                  </a:lnTo>
                  <a:lnTo>
                    <a:pt x="144" y="172"/>
                  </a:lnTo>
                  <a:lnTo>
                    <a:pt x="134" y="167"/>
                  </a:lnTo>
                  <a:lnTo>
                    <a:pt x="127" y="157"/>
                  </a:lnTo>
                  <a:lnTo>
                    <a:pt x="117" y="144"/>
                  </a:lnTo>
                  <a:lnTo>
                    <a:pt x="115" y="128"/>
                  </a:lnTo>
                  <a:lnTo>
                    <a:pt x="115" y="109"/>
                  </a:lnTo>
                  <a:lnTo>
                    <a:pt x="146" y="121"/>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8" name="Google Shape;188;p17"/>
            <p:cNvSpPr/>
            <p:nvPr/>
          </p:nvSpPr>
          <p:spPr>
            <a:xfrm>
              <a:off x="4632" y="1848"/>
              <a:ext cx="66" cy="130"/>
            </a:xfrm>
            <a:custGeom>
              <a:rect b="b" l="l" r="r" t="t"/>
              <a:pathLst>
                <a:path extrusionOk="0" h="130" w="66">
                  <a:moveTo>
                    <a:pt x="12" y="31"/>
                  </a:moveTo>
                  <a:lnTo>
                    <a:pt x="16" y="0"/>
                  </a:lnTo>
                  <a:lnTo>
                    <a:pt x="25" y="2"/>
                  </a:lnTo>
                  <a:lnTo>
                    <a:pt x="44" y="12"/>
                  </a:lnTo>
                  <a:lnTo>
                    <a:pt x="56" y="25"/>
                  </a:lnTo>
                  <a:lnTo>
                    <a:pt x="64" y="41"/>
                  </a:lnTo>
                  <a:lnTo>
                    <a:pt x="65" y="65"/>
                  </a:lnTo>
                  <a:lnTo>
                    <a:pt x="64" y="87"/>
                  </a:lnTo>
                  <a:lnTo>
                    <a:pt x="52" y="104"/>
                  </a:lnTo>
                  <a:lnTo>
                    <a:pt x="46" y="111"/>
                  </a:lnTo>
                  <a:lnTo>
                    <a:pt x="39" y="117"/>
                  </a:lnTo>
                  <a:lnTo>
                    <a:pt x="33" y="119"/>
                  </a:lnTo>
                  <a:lnTo>
                    <a:pt x="27" y="123"/>
                  </a:lnTo>
                  <a:lnTo>
                    <a:pt x="18" y="127"/>
                  </a:lnTo>
                  <a:lnTo>
                    <a:pt x="0" y="129"/>
                  </a:lnTo>
                  <a:lnTo>
                    <a:pt x="6" y="96"/>
                  </a:lnTo>
                  <a:lnTo>
                    <a:pt x="12" y="96"/>
                  </a:lnTo>
                  <a:lnTo>
                    <a:pt x="23" y="88"/>
                  </a:lnTo>
                  <a:lnTo>
                    <a:pt x="31" y="79"/>
                  </a:lnTo>
                  <a:lnTo>
                    <a:pt x="35" y="64"/>
                  </a:lnTo>
                  <a:lnTo>
                    <a:pt x="35" y="56"/>
                  </a:lnTo>
                  <a:lnTo>
                    <a:pt x="31" y="48"/>
                  </a:lnTo>
                  <a:lnTo>
                    <a:pt x="25" y="39"/>
                  </a:lnTo>
                  <a:lnTo>
                    <a:pt x="16" y="33"/>
                  </a:lnTo>
                  <a:lnTo>
                    <a:pt x="12" y="31"/>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89" name="Google Shape;189;p17"/>
            <p:cNvSpPr/>
            <p:nvPr/>
          </p:nvSpPr>
          <p:spPr>
            <a:xfrm>
              <a:off x="4238" y="1728"/>
              <a:ext cx="416" cy="1158"/>
            </a:xfrm>
            <a:custGeom>
              <a:rect b="b" l="l" r="r" t="t"/>
              <a:pathLst>
                <a:path extrusionOk="0" h="1158" w="416">
                  <a:moveTo>
                    <a:pt x="75" y="59"/>
                  </a:moveTo>
                  <a:lnTo>
                    <a:pt x="82" y="49"/>
                  </a:lnTo>
                  <a:lnTo>
                    <a:pt x="92" y="46"/>
                  </a:lnTo>
                  <a:lnTo>
                    <a:pt x="99" y="42"/>
                  </a:lnTo>
                  <a:lnTo>
                    <a:pt x="356" y="65"/>
                  </a:lnTo>
                  <a:lnTo>
                    <a:pt x="362" y="67"/>
                  </a:lnTo>
                  <a:lnTo>
                    <a:pt x="368" y="72"/>
                  </a:lnTo>
                  <a:lnTo>
                    <a:pt x="371" y="82"/>
                  </a:lnTo>
                  <a:lnTo>
                    <a:pt x="373" y="88"/>
                  </a:lnTo>
                  <a:lnTo>
                    <a:pt x="245" y="1103"/>
                  </a:lnTo>
                  <a:lnTo>
                    <a:pt x="239" y="1112"/>
                  </a:lnTo>
                  <a:lnTo>
                    <a:pt x="230" y="1116"/>
                  </a:lnTo>
                  <a:lnTo>
                    <a:pt x="222" y="1120"/>
                  </a:lnTo>
                  <a:lnTo>
                    <a:pt x="214" y="1120"/>
                  </a:lnTo>
                  <a:lnTo>
                    <a:pt x="0" y="1099"/>
                  </a:lnTo>
                  <a:lnTo>
                    <a:pt x="2" y="1109"/>
                  </a:lnTo>
                  <a:lnTo>
                    <a:pt x="0" y="1128"/>
                  </a:lnTo>
                  <a:lnTo>
                    <a:pt x="245" y="1157"/>
                  </a:lnTo>
                  <a:lnTo>
                    <a:pt x="268" y="1155"/>
                  </a:lnTo>
                  <a:lnTo>
                    <a:pt x="281" y="1145"/>
                  </a:lnTo>
                  <a:lnTo>
                    <a:pt x="287" y="1128"/>
                  </a:lnTo>
                  <a:lnTo>
                    <a:pt x="394" y="249"/>
                  </a:lnTo>
                  <a:lnTo>
                    <a:pt x="400" y="216"/>
                  </a:lnTo>
                  <a:lnTo>
                    <a:pt x="406" y="151"/>
                  </a:lnTo>
                  <a:lnTo>
                    <a:pt x="410" y="120"/>
                  </a:lnTo>
                  <a:lnTo>
                    <a:pt x="415" y="82"/>
                  </a:lnTo>
                  <a:lnTo>
                    <a:pt x="415" y="65"/>
                  </a:lnTo>
                  <a:lnTo>
                    <a:pt x="410" y="53"/>
                  </a:lnTo>
                  <a:lnTo>
                    <a:pt x="396" y="42"/>
                  </a:lnTo>
                  <a:lnTo>
                    <a:pt x="385" y="36"/>
                  </a:lnTo>
                  <a:lnTo>
                    <a:pt x="373" y="36"/>
                  </a:lnTo>
                  <a:lnTo>
                    <a:pt x="245" y="23"/>
                  </a:lnTo>
                  <a:lnTo>
                    <a:pt x="61" y="3"/>
                  </a:lnTo>
                  <a:lnTo>
                    <a:pt x="23" y="0"/>
                  </a:lnTo>
                  <a:lnTo>
                    <a:pt x="52" y="266"/>
                  </a:lnTo>
                  <a:lnTo>
                    <a:pt x="75" y="59"/>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0" name="Google Shape;190;p17"/>
            <p:cNvSpPr/>
            <p:nvPr/>
          </p:nvSpPr>
          <p:spPr>
            <a:xfrm>
              <a:off x="4238" y="1770"/>
              <a:ext cx="374" cy="1079"/>
            </a:xfrm>
            <a:custGeom>
              <a:rect b="b" l="l" r="r" t="t"/>
              <a:pathLst>
                <a:path extrusionOk="0" h="1079" w="374">
                  <a:moveTo>
                    <a:pt x="73" y="404"/>
                  </a:moveTo>
                  <a:lnTo>
                    <a:pt x="82" y="381"/>
                  </a:lnTo>
                  <a:lnTo>
                    <a:pt x="94" y="366"/>
                  </a:lnTo>
                  <a:lnTo>
                    <a:pt x="107" y="350"/>
                  </a:lnTo>
                  <a:lnTo>
                    <a:pt x="122" y="341"/>
                  </a:lnTo>
                  <a:lnTo>
                    <a:pt x="140" y="331"/>
                  </a:lnTo>
                  <a:lnTo>
                    <a:pt x="159" y="327"/>
                  </a:lnTo>
                  <a:lnTo>
                    <a:pt x="178" y="323"/>
                  </a:lnTo>
                  <a:lnTo>
                    <a:pt x="197" y="325"/>
                  </a:lnTo>
                  <a:lnTo>
                    <a:pt x="216" y="331"/>
                  </a:lnTo>
                  <a:lnTo>
                    <a:pt x="234" y="339"/>
                  </a:lnTo>
                  <a:lnTo>
                    <a:pt x="251" y="350"/>
                  </a:lnTo>
                  <a:lnTo>
                    <a:pt x="264" y="362"/>
                  </a:lnTo>
                  <a:lnTo>
                    <a:pt x="276" y="379"/>
                  </a:lnTo>
                  <a:lnTo>
                    <a:pt x="285" y="394"/>
                  </a:lnTo>
                  <a:lnTo>
                    <a:pt x="291" y="413"/>
                  </a:lnTo>
                  <a:lnTo>
                    <a:pt x="293" y="433"/>
                  </a:lnTo>
                  <a:lnTo>
                    <a:pt x="291" y="452"/>
                  </a:lnTo>
                  <a:lnTo>
                    <a:pt x="287" y="471"/>
                  </a:lnTo>
                  <a:lnTo>
                    <a:pt x="279" y="490"/>
                  </a:lnTo>
                  <a:lnTo>
                    <a:pt x="268" y="507"/>
                  </a:lnTo>
                  <a:lnTo>
                    <a:pt x="255" y="519"/>
                  </a:lnTo>
                  <a:lnTo>
                    <a:pt x="241" y="532"/>
                  </a:lnTo>
                  <a:lnTo>
                    <a:pt x="226" y="540"/>
                  </a:lnTo>
                  <a:lnTo>
                    <a:pt x="226" y="542"/>
                  </a:lnTo>
                  <a:lnTo>
                    <a:pt x="232" y="546"/>
                  </a:lnTo>
                  <a:lnTo>
                    <a:pt x="243" y="557"/>
                  </a:lnTo>
                  <a:lnTo>
                    <a:pt x="253" y="574"/>
                  </a:lnTo>
                  <a:lnTo>
                    <a:pt x="262" y="592"/>
                  </a:lnTo>
                  <a:lnTo>
                    <a:pt x="266" y="609"/>
                  </a:lnTo>
                  <a:lnTo>
                    <a:pt x="268" y="628"/>
                  </a:lnTo>
                  <a:lnTo>
                    <a:pt x="268" y="636"/>
                  </a:lnTo>
                  <a:lnTo>
                    <a:pt x="264" y="655"/>
                  </a:lnTo>
                  <a:lnTo>
                    <a:pt x="258" y="674"/>
                  </a:lnTo>
                  <a:lnTo>
                    <a:pt x="255" y="682"/>
                  </a:lnTo>
                  <a:lnTo>
                    <a:pt x="249" y="691"/>
                  </a:lnTo>
                  <a:lnTo>
                    <a:pt x="237" y="707"/>
                  </a:lnTo>
                  <a:lnTo>
                    <a:pt x="222" y="720"/>
                  </a:lnTo>
                  <a:lnTo>
                    <a:pt x="216" y="724"/>
                  </a:lnTo>
                  <a:lnTo>
                    <a:pt x="207" y="730"/>
                  </a:lnTo>
                  <a:lnTo>
                    <a:pt x="188" y="737"/>
                  </a:lnTo>
                  <a:lnTo>
                    <a:pt x="168" y="741"/>
                  </a:lnTo>
                  <a:lnTo>
                    <a:pt x="140" y="741"/>
                  </a:lnTo>
                  <a:lnTo>
                    <a:pt x="130" y="739"/>
                  </a:lnTo>
                  <a:lnTo>
                    <a:pt x="109" y="731"/>
                  </a:lnTo>
                  <a:lnTo>
                    <a:pt x="138" y="988"/>
                  </a:lnTo>
                  <a:lnTo>
                    <a:pt x="136" y="1007"/>
                  </a:lnTo>
                  <a:lnTo>
                    <a:pt x="126" y="1021"/>
                  </a:lnTo>
                  <a:lnTo>
                    <a:pt x="109" y="1034"/>
                  </a:lnTo>
                  <a:lnTo>
                    <a:pt x="84" y="1042"/>
                  </a:lnTo>
                  <a:lnTo>
                    <a:pt x="0" y="1057"/>
                  </a:lnTo>
                  <a:lnTo>
                    <a:pt x="212" y="1078"/>
                  </a:lnTo>
                  <a:lnTo>
                    <a:pt x="222" y="1078"/>
                  </a:lnTo>
                  <a:lnTo>
                    <a:pt x="232" y="1074"/>
                  </a:lnTo>
                  <a:lnTo>
                    <a:pt x="239" y="1070"/>
                  </a:lnTo>
                  <a:lnTo>
                    <a:pt x="245" y="1061"/>
                  </a:lnTo>
                  <a:lnTo>
                    <a:pt x="373" y="46"/>
                  </a:lnTo>
                  <a:lnTo>
                    <a:pt x="371" y="40"/>
                  </a:lnTo>
                  <a:lnTo>
                    <a:pt x="368" y="32"/>
                  </a:lnTo>
                  <a:lnTo>
                    <a:pt x="362" y="25"/>
                  </a:lnTo>
                  <a:lnTo>
                    <a:pt x="356" y="23"/>
                  </a:lnTo>
                  <a:lnTo>
                    <a:pt x="99" y="0"/>
                  </a:lnTo>
                  <a:lnTo>
                    <a:pt x="90" y="4"/>
                  </a:lnTo>
                  <a:lnTo>
                    <a:pt x="82" y="7"/>
                  </a:lnTo>
                  <a:lnTo>
                    <a:pt x="75" y="17"/>
                  </a:lnTo>
                  <a:lnTo>
                    <a:pt x="52" y="224"/>
                  </a:lnTo>
                  <a:lnTo>
                    <a:pt x="73" y="404"/>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1" name="Google Shape;191;p17"/>
            <p:cNvSpPr/>
            <p:nvPr/>
          </p:nvSpPr>
          <p:spPr>
            <a:xfrm>
              <a:off x="4326" y="2296"/>
              <a:ext cx="181" cy="216"/>
            </a:xfrm>
            <a:custGeom>
              <a:rect b="b" l="l" r="r" t="t"/>
              <a:pathLst>
                <a:path extrusionOk="0" h="216" w="181">
                  <a:moveTo>
                    <a:pt x="180" y="102"/>
                  </a:moveTo>
                  <a:lnTo>
                    <a:pt x="178" y="83"/>
                  </a:lnTo>
                  <a:lnTo>
                    <a:pt x="174" y="66"/>
                  </a:lnTo>
                  <a:lnTo>
                    <a:pt x="165" y="48"/>
                  </a:lnTo>
                  <a:lnTo>
                    <a:pt x="155" y="31"/>
                  </a:lnTo>
                  <a:lnTo>
                    <a:pt x="138" y="16"/>
                  </a:lnTo>
                  <a:lnTo>
                    <a:pt x="138" y="14"/>
                  </a:lnTo>
                  <a:lnTo>
                    <a:pt x="136" y="16"/>
                  </a:lnTo>
                  <a:lnTo>
                    <a:pt x="117" y="22"/>
                  </a:lnTo>
                  <a:lnTo>
                    <a:pt x="98" y="23"/>
                  </a:lnTo>
                  <a:lnTo>
                    <a:pt x="78" y="22"/>
                  </a:lnTo>
                  <a:lnTo>
                    <a:pt x="59" y="20"/>
                  </a:lnTo>
                  <a:lnTo>
                    <a:pt x="42" y="12"/>
                  </a:lnTo>
                  <a:lnTo>
                    <a:pt x="23" y="0"/>
                  </a:lnTo>
                  <a:lnTo>
                    <a:pt x="13" y="4"/>
                  </a:lnTo>
                  <a:lnTo>
                    <a:pt x="0" y="16"/>
                  </a:lnTo>
                  <a:lnTo>
                    <a:pt x="21" y="205"/>
                  </a:lnTo>
                  <a:lnTo>
                    <a:pt x="25" y="207"/>
                  </a:lnTo>
                  <a:lnTo>
                    <a:pt x="42" y="213"/>
                  </a:lnTo>
                  <a:lnTo>
                    <a:pt x="56" y="215"/>
                  </a:lnTo>
                  <a:lnTo>
                    <a:pt x="80" y="215"/>
                  </a:lnTo>
                  <a:lnTo>
                    <a:pt x="100" y="211"/>
                  </a:lnTo>
                  <a:lnTo>
                    <a:pt x="119" y="204"/>
                  </a:lnTo>
                  <a:lnTo>
                    <a:pt x="134" y="194"/>
                  </a:lnTo>
                  <a:lnTo>
                    <a:pt x="149" y="181"/>
                  </a:lnTo>
                  <a:lnTo>
                    <a:pt x="161" y="165"/>
                  </a:lnTo>
                  <a:lnTo>
                    <a:pt x="170" y="148"/>
                  </a:lnTo>
                  <a:lnTo>
                    <a:pt x="176" y="129"/>
                  </a:lnTo>
                  <a:lnTo>
                    <a:pt x="180" y="110"/>
                  </a:lnTo>
                  <a:lnTo>
                    <a:pt x="180" y="102"/>
                  </a:lnTo>
                </a:path>
              </a:pathLst>
            </a:custGeom>
            <a:solidFill>
              <a:srgbClr val="FF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2" name="Google Shape;192;p17"/>
            <p:cNvSpPr/>
            <p:nvPr/>
          </p:nvSpPr>
          <p:spPr>
            <a:xfrm>
              <a:off x="4349" y="2287"/>
              <a:ext cx="116" cy="33"/>
            </a:xfrm>
            <a:custGeom>
              <a:rect b="b" l="l" r="r" t="t"/>
              <a:pathLst>
                <a:path extrusionOk="0" h="33" w="116">
                  <a:moveTo>
                    <a:pt x="115" y="23"/>
                  </a:moveTo>
                  <a:lnTo>
                    <a:pt x="113" y="25"/>
                  </a:lnTo>
                  <a:lnTo>
                    <a:pt x="94" y="31"/>
                  </a:lnTo>
                  <a:lnTo>
                    <a:pt x="75" y="32"/>
                  </a:lnTo>
                  <a:lnTo>
                    <a:pt x="55" y="31"/>
                  </a:lnTo>
                  <a:lnTo>
                    <a:pt x="36" y="29"/>
                  </a:lnTo>
                  <a:lnTo>
                    <a:pt x="19" y="21"/>
                  </a:lnTo>
                  <a:lnTo>
                    <a:pt x="0" y="9"/>
                  </a:lnTo>
                  <a:lnTo>
                    <a:pt x="4" y="8"/>
                  </a:lnTo>
                  <a:lnTo>
                    <a:pt x="23" y="2"/>
                  </a:lnTo>
                  <a:lnTo>
                    <a:pt x="42" y="0"/>
                  </a:lnTo>
                  <a:lnTo>
                    <a:pt x="61" y="0"/>
                  </a:lnTo>
                  <a:lnTo>
                    <a:pt x="80" y="6"/>
                  </a:lnTo>
                  <a:lnTo>
                    <a:pt x="98" y="13"/>
                  </a:lnTo>
                  <a:lnTo>
                    <a:pt x="115" y="23"/>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3" name="Google Shape;193;p17"/>
            <p:cNvSpPr/>
            <p:nvPr/>
          </p:nvSpPr>
          <p:spPr>
            <a:xfrm>
              <a:off x="4320" y="2264"/>
              <a:ext cx="30" cy="49"/>
            </a:xfrm>
            <a:custGeom>
              <a:rect b="b" l="l" r="r" t="t"/>
              <a:pathLst>
                <a:path extrusionOk="0" h="49" w="30">
                  <a:moveTo>
                    <a:pt x="6" y="48"/>
                  </a:moveTo>
                  <a:lnTo>
                    <a:pt x="19" y="36"/>
                  </a:lnTo>
                  <a:lnTo>
                    <a:pt x="29" y="32"/>
                  </a:lnTo>
                  <a:lnTo>
                    <a:pt x="17" y="21"/>
                  </a:lnTo>
                  <a:lnTo>
                    <a:pt x="8" y="8"/>
                  </a:lnTo>
                  <a:lnTo>
                    <a:pt x="0" y="0"/>
                  </a:lnTo>
                  <a:lnTo>
                    <a:pt x="6" y="48"/>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4" name="Google Shape;194;p17"/>
            <p:cNvSpPr/>
            <p:nvPr/>
          </p:nvSpPr>
          <p:spPr>
            <a:xfrm>
              <a:off x="4311" y="2093"/>
              <a:ext cx="221" cy="218"/>
            </a:xfrm>
            <a:custGeom>
              <a:rect b="b" l="l" r="r" t="t"/>
              <a:pathLst>
                <a:path extrusionOk="0" h="218" w="221">
                  <a:moveTo>
                    <a:pt x="0" y="81"/>
                  </a:moveTo>
                  <a:lnTo>
                    <a:pt x="9" y="58"/>
                  </a:lnTo>
                  <a:lnTo>
                    <a:pt x="21" y="43"/>
                  </a:lnTo>
                  <a:lnTo>
                    <a:pt x="34" y="27"/>
                  </a:lnTo>
                  <a:lnTo>
                    <a:pt x="49" y="18"/>
                  </a:lnTo>
                  <a:lnTo>
                    <a:pt x="67" y="8"/>
                  </a:lnTo>
                  <a:lnTo>
                    <a:pt x="86" y="4"/>
                  </a:lnTo>
                  <a:lnTo>
                    <a:pt x="105" y="0"/>
                  </a:lnTo>
                  <a:lnTo>
                    <a:pt x="124" y="2"/>
                  </a:lnTo>
                  <a:lnTo>
                    <a:pt x="143" y="8"/>
                  </a:lnTo>
                  <a:lnTo>
                    <a:pt x="161" y="16"/>
                  </a:lnTo>
                  <a:lnTo>
                    <a:pt x="178" y="27"/>
                  </a:lnTo>
                  <a:lnTo>
                    <a:pt x="191" y="39"/>
                  </a:lnTo>
                  <a:lnTo>
                    <a:pt x="203" y="56"/>
                  </a:lnTo>
                  <a:lnTo>
                    <a:pt x="212" y="71"/>
                  </a:lnTo>
                  <a:lnTo>
                    <a:pt x="218" y="90"/>
                  </a:lnTo>
                  <a:lnTo>
                    <a:pt x="220" y="110"/>
                  </a:lnTo>
                  <a:lnTo>
                    <a:pt x="218" y="129"/>
                  </a:lnTo>
                  <a:lnTo>
                    <a:pt x="214" y="148"/>
                  </a:lnTo>
                  <a:lnTo>
                    <a:pt x="206" y="167"/>
                  </a:lnTo>
                  <a:lnTo>
                    <a:pt x="195" y="184"/>
                  </a:lnTo>
                  <a:lnTo>
                    <a:pt x="182" y="196"/>
                  </a:lnTo>
                  <a:lnTo>
                    <a:pt x="168" y="209"/>
                  </a:lnTo>
                  <a:lnTo>
                    <a:pt x="153" y="217"/>
                  </a:lnTo>
                  <a:lnTo>
                    <a:pt x="151" y="217"/>
                  </a:lnTo>
                  <a:lnTo>
                    <a:pt x="136" y="207"/>
                  </a:lnTo>
                  <a:lnTo>
                    <a:pt x="118" y="200"/>
                  </a:lnTo>
                  <a:lnTo>
                    <a:pt x="99" y="194"/>
                  </a:lnTo>
                  <a:lnTo>
                    <a:pt x="80" y="194"/>
                  </a:lnTo>
                  <a:lnTo>
                    <a:pt x="61" y="196"/>
                  </a:lnTo>
                  <a:lnTo>
                    <a:pt x="42" y="202"/>
                  </a:lnTo>
                  <a:lnTo>
                    <a:pt x="38" y="203"/>
                  </a:lnTo>
                  <a:lnTo>
                    <a:pt x="26" y="192"/>
                  </a:lnTo>
                  <a:lnTo>
                    <a:pt x="15" y="177"/>
                  </a:lnTo>
                  <a:lnTo>
                    <a:pt x="9" y="171"/>
                  </a:lnTo>
                  <a:lnTo>
                    <a:pt x="0" y="81"/>
                  </a:lnTo>
                </a:path>
              </a:pathLst>
            </a:custGeom>
            <a:solidFill>
              <a:srgbClr val="FF24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5" name="Google Shape;195;p17"/>
            <p:cNvSpPr/>
            <p:nvPr/>
          </p:nvSpPr>
          <p:spPr>
            <a:xfrm>
              <a:off x="4297" y="1705"/>
              <a:ext cx="187" cy="47"/>
            </a:xfrm>
            <a:custGeom>
              <a:rect b="b" l="l" r="r" t="t"/>
              <a:pathLst>
                <a:path extrusionOk="0" h="47" w="187">
                  <a:moveTo>
                    <a:pt x="0" y="26"/>
                  </a:moveTo>
                  <a:lnTo>
                    <a:pt x="4" y="11"/>
                  </a:lnTo>
                  <a:lnTo>
                    <a:pt x="14" y="2"/>
                  </a:lnTo>
                  <a:lnTo>
                    <a:pt x="31" y="0"/>
                  </a:lnTo>
                  <a:lnTo>
                    <a:pt x="186" y="46"/>
                  </a:lnTo>
                  <a:lnTo>
                    <a:pt x="0" y="26"/>
                  </a:lnTo>
                </a:path>
              </a:pathLst>
            </a:custGeom>
            <a:solidFill>
              <a:srgbClr val="000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6" name="Google Shape;196;p17"/>
            <p:cNvSpPr/>
            <p:nvPr/>
          </p:nvSpPr>
          <p:spPr>
            <a:xfrm>
              <a:off x="3859" y="1699"/>
              <a:ext cx="518" cy="1129"/>
            </a:xfrm>
            <a:custGeom>
              <a:rect b="b" l="l" r="r" t="t"/>
              <a:pathLst>
                <a:path extrusionOk="0" h="1129" w="518">
                  <a:moveTo>
                    <a:pt x="103" y="350"/>
                  </a:moveTo>
                  <a:lnTo>
                    <a:pt x="113" y="379"/>
                  </a:lnTo>
                  <a:lnTo>
                    <a:pt x="115" y="385"/>
                  </a:lnTo>
                  <a:lnTo>
                    <a:pt x="122" y="414"/>
                  </a:lnTo>
                  <a:lnTo>
                    <a:pt x="147" y="483"/>
                  </a:lnTo>
                  <a:lnTo>
                    <a:pt x="155" y="507"/>
                  </a:lnTo>
                  <a:lnTo>
                    <a:pt x="163" y="532"/>
                  </a:lnTo>
                  <a:lnTo>
                    <a:pt x="174" y="565"/>
                  </a:lnTo>
                  <a:lnTo>
                    <a:pt x="205" y="659"/>
                  </a:lnTo>
                  <a:lnTo>
                    <a:pt x="218" y="707"/>
                  </a:lnTo>
                  <a:lnTo>
                    <a:pt x="260" y="833"/>
                  </a:lnTo>
                  <a:lnTo>
                    <a:pt x="270" y="837"/>
                  </a:lnTo>
                  <a:lnTo>
                    <a:pt x="283" y="848"/>
                  </a:lnTo>
                  <a:lnTo>
                    <a:pt x="291" y="856"/>
                  </a:lnTo>
                  <a:lnTo>
                    <a:pt x="185" y="63"/>
                  </a:lnTo>
                  <a:lnTo>
                    <a:pt x="308" y="48"/>
                  </a:lnTo>
                  <a:lnTo>
                    <a:pt x="329" y="46"/>
                  </a:lnTo>
                  <a:lnTo>
                    <a:pt x="341" y="50"/>
                  </a:lnTo>
                  <a:lnTo>
                    <a:pt x="344" y="54"/>
                  </a:lnTo>
                  <a:lnTo>
                    <a:pt x="348" y="59"/>
                  </a:lnTo>
                  <a:lnTo>
                    <a:pt x="455" y="1017"/>
                  </a:lnTo>
                  <a:lnTo>
                    <a:pt x="455" y="1032"/>
                  </a:lnTo>
                  <a:lnTo>
                    <a:pt x="454" y="1038"/>
                  </a:lnTo>
                  <a:lnTo>
                    <a:pt x="450" y="1042"/>
                  </a:lnTo>
                  <a:lnTo>
                    <a:pt x="425" y="1051"/>
                  </a:lnTo>
                  <a:lnTo>
                    <a:pt x="375" y="1065"/>
                  </a:lnTo>
                  <a:lnTo>
                    <a:pt x="379" y="1090"/>
                  </a:lnTo>
                  <a:lnTo>
                    <a:pt x="379" y="1128"/>
                  </a:lnTo>
                  <a:lnTo>
                    <a:pt x="463" y="1113"/>
                  </a:lnTo>
                  <a:lnTo>
                    <a:pt x="488" y="1105"/>
                  </a:lnTo>
                  <a:lnTo>
                    <a:pt x="505" y="1092"/>
                  </a:lnTo>
                  <a:lnTo>
                    <a:pt x="515" y="1078"/>
                  </a:lnTo>
                  <a:lnTo>
                    <a:pt x="517" y="1059"/>
                  </a:lnTo>
                  <a:lnTo>
                    <a:pt x="488" y="802"/>
                  </a:lnTo>
                  <a:lnTo>
                    <a:pt x="467" y="613"/>
                  </a:lnTo>
                  <a:lnTo>
                    <a:pt x="461" y="565"/>
                  </a:lnTo>
                  <a:lnTo>
                    <a:pt x="452" y="473"/>
                  </a:lnTo>
                  <a:lnTo>
                    <a:pt x="431" y="295"/>
                  </a:lnTo>
                  <a:lnTo>
                    <a:pt x="402" y="31"/>
                  </a:lnTo>
                  <a:lnTo>
                    <a:pt x="379" y="6"/>
                  </a:lnTo>
                  <a:lnTo>
                    <a:pt x="362" y="0"/>
                  </a:lnTo>
                  <a:lnTo>
                    <a:pt x="337" y="0"/>
                  </a:lnTo>
                  <a:lnTo>
                    <a:pt x="222" y="11"/>
                  </a:lnTo>
                  <a:lnTo>
                    <a:pt x="51" y="29"/>
                  </a:lnTo>
                  <a:lnTo>
                    <a:pt x="0" y="34"/>
                  </a:lnTo>
                  <a:lnTo>
                    <a:pt x="103" y="350"/>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7" name="Google Shape;197;p17"/>
            <p:cNvSpPr/>
            <p:nvPr/>
          </p:nvSpPr>
          <p:spPr>
            <a:xfrm>
              <a:off x="4044" y="1745"/>
              <a:ext cx="271" cy="1020"/>
            </a:xfrm>
            <a:custGeom>
              <a:rect b="b" l="l" r="r" t="t"/>
              <a:pathLst>
                <a:path extrusionOk="0" h="1020" w="271">
                  <a:moveTo>
                    <a:pt x="0" y="17"/>
                  </a:moveTo>
                  <a:lnTo>
                    <a:pt x="106" y="810"/>
                  </a:lnTo>
                  <a:lnTo>
                    <a:pt x="131" y="837"/>
                  </a:lnTo>
                  <a:lnTo>
                    <a:pt x="133" y="841"/>
                  </a:lnTo>
                  <a:lnTo>
                    <a:pt x="148" y="864"/>
                  </a:lnTo>
                  <a:lnTo>
                    <a:pt x="163" y="892"/>
                  </a:lnTo>
                  <a:lnTo>
                    <a:pt x="175" y="923"/>
                  </a:lnTo>
                  <a:lnTo>
                    <a:pt x="180" y="956"/>
                  </a:lnTo>
                  <a:lnTo>
                    <a:pt x="188" y="996"/>
                  </a:lnTo>
                  <a:lnTo>
                    <a:pt x="190" y="1019"/>
                  </a:lnTo>
                  <a:lnTo>
                    <a:pt x="240" y="1005"/>
                  </a:lnTo>
                  <a:lnTo>
                    <a:pt x="265" y="996"/>
                  </a:lnTo>
                  <a:lnTo>
                    <a:pt x="269" y="992"/>
                  </a:lnTo>
                  <a:lnTo>
                    <a:pt x="270" y="986"/>
                  </a:lnTo>
                  <a:lnTo>
                    <a:pt x="270" y="971"/>
                  </a:lnTo>
                  <a:lnTo>
                    <a:pt x="163" y="13"/>
                  </a:lnTo>
                  <a:lnTo>
                    <a:pt x="159" y="8"/>
                  </a:lnTo>
                  <a:lnTo>
                    <a:pt x="156" y="4"/>
                  </a:lnTo>
                  <a:lnTo>
                    <a:pt x="144" y="0"/>
                  </a:lnTo>
                  <a:lnTo>
                    <a:pt x="123" y="2"/>
                  </a:lnTo>
                  <a:lnTo>
                    <a:pt x="0" y="17"/>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8" name="Google Shape;198;p17"/>
            <p:cNvSpPr/>
            <p:nvPr/>
          </p:nvSpPr>
          <p:spPr>
            <a:xfrm>
              <a:off x="3962" y="2021"/>
              <a:ext cx="74" cy="58"/>
            </a:xfrm>
            <a:custGeom>
              <a:rect b="b" l="l" r="r" t="t"/>
              <a:pathLst>
                <a:path extrusionOk="0" h="58" w="74">
                  <a:moveTo>
                    <a:pt x="63" y="0"/>
                  </a:moveTo>
                  <a:lnTo>
                    <a:pt x="73" y="46"/>
                  </a:lnTo>
                  <a:lnTo>
                    <a:pt x="10" y="57"/>
                  </a:lnTo>
                  <a:lnTo>
                    <a:pt x="0" y="28"/>
                  </a:lnTo>
                  <a:lnTo>
                    <a:pt x="42" y="21"/>
                  </a:lnTo>
                  <a:lnTo>
                    <a:pt x="48" y="17"/>
                  </a:lnTo>
                  <a:lnTo>
                    <a:pt x="58" y="11"/>
                  </a:lnTo>
                  <a:lnTo>
                    <a:pt x="63" y="5"/>
                  </a:lnTo>
                  <a:lnTo>
                    <a:pt x="63" y="0"/>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199" name="Google Shape;199;p17"/>
            <p:cNvSpPr/>
            <p:nvPr/>
          </p:nvSpPr>
          <p:spPr>
            <a:xfrm>
              <a:off x="3974" y="2084"/>
              <a:ext cx="81" cy="64"/>
            </a:xfrm>
            <a:custGeom>
              <a:rect b="b" l="l" r="r" t="t"/>
              <a:pathLst>
                <a:path extrusionOk="0" h="64" w="81">
                  <a:moveTo>
                    <a:pt x="0" y="0"/>
                  </a:moveTo>
                  <a:lnTo>
                    <a:pt x="65" y="34"/>
                  </a:lnTo>
                  <a:lnTo>
                    <a:pt x="70" y="34"/>
                  </a:lnTo>
                  <a:lnTo>
                    <a:pt x="80" y="63"/>
                  </a:lnTo>
                  <a:lnTo>
                    <a:pt x="7" y="29"/>
                  </a:lnTo>
                  <a:lnTo>
                    <a:pt x="0" y="0"/>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0" name="Google Shape;200;p17"/>
            <p:cNvSpPr/>
            <p:nvPr/>
          </p:nvSpPr>
          <p:spPr>
            <a:xfrm>
              <a:off x="4006" y="2161"/>
              <a:ext cx="62" cy="46"/>
            </a:xfrm>
            <a:custGeom>
              <a:rect b="b" l="l" r="r" t="t"/>
              <a:pathLst>
                <a:path extrusionOk="0" h="46" w="62">
                  <a:moveTo>
                    <a:pt x="0" y="21"/>
                  </a:moveTo>
                  <a:lnTo>
                    <a:pt x="46" y="13"/>
                  </a:lnTo>
                  <a:lnTo>
                    <a:pt x="56" y="0"/>
                  </a:lnTo>
                  <a:lnTo>
                    <a:pt x="61" y="38"/>
                  </a:lnTo>
                  <a:lnTo>
                    <a:pt x="8" y="45"/>
                  </a:lnTo>
                  <a:lnTo>
                    <a:pt x="0" y="21"/>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1" name="Google Shape;201;p17"/>
            <p:cNvSpPr/>
            <p:nvPr/>
          </p:nvSpPr>
          <p:spPr>
            <a:xfrm>
              <a:off x="4022" y="2231"/>
              <a:ext cx="60" cy="88"/>
            </a:xfrm>
            <a:custGeom>
              <a:rect b="b" l="l" r="r" t="t"/>
              <a:pathLst>
                <a:path extrusionOk="0" h="88" w="60">
                  <a:moveTo>
                    <a:pt x="0" y="0"/>
                  </a:moveTo>
                  <a:lnTo>
                    <a:pt x="13" y="0"/>
                  </a:lnTo>
                  <a:lnTo>
                    <a:pt x="30" y="4"/>
                  </a:lnTo>
                  <a:lnTo>
                    <a:pt x="42" y="12"/>
                  </a:lnTo>
                  <a:lnTo>
                    <a:pt x="53" y="29"/>
                  </a:lnTo>
                  <a:lnTo>
                    <a:pt x="59" y="52"/>
                  </a:lnTo>
                  <a:lnTo>
                    <a:pt x="59" y="69"/>
                  </a:lnTo>
                  <a:lnTo>
                    <a:pt x="53" y="87"/>
                  </a:lnTo>
                  <a:lnTo>
                    <a:pt x="30" y="87"/>
                  </a:lnTo>
                  <a:lnTo>
                    <a:pt x="30" y="81"/>
                  </a:lnTo>
                  <a:lnTo>
                    <a:pt x="36" y="73"/>
                  </a:lnTo>
                  <a:lnTo>
                    <a:pt x="42" y="58"/>
                  </a:lnTo>
                  <a:lnTo>
                    <a:pt x="40" y="46"/>
                  </a:lnTo>
                  <a:lnTo>
                    <a:pt x="34" y="37"/>
                  </a:lnTo>
                  <a:lnTo>
                    <a:pt x="17" y="33"/>
                  </a:lnTo>
                  <a:lnTo>
                    <a:pt x="11" y="33"/>
                  </a:lnTo>
                  <a:lnTo>
                    <a:pt x="0" y="0"/>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2" name="Google Shape;202;p17"/>
            <p:cNvSpPr/>
            <p:nvPr/>
          </p:nvSpPr>
          <p:spPr>
            <a:xfrm>
              <a:off x="4064" y="2358"/>
              <a:ext cx="33" cy="49"/>
            </a:xfrm>
            <a:custGeom>
              <a:rect b="b" l="l" r="r" t="t"/>
              <a:pathLst>
                <a:path extrusionOk="0" h="49" w="33">
                  <a:moveTo>
                    <a:pt x="13" y="48"/>
                  </a:moveTo>
                  <a:lnTo>
                    <a:pt x="0" y="0"/>
                  </a:lnTo>
                  <a:lnTo>
                    <a:pt x="23" y="6"/>
                  </a:lnTo>
                  <a:lnTo>
                    <a:pt x="32" y="42"/>
                  </a:lnTo>
                  <a:lnTo>
                    <a:pt x="13" y="48"/>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3" name="Google Shape;203;p17"/>
            <p:cNvSpPr/>
            <p:nvPr/>
          </p:nvSpPr>
          <p:spPr>
            <a:xfrm>
              <a:off x="3910" y="1701"/>
              <a:ext cx="172" cy="28"/>
            </a:xfrm>
            <a:custGeom>
              <a:rect b="b" l="l" r="r" t="t"/>
              <a:pathLst>
                <a:path extrusionOk="0" h="28" w="172">
                  <a:moveTo>
                    <a:pt x="0" y="27"/>
                  </a:moveTo>
                  <a:lnTo>
                    <a:pt x="4" y="19"/>
                  </a:lnTo>
                  <a:lnTo>
                    <a:pt x="18" y="9"/>
                  </a:lnTo>
                  <a:lnTo>
                    <a:pt x="27" y="4"/>
                  </a:lnTo>
                  <a:lnTo>
                    <a:pt x="46" y="0"/>
                  </a:lnTo>
                  <a:lnTo>
                    <a:pt x="171" y="9"/>
                  </a:lnTo>
                  <a:lnTo>
                    <a:pt x="0" y="27"/>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4" name="Google Shape;204;p17"/>
            <p:cNvSpPr/>
            <p:nvPr/>
          </p:nvSpPr>
          <p:spPr>
            <a:xfrm>
              <a:off x="3135" y="1708"/>
              <a:ext cx="985" cy="1264"/>
            </a:xfrm>
            <a:custGeom>
              <a:rect b="b" l="l" r="r" t="t"/>
              <a:pathLst>
                <a:path extrusionOk="0" h="1264" w="985">
                  <a:moveTo>
                    <a:pt x="676" y="1134"/>
                  </a:moveTo>
                  <a:lnTo>
                    <a:pt x="369" y="1213"/>
                  </a:lnTo>
                  <a:lnTo>
                    <a:pt x="348" y="1194"/>
                  </a:lnTo>
                  <a:lnTo>
                    <a:pt x="343" y="1177"/>
                  </a:lnTo>
                  <a:lnTo>
                    <a:pt x="55" y="269"/>
                  </a:lnTo>
                  <a:lnTo>
                    <a:pt x="55" y="249"/>
                  </a:lnTo>
                  <a:lnTo>
                    <a:pt x="67" y="232"/>
                  </a:lnTo>
                  <a:lnTo>
                    <a:pt x="86" y="223"/>
                  </a:lnTo>
                  <a:lnTo>
                    <a:pt x="107" y="213"/>
                  </a:lnTo>
                  <a:lnTo>
                    <a:pt x="645" y="56"/>
                  </a:lnTo>
                  <a:lnTo>
                    <a:pt x="666" y="54"/>
                  </a:lnTo>
                  <a:lnTo>
                    <a:pt x="685" y="62"/>
                  </a:lnTo>
                  <a:lnTo>
                    <a:pt x="705" y="102"/>
                  </a:lnTo>
                  <a:lnTo>
                    <a:pt x="940" y="811"/>
                  </a:lnTo>
                  <a:lnTo>
                    <a:pt x="952" y="813"/>
                  </a:lnTo>
                  <a:lnTo>
                    <a:pt x="961" y="815"/>
                  </a:lnTo>
                  <a:lnTo>
                    <a:pt x="973" y="818"/>
                  </a:lnTo>
                  <a:lnTo>
                    <a:pt x="984" y="824"/>
                  </a:lnTo>
                  <a:lnTo>
                    <a:pt x="942" y="698"/>
                  </a:lnTo>
                  <a:lnTo>
                    <a:pt x="929" y="650"/>
                  </a:lnTo>
                  <a:lnTo>
                    <a:pt x="898" y="556"/>
                  </a:lnTo>
                  <a:lnTo>
                    <a:pt x="887" y="523"/>
                  </a:lnTo>
                  <a:lnTo>
                    <a:pt x="879" y="498"/>
                  </a:lnTo>
                  <a:lnTo>
                    <a:pt x="871" y="474"/>
                  </a:lnTo>
                  <a:lnTo>
                    <a:pt x="846" y="405"/>
                  </a:lnTo>
                  <a:lnTo>
                    <a:pt x="839" y="376"/>
                  </a:lnTo>
                  <a:lnTo>
                    <a:pt x="837" y="370"/>
                  </a:lnTo>
                  <a:lnTo>
                    <a:pt x="827" y="341"/>
                  </a:lnTo>
                  <a:lnTo>
                    <a:pt x="724" y="25"/>
                  </a:lnTo>
                  <a:lnTo>
                    <a:pt x="722" y="18"/>
                  </a:lnTo>
                  <a:lnTo>
                    <a:pt x="714" y="8"/>
                  </a:lnTo>
                  <a:lnTo>
                    <a:pt x="703" y="2"/>
                  </a:lnTo>
                  <a:lnTo>
                    <a:pt x="682" y="0"/>
                  </a:lnTo>
                  <a:lnTo>
                    <a:pt x="574" y="33"/>
                  </a:lnTo>
                  <a:lnTo>
                    <a:pt x="377" y="92"/>
                  </a:lnTo>
                  <a:lnTo>
                    <a:pt x="44" y="196"/>
                  </a:lnTo>
                  <a:lnTo>
                    <a:pt x="27" y="202"/>
                  </a:lnTo>
                  <a:lnTo>
                    <a:pt x="13" y="211"/>
                  </a:lnTo>
                  <a:lnTo>
                    <a:pt x="4" y="230"/>
                  </a:lnTo>
                  <a:lnTo>
                    <a:pt x="0" y="249"/>
                  </a:lnTo>
                  <a:lnTo>
                    <a:pt x="2" y="267"/>
                  </a:lnTo>
                  <a:lnTo>
                    <a:pt x="318" y="1242"/>
                  </a:lnTo>
                  <a:lnTo>
                    <a:pt x="325" y="1251"/>
                  </a:lnTo>
                  <a:lnTo>
                    <a:pt x="331" y="1261"/>
                  </a:lnTo>
                  <a:lnTo>
                    <a:pt x="347" y="1263"/>
                  </a:lnTo>
                  <a:lnTo>
                    <a:pt x="369" y="1261"/>
                  </a:lnTo>
                  <a:lnTo>
                    <a:pt x="574" y="1213"/>
                  </a:lnTo>
                  <a:lnTo>
                    <a:pt x="655" y="1192"/>
                  </a:lnTo>
                  <a:lnTo>
                    <a:pt x="676" y="1134"/>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5" name="Google Shape;205;p17"/>
            <p:cNvSpPr/>
            <p:nvPr/>
          </p:nvSpPr>
          <p:spPr>
            <a:xfrm>
              <a:off x="3478" y="2639"/>
              <a:ext cx="460" cy="283"/>
            </a:xfrm>
            <a:custGeom>
              <a:rect b="b" l="l" r="r" t="t"/>
              <a:pathLst>
                <a:path extrusionOk="0" h="283" w="460">
                  <a:moveTo>
                    <a:pt x="411" y="238"/>
                  </a:moveTo>
                  <a:lnTo>
                    <a:pt x="413" y="192"/>
                  </a:lnTo>
                  <a:lnTo>
                    <a:pt x="417" y="140"/>
                  </a:lnTo>
                  <a:lnTo>
                    <a:pt x="425" y="96"/>
                  </a:lnTo>
                  <a:lnTo>
                    <a:pt x="436" y="56"/>
                  </a:lnTo>
                  <a:lnTo>
                    <a:pt x="454" y="16"/>
                  </a:lnTo>
                  <a:lnTo>
                    <a:pt x="459" y="0"/>
                  </a:lnTo>
                  <a:lnTo>
                    <a:pt x="446" y="18"/>
                  </a:lnTo>
                  <a:lnTo>
                    <a:pt x="417" y="54"/>
                  </a:lnTo>
                  <a:lnTo>
                    <a:pt x="392" y="88"/>
                  </a:lnTo>
                  <a:lnTo>
                    <a:pt x="354" y="155"/>
                  </a:lnTo>
                  <a:lnTo>
                    <a:pt x="0" y="246"/>
                  </a:lnTo>
                  <a:lnTo>
                    <a:pt x="5" y="263"/>
                  </a:lnTo>
                  <a:lnTo>
                    <a:pt x="26" y="282"/>
                  </a:lnTo>
                  <a:lnTo>
                    <a:pt x="333" y="203"/>
                  </a:lnTo>
                  <a:lnTo>
                    <a:pt x="312" y="261"/>
                  </a:lnTo>
                  <a:lnTo>
                    <a:pt x="411" y="238"/>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6" name="Google Shape;206;p17"/>
            <p:cNvSpPr/>
            <p:nvPr/>
          </p:nvSpPr>
          <p:spPr>
            <a:xfrm>
              <a:off x="3190" y="1810"/>
              <a:ext cx="846" cy="1076"/>
            </a:xfrm>
            <a:custGeom>
              <a:rect b="b" l="l" r="r" t="t"/>
              <a:pathLst>
                <a:path extrusionOk="0" h="1076" w="846">
                  <a:moveTo>
                    <a:pt x="747" y="829"/>
                  </a:moveTo>
                  <a:lnTo>
                    <a:pt x="757" y="812"/>
                  </a:lnTo>
                  <a:lnTo>
                    <a:pt x="759" y="806"/>
                  </a:lnTo>
                  <a:lnTo>
                    <a:pt x="778" y="778"/>
                  </a:lnTo>
                  <a:lnTo>
                    <a:pt x="782" y="770"/>
                  </a:lnTo>
                  <a:lnTo>
                    <a:pt x="786" y="764"/>
                  </a:lnTo>
                  <a:lnTo>
                    <a:pt x="801" y="745"/>
                  </a:lnTo>
                  <a:lnTo>
                    <a:pt x="820" y="728"/>
                  </a:lnTo>
                  <a:lnTo>
                    <a:pt x="835" y="718"/>
                  </a:lnTo>
                  <a:lnTo>
                    <a:pt x="845" y="714"/>
                  </a:lnTo>
                  <a:lnTo>
                    <a:pt x="636" y="67"/>
                  </a:lnTo>
                  <a:lnTo>
                    <a:pt x="619" y="25"/>
                  </a:lnTo>
                  <a:lnTo>
                    <a:pt x="606" y="31"/>
                  </a:lnTo>
                  <a:lnTo>
                    <a:pt x="590" y="33"/>
                  </a:lnTo>
                  <a:lnTo>
                    <a:pt x="581" y="31"/>
                  </a:lnTo>
                  <a:lnTo>
                    <a:pt x="571" y="27"/>
                  </a:lnTo>
                  <a:lnTo>
                    <a:pt x="563" y="19"/>
                  </a:lnTo>
                  <a:lnTo>
                    <a:pt x="556" y="0"/>
                  </a:lnTo>
                  <a:lnTo>
                    <a:pt x="0" y="167"/>
                  </a:lnTo>
                  <a:lnTo>
                    <a:pt x="288" y="1075"/>
                  </a:lnTo>
                  <a:lnTo>
                    <a:pt x="642" y="984"/>
                  </a:lnTo>
                  <a:lnTo>
                    <a:pt x="680" y="917"/>
                  </a:lnTo>
                  <a:lnTo>
                    <a:pt x="705" y="883"/>
                  </a:lnTo>
                  <a:lnTo>
                    <a:pt x="734" y="847"/>
                  </a:lnTo>
                  <a:lnTo>
                    <a:pt x="747" y="829"/>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7" name="Google Shape;207;p17"/>
            <p:cNvSpPr/>
            <p:nvPr/>
          </p:nvSpPr>
          <p:spPr>
            <a:xfrm>
              <a:off x="3857" y="2325"/>
              <a:ext cx="120" cy="298"/>
            </a:xfrm>
            <a:custGeom>
              <a:rect b="b" l="l" r="r" t="t"/>
              <a:pathLst>
                <a:path extrusionOk="0" h="298" w="120">
                  <a:moveTo>
                    <a:pt x="90" y="297"/>
                  </a:moveTo>
                  <a:lnTo>
                    <a:pt x="92" y="291"/>
                  </a:lnTo>
                  <a:lnTo>
                    <a:pt x="111" y="263"/>
                  </a:lnTo>
                  <a:lnTo>
                    <a:pt x="115" y="255"/>
                  </a:lnTo>
                  <a:lnTo>
                    <a:pt x="119" y="249"/>
                  </a:lnTo>
                  <a:lnTo>
                    <a:pt x="34" y="0"/>
                  </a:lnTo>
                  <a:lnTo>
                    <a:pt x="0" y="10"/>
                  </a:lnTo>
                  <a:lnTo>
                    <a:pt x="90" y="297"/>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8" name="Google Shape;208;p17"/>
            <p:cNvSpPr/>
            <p:nvPr/>
          </p:nvSpPr>
          <p:spPr>
            <a:xfrm>
              <a:off x="3715" y="1904"/>
              <a:ext cx="172" cy="409"/>
            </a:xfrm>
            <a:custGeom>
              <a:rect b="b" l="l" r="r" t="t"/>
              <a:pathLst>
                <a:path extrusionOk="0" h="409" w="172">
                  <a:moveTo>
                    <a:pt x="0" y="0"/>
                  </a:moveTo>
                  <a:lnTo>
                    <a:pt x="42" y="0"/>
                  </a:lnTo>
                  <a:lnTo>
                    <a:pt x="171" y="402"/>
                  </a:lnTo>
                  <a:lnTo>
                    <a:pt x="136" y="408"/>
                  </a:lnTo>
                  <a:lnTo>
                    <a:pt x="130" y="408"/>
                  </a:lnTo>
                  <a:lnTo>
                    <a:pt x="0" y="0"/>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09" name="Google Shape;209;p17"/>
            <p:cNvSpPr/>
            <p:nvPr/>
          </p:nvSpPr>
          <p:spPr>
            <a:xfrm>
              <a:off x="3190" y="1762"/>
              <a:ext cx="886" cy="763"/>
            </a:xfrm>
            <a:custGeom>
              <a:rect b="b" l="l" r="r" t="t"/>
              <a:pathLst>
                <a:path extrusionOk="0" h="763" w="886">
                  <a:moveTo>
                    <a:pt x="556" y="48"/>
                  </a:moveTo>
                  <a:lnTo>
                    <a:pt x="563" y="67"/>
                  </a:lnTo>
                  <a:lnTo>
                    <a:pt x="571" y="75"/>
                  </a:lnTo>
                  <a:lnTo>
                    <a:pt x="581" y="79"/>
                  </a:lnTo>
                  <a:lnTo>
                    <a:pt x="590" y="81"/>
                  </a:lnTo>
                  <a:lnTo>
                    <a:pt x="606" y="79"/>
                  </a:lnTo>
                  <a:lnTo>
                    <a:pt x="619" y="73"/>
                  </a:lnTo>
                  <a:lnTo>
                    <a:pt x="636" y="115"/>
                  </a:lnTo>
                  <a:lnTo>
                    <a:pt x="845" y="762"/>
                  </a:lnTo>
                  <a:lnTo>
                    <a:pt x="853" y="761"/>
                  </a:lnTo>
                  <a:lnTo>
                    <a:pt x="854" y="761"/>
                  </a:lnTo>
                  <a:lnTo>
                    <a:pt x="876" y="757"/>
                  </a:lnTo>
                  <a:lnTo>
                    <a:pt x="885" y="757"/>
                  </a:lnTo>
                  <a:lnTo>
                    <a:pt x="650" y="48"/>
                  </a:lnTo>
                  <a:lnTo>
                    <a:pt x="630" y="8"/>
                  </a:lnTo>
                  <a:lnTo>
                    <a:pt x="611" y="0"/>
                  </a:lnTo>
                  <a:lnTo>
                    <a:pt x="590" y="2"/>
                  </a:lnTo>
                  <a:lnTo>
                    <a:pt x="52" y="159"/>
                  </a:lnTo>
                  <a:lnTo>
                    <a:pt x="33" y="169"/>
                  </a:lnTo>
                  <a:lnTo>
                    <a:pt x="12" y="178"/>
                  </a:lnTo>
                  <a:lnTo>
                    <a:pt x="0" y="195"/>
                  </a:lnTo>
                  <a:lnTo>
                    <a:pt x="0" y="215"/>
                  </a:lnTo>
                  <a:lnTo>
                    <a:pt x="556" y="48"/>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0" name="Google Shape;210;p17"/>
            <p:cNvSpPr/>
            <p:nvPr/>
          </p:nvSpPr>
          <p:spPr>
            <a:xfrm>
              <a:off x="3518" y="2396"/>
              <a:ext cx="229" cy="160"/>
            </a:xfrm>
            <a:custGeom>
              <a:rect b="b" l="l" r="r" t="t"/>
              <a:pathLst>
                <a:path extrusionOk="0" h="160" w="229">
                  <a:moveTo>
                    <a:pt x="193" y="2"/>
                  </a:moveTo>
                  <a:lnTo>
                    <a:pt x="188" y="23"/>
                  </a:lnTo>
                  <a:lnTo>
                    <a:pt x="178" y="38"/>
                  </a:lnTo>
                  <a:lnTo>
                    <a:pt x="168" y="50"/>
                  </a:lnTo>
                  <a:lnTo>
                    <a:pt x="153" y="63"/>
                  </a:lnTo>
                  <a:lnTo>
                    <a:pt x="144" y="71"/>
                  </a:lnTo>
                  <a:lnTo>
                    <a:pt x="136" y="69"/>
                  </a:lnTo>
                  <a:lnTo>
                    <a:pt x="128" y="59"/>
                  </a:lnTo>
                  <a:lnTo>
                    <a:pt x="117" y="59"/>
                  </a:lnTo>
                  <a:lnTo>
                    <a:pt x="103" y="73"/>
                  </a:lnTo>
                  <a:lnTo>
                    <a:pt x="98" y="77"/>
                  </a:lnTo>
                  <a:lnTo>
                    <a:pt x="92" y="82"/>
                  </a:lnTo>
                  <a:lnTo>
                    <a:pt x="88" y="82"/>
                  </a:lnTo>
                  <a:lnTo>
                    <a:pt x="80" y="73"/>
                  </a:lnTo>
                  <a:lnTo>
                    <a:pt x="63" y="84"/>
                  </a:lnTo>
                  <a:lnTo>
                    <a:pt x="50" y="86"/>
                  </a:lnTo>
                  <a:lnTo>
                    <a:pt x="36" y="92"/>
                  </a:lnTo>
                  <a:lnTo>
                    <a:pt x="25" y="92"/>
                  </a:lnTo>
                  <a:lnTo>
                    <a:pt x="19" y="82"/>
                  </a:lnTo>
                  <a:lnTo>
                    <a:pt x="19" y="77"/>
                  </a:lnTo>
                  <a:lnTo>
                    <a:pt x="2" y="84"/>
                  </a:lnTo>
                  <a:lnTo>
                    <a:pt x="0" y="92"/>
                  </a:lnTo>
                  <a:lnTo>
                    <a:pt x="6" y="104"/>
                  </a:lnTo>
                  <a:lnTo>
                    <a:pt x="11" y="127"/>
                  </a:lnTo>
                  <a:lnTo>
                    <a:pt x="15" y="157"/>
                  </a:lnTo>
                  <a:lnTo>
                    <a:pt x="27" y="159"/>
                  </a:lnTo>
                  <a:lnTo>
                    <a:pt x="55" y="159"/>
                  </a:lnTo>
                  <a:lnTo>
                    <a:pt x="84" y="155"/>
                  </a:lnTo>
                  <a:lnTo>
                    <a:pt x="111" y="146"/>
                  </a:lnTo>
                  <a:lnTo>
                    <a:pt x="138" y="134"/>
                  </a:lnTo>
                  <a:lnTo>
                    <a:pt x="163" y="117"/>
                  </a:lnTo>
                  <a:lnTo>
                    <a:pt x="186" y="100"/>
                  </a:lnTo>
                  <a:lnTo>
                    <a:pt x="201" y="77"/>
                  </a:lnTo>
                  <a:lnTo>
                    <a:pt x="214" y="54"/>
                  </a:lnTo>
                  <a:lnTo>
                    <a:pt x="224" y="29"/>
                  </a:lnTo>
                  <a:lnTo>
                    <a:pt x="228" y="4"/>
                  </a:lnTo>
                  <a:lnTo>
                    <a:pt x="226" y="0"/>
                  </a:lnTo>
                  <a:lnTo>
                    <a:pt x="193" y="2"/>
                  </a:lnTo>
                </a:path>
              </a:pathLst>
            </a:custGeom>
            <a:solidFill>
              <a:srgbClr val="00FF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1" name="Google Shape;211;p17"/>
            <p:cNvSpPr/>
            <p:nvPr/>
          </p:nvSpPr>
          <p:spPr>
            <a:xfrm>
              <a:off x="3405" y="2258"/>
              <a:ext cx="342" cy="296"/>
            </a:xfrm>
            <a:custGeom>
              <a:rect b="b" l="l" r="r" t="t"/>
              <a:pathLst>
                <a:path extrusionOk="0" h="296" w="342">
                  <a:moveTo>
                    <a:pt x="306" y="140"/>
                  </a:moveTo>
                  <a:lnTo>
                    <a:pt x="301" y="161"/>
                  </a:lnTo>
                  <a:lnTo>
                    <a:pt x="291" y="176"/>
                  </a:lnTo>
                  <a:lnTo>
                    <a:pt x="281" y="188"/>
                  </a:lnTo>
                  <a:lnTo>
                    <a:pt x="266" y="201"/>
                  </a:lnTo>
                  <a:lnTo>
                    <a:pt x="257" y="209"/>
                  </a:lnTo>
                  <a:lnTo>
                    <a:pt x="249" y="207"/>
                  </a:lnTo>
                  <a:lnTo>
                    <a:pt x="241" y="197"/>
                  </a:lnTo>
                  <a:lnTo>
                    <a:pt x="230" y="197"/>
                  </a:lnTo>
                  <a:lnTo>
                    <a:pt x="216" y="211"/>
                  </a:lnTo>
                  <a:lnTo>
                    <a:pt x="211" y="215"/>
                  </a:lnTo>
                  <a:lnTo>
                    <a:pt x="205" y="220"/>
                  </a:lnTo>
                  <a:lnTo>
                    <a:pt x="201" y="220"/>
                  </a:lnTo>
                  <a:lnTo>
                    <a:pt x="193" y="211"/>
                  </a:lnTo>
                  <a:lnTo>
                    <a:pt x="176" y="222"/>
                  </a:lnTo>
                  <a:lnTo>
                    <a:pt x="163" y="224"/>
                  </a:lnTo>
                  <a:lnTo>
                    <a:pt x="149" y="230"/>
                  </a:lnTo>
                  <a:lnTo>
                    <a:pt x="138" y="230"/>
                  </a:lnTo>
                  <a:lnTo>
                    <a:pt x="132" y="220"/>
                  </a:lnTo>
                  <a:lnTo>
                    <a:pt x="132" y="215"/>
                  </a:lnTo>
                  <a:lnTo>
                    <a:pt x="115" y="222"/>
                  </a:lnTo>
                  <a:lnTo>
                    <a:pt x="113" y="230"/>
                  </a:lnTo>
                  <a:lnTo>
                    <a:pt x="119" y="242"/>
                  </a:lnTo>
                  <a:lnTo>
                    <a:pt x="124" y="265"/>
                  </a:lnTo>
                  <a:lnTo>
                    <a:pt x="128" y="295"/>
                  </a:lnTo>
                  <a:lnTo>
                    <a:pt x="122" y="293"/>
                  </a:lnTo>
                  <a:lnTo>
                    <a:pt x="113" y="293"/>
                  </a:lnTo>
                  <a:lnTo>
                    <a:pt x="86" y="284"/>
                  </a:lnTo>
                  <a:lnTo>
                    <a:pt x="61" y="272"/>
                  </a:lnTo>
                  <a:lnTo>
                    <a:pt x="42" y="255"/>
                  </a:lnTo>
                  <a:lnTo>
                    <a:pt x="25" y="236"/>
                  </a:lnTo>
                  <a:lnTo>
                    <a:pt x="13" y="215"/>
                  </a:lnTo>
                  <a:lnTo>
                    <a:pt x="4" y="192"/>
                  </a:lnTo>
                  <a:lnTo>
                    <a:pt x="0" y="167"/>
                  </a:lnTo>
                  <a:lnTo>
                    <a:pt x="4" y="140"/>
                  </a:lnTo>
                  <a:lnTo>
                    <a:pt x="9" y="115"/>
                  </a:lnTo>
                  <a:lnTo>
                    <a:pt x="21" y="92"/>
                  </a:lnTo>
                  <a:lnTo>
                    <a:pt x="36" y="69"/>
                  </a:lnTo>
                  <a:lnTo>
                    <a:pt x="55" y="48"/>
                  </a:lnTo>
                  <a:lnTo>
                    <a:pt x="80" y="31"/>
                  </a:lnTo>
                  <a:lnTo>
                    <a:pt x="105" y="17"/>
                  </a:lnTo>
                  <a:lnTo>
                    <a:pt x="132" y="6"/>
                  </a:lnTo>
                  <a:lnTo>
                    <a:pt x="161" y="0"/>
                  </a:lnTo>
                  <a:lnTo>
                    <a:pt x="189" y="0"/>
                  </a:lnTo>
                  <a:lnTo>
                    <a:pt x="218" y="2"/>
                  </a:lnTo>
                  <a:lnTo>
                    <a:pt x="245" y="10"/>
                  </a:lnTo>
                  <a:lnTo>
                    <a:pt x="270" y="19"/>
                  </a:lnTo>
                  <a:lnTo>
                    <a:pt x="291" y="33"/>
                  </a:lnTo>
                  <a:lnTo>
                    <a:pt x="310" y="52"/>
                  </a:lnTo>
                  <a:lnTo>
                    <a:pt x="329" y="79"/>
                  </a:lnTo>
                  <a:lnTo>
                    <a:pt x="337" y="98"/>
                  </a:lnTo>
                  <a:lnTo>
                    <a:pt x="341" y="115"/>
                  </a:lnTo>
                  <a:lnTo>
                    <a:pt x="341" y="138"/>
                  </a:lnTo>
                  <a:lnTo>
                    <a:pt x="306" y="14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2" name="Google Shape;212;p17"/>
            <p:cNvSpPr/>
            <p:nvPr/>
          </p:nvSpPr>
          <p:spPr>
            <a:xfrm>
              <a:off x="3480" y="2356"/>
              <a:ext cx="87" cy="24"/>
            </a:xfrm>
            <a:custGeom>
              <a:rect b="b" l="l" r="r" t="t"/>
              <a:pathLst>
                <a:path extrusionOk="0" h="24" w="87">
                  <a:moveTo>
                    <a:pt x="86" y="0"/>
                  </a:moveTo>
                  <a:lnTo>
                    <a:pt x="69" y="2"/>
                  </a:lnTo>
                  <a:lnTo>
                    <a:pt x="40" y="6"/>
                  </a:lnTo>
                  <a:lnTo>
                    <a:pt x="28" y="6"/>
                  </a:lnTo>
                  <a:lnTo>
                    <a:pt x="17" y="17"/>
                  </a:lnTo>
                  <a:lnTo>
                    <a:pt x="5" y="23"/>
                  </a:lnTo>
                  <a:lnTo>
                    <a:pt x="0" y="23"/>
                  </a:lnTo>
                  <a:lnTo>
                    <a:pt x="0" y="11"/>
                  </a:lnTo>
                  <a:lnTo>
                    <a:pt x="5" y="6"/>
                  </a:lnTo>
                  <a:lnTo>
                    <a:pt x="40" y="6"/>
                  </a:lnTo>
                  <a:lnTo>
                    <a:pt x="86" y="0"/>
                  </a:lnTo>
                </a:path>
              </a:pathLst>
            </a:custGeom>
            <a:no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3" name="Google Shape;213;p17"/>
            <p:cNvSpPr/>
            <p:nvPr/>
          </p:nvSpPr>
          <p:spPr>
            <a:xfrm>
              <a:off x="3568" y="2296"/>
              <a:ext cx="175" cy="95"/>
            </a:xfrm>
            <a:custGeom>
              <a:rect b="b" l="l" r="r" t="t"/>
              <a:pathLst>
                <a:path extrusionOk="0" h="95" w="175">
                  <a:moveTo>
                    <a:pt x="174" y="94"/>
                  </a:moveTo>
                  <a:lnTo>
                    <a:pt x="162" y="68"/>
                  </a:lnTo>
                  <a:lnTo>
                    <a:pt x="155" y="54"/>
                  </a:lnTo>
                  <a:lnTo>
                    <a:pt x="141" y="35"/>
                  </a:lnTo>
                  <a:lnTo>
                    <a:pt x="118" y="16"/>
                  </a:lnTo>
                  <a:lnTo>
                    <a:pt x="95" y="4"/>
                  </a:lnTo>
                  <a:lnTo>
                    <a:pt x="74" y="0"/>
                  </a:lnTo>
                  <a:lnTo>
                    <a:pt x="42" y="0"/>
                  </a:lnTo>
                  <a:lnTo>
                    <a:pt x="23" y="2"/>
                  </a:lnTo>
                  <a:lnTo>
                    <a:pt x="13" y="4"/>
                  </a:lnTo>
                  <a:lnTo>
                    <a:pt x="0" y="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4" name="Google Shape;214;p17"/>
            <p:cNvSpPr/>
            <p:nvPr/>
          </p:nvSpPr>
          <p:spPr>
            <a:xfrm>
              <a:off x="3679" y="2325"/>
              <a:ext cx="33" cy="74"/>
            </a:xfrm>
            <a:custGeom>
              <a:rect b="b" l="l" r="r" t="t"/>
              <a:pathLst>
                <a:path extrusionOk="0" h="74" w="33">
                  <a:moveTo>
                    <a:pt x="32" y="73"/>
                  </a:moveTo>
                  <a:lnTo>
                    <a:pt x="30" y="54"/>
                  </a:lnTo>
                  <a:lnTo>
                    <a:pt x="25" y="35"/>
                  </a:lnTo>
                  <a:lnTo>
                    <a:pt x="21" y="23"/>
                  </a:lnTo>
                  <a:lnTo>
                    <a:pt x="7" y="8"/>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5" name="Google Shape;215;p17"/>
            <p:cNvSpPr/>
            <p:nvPr/>
          </p:nvSpPr>
          <p:spPr>
            <a:xfrm>
              <a:off x="3633" y="2388"/>
              <a:ext cx="20" cy="76"/>
            </a:xfrm>
            <a:custGeom>
              <a:rect b="b" l="l" r="r" t="t"/>
              <a:pathLst>
                <a:path extrusionOk="0" h="76" w="20">
                  <a:moveTo>
                    <a:pt x="19" y="75"/>
                  </a:moveTo>
                  <a:lnTo>
                    <a:pt x="15" y="43"/>
                  </a:lnTo>
                  <a:lnTo>
                    <a:pt x="7" y="20"/>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16" name="Google Shape;216;p17"/>
            <p:cNvCxnSpPr/>
            <p:nvPr/>
          </p:nvCxnSpPr>
          <p:spPr>
            <a:xfrm rot="10800000">
              <a:off x="3585" y="2350"/>
              <a:ext cx="8" cy="2"/>
            </a:xfrm>
            <a:prstGeom prst="straightConnector1">
              <a:avLst/>
            </a:prstGeom>
            <a:noFill/>
            <a:ln cap="flat" cmpd="sng" w="12700">
              <a:solidFill>
                <a:srgbClr val="000000"/>
              </a:solidFill>
              <a:prstDash val="solid"/>
              <a:miter lim="800000"/>
              <a:headEnd len="med" w="med" type="none"/>
              <a:tailEnd len="med" w="med" type="none"/>
            </a:ln>
          </p:spPr>
        </p:cxnSp>
        <p:sp>
          <p:nvSpPr>
            <p:cNvPr id="217" name="Google Shape;217;p17"/>
            <p:cNvSpPr/>
            <p:nvPr/>
          </p:nvSpPr>
          <p:spPr>
            <a:xfrm>
              <a:off x="3430" y="2337"/>
              <a:ext cx="116" cy="49"/>
            </a:xfrm>
            <a:custGeom>
              <a:rect b="b" l="l" r="r" t="t"/>
              <a:pathLst>
                <a:path extrusionOk="0" h="49" w="116">
                  <a:moveTo>
                    <a:pt x="115" y="0"/>
                  </a:moveTo>
                  <a:lnTo>
                    <a:pt x="92" y="13"/>
                  </a:lnTo>
                  <a:lnTo>
                    <a:pt x="46" y="21"/>
                  </a:lnTo>
                  <a:lnTo>
                    <a:pt x="38" y="38"/>
                  </a:lnTo>
                  <a:lnTo>
                    <a:pt x="44" y="48"/>
                  </a:lnTo>
                  <a:lnTo>
                    <a:pt x="38" y="40"/>
                  </a:lnTo>
                  <a:lnTo>
                    <a:pt x="17" y="23"/>
                  </a:lnTo>
                  <a:lnTo>
                    <a:pt x="0" y="13"/>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8" name="Google Shape;218;p17"/>
            <p:cNvSpPr/>
            <p:nvPr/>
          </p:nvSpPr>
          <p:spPr>
            <a:xfrm>
              <a:off x="3409" y="2436"/>
              <a:ext cx="110" cy="51"/>
            </a:xfrm>
            <a:custGeom>
              <a:rect b="b" l="l" r="r" t="t"/>
              <a:pathLst>
                <a:path extrusionOk="0" h="51" w="110">
                  <a:moveTo>
                    <a:pt x="109" y="50"/>
                  </a:moveTo>
                  <a:lnTo>
                    <a:pt x="99" y="39"/>
                  </a:lnTo>
                  <a:lnTo>
                    <a:pt x="92" y="33"/>
                  </a:lnTo>
                  <a:lnTo>
                    <a:pt x="82" y="27"/>
                  </a:lnTo>
                  <a:lnTo>
                    <a:pt x="67" y="19"/>
                  </a:lnTo>
                  <a:lnTo>
                    <a:pt x="51" y="12"/>
                  </a:lnTo>
                  <a:lnTo>
                    <a:pt x="23" y="4"/>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19" name="Google Shape;219;p17"/>
            <p:cNvSpPr/>
            <p:nvPr/>
          </p:nvSpPr>
          <p:spPr>
            <a:xfrm>
              <a:off x="3579" y="2304"/>
              <a:ext cx="55" cy="18"/>
            </a:xfrm>
            <a:custGeom>
              <a:rect b="b" l="l" r="r" t="t"/>
              <a:pathLst>
                <a:path extrusionOk="0" h="18" w="55">
                  <a:moveTo>
                    <a:pt x="54" y="2"/>
                  </a:moveTo>
                  <a:lnTo>
                    <a:pt x="50" y="2"/>
                  </a:lnTo>
                  <a:lnTo>
                    <a:pt x="40" y="0"/>
                  </a:lnTo>
                  <a:lnTo>
                    <a:pt x="31" y="0"/>
                  </a:lnTo>
                  <a:lnTo>
                    <a:pt x="19" y="4"/>
                  </a:lnTo>
                  <a:lnTo>
                    <a:pt x="14" y="8"/>
                  </a:lnTo>
                  <a:lnTo>
                    <a:pt x="0" y="1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20" name="Google Shape;220;p17"/>
            <p:cNvCxnSpPr/>
            <p:nvPr/>
          </p:nvCxnSpPr>
          <p:spPr>
            <a:xfrm>
              <a:off x="3474" y="2306"/>
              <a:ext cx="59" cy="10"/>
            </a:xfrm>
            <a:prstGeom prst="straightConnector1">
              <a:avLst/>
            </a:prstGeom>
            <a:noFill/>
            <a:ln cap="flat" cmpd="sng" w="12700">
              <a:solidFill>
                <a:srgbClr val="000000"/>
              </a:solidFill>
              <a:prstDash val="solid"/>
              <a:miter lim="800000"/>
              <a:headEnd len="med" w="med" type="none"/>
              <a:tailEnd len="med" w="med" type="none"/>
            </a:ln>
          </p:spPr>
        </p:cxnSp>
        <p:cxnSp>
          <p:nvCxnSpPr>
            <p:cNvPr id="221" name="Google Shape;221;p17"/>
            <p:cNvCxnSpPr/>
            <p:nvPr/>
          </p:nvCxnSpPr>
          <p:spPr>
            <a:xfrm>
              <a:off x="3460" y="2321"/>
              <a:ext cx="73" cy="6"/>
            </a:xfrm>
            <a:prstGeom prst="straightConnector1">
              <a:avLst/>
            </a:prstGeom>
            <a:noFill/>
            <a:ln cap="flat" cmpd="sng" w="12700">
              <a:solidFill>
                <a:srgbClr val="000000"/>
              </a:solidFill>
              <a:prstDash val="solid"/>
              <a:miter lim="800000"/>
              <a:headEnd len="med" w="med" type="none"/>
              <a:tailEnd len="med" w="med" type="none"/>
            </a:ln>
          </p:spPr>
        </p:cxnSp>
        <p:cxnSp>
          <p:nvCxnSpPr>
            <p:cNvPr id="222" name="Google Shape;222;p17"/>
            <p:cNvCxnSpPr/>
            <p:nvPr/>
          </p:nvCxnSpPr>
          <p:spPr>
            <a:xfrm>
              <a:off x="3453" y="2341"/>
              <a:ext cx="76" cy="0"/>
            </a:xfrm>
            <a:prstGeom prst="straightConnector1">
              <a:avLst/>
            </a:prstGeom>
            <a:noFill/>
            <a:ln cap="flat" cmpd="sng" w="12700">
              <a:solidFill>
                <a:srgbClr val="000000"/>
              </a:solidFill>
              <a:prstDash val="solid"/>
              <a:miter lim="800000"/>
              <a:headEnd len="med" w="med" type="none"/>
              <a:tailEnd len="med" w="med" type="none"/>
            </a:ln>
          </p:spPr>
        </p:cxnSp>
        <p:sp>
          <p:nvSpPr>
            <p:cNvPr id="223" name="Google Shape;223;p17"/>
            <p:cNvSpPr/>
            <p:nvPr/>
          </p:nvSpPr>
          <p:spPr>
            <a:xfrm>
              <a:off x="3533" y="2436"/>
              <a:ext cx="17" cy="32"/>
            </a:xfrm>
            <a:custGeom>
              <a:rect b="b" l="l" r="r" t="t"/>
              <a:pathLst>
                <a:path extrusionOk="0" h="32" w="17">
                  <a:moveTo>
                    <a:pt x="8" y="31"/>
                  </a:moveTo>
                  <a:lnTo>
                    <a:pt x="0" y="23"/>
                  </a:lnTo>
                  <a:lnTo>
                    <a:pt x="0" y="14"/>
                  </a:lnTo>
                  <a:lnTo>
                    <a:pt x="1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24" name="Google Shape;224;p17"/>
            <p:cNvSpPr/>
            <p:nvPr/>
          </p:nvSpPr>
          <p:spPr>
            <a:xfrm>
              <a:off x="3512" y="1741"/>
              <a:ext cx="198" cy="60"/>
            </a:xfrm>
            <a:custGeom>
              <a:rect b="b" l="l" r="r" t="t"/>
              <a:pathLst>
                <a:path extrusionOk="0" h="60" w="198">
                  <a:moveTo>
                    <a:pt x="0" y="59"/>
                  </a:moveTo>
                  <a:lnTo>
                    <a:pt x="14" y="35"/>
                  </a:lnTo>
                  <a:lnTo>
                    <a:pt x="23" y="25"/>
                  </a:lnTo>
                  <a:lnTo>
                    <a:pt x="40" y="15"/>
                  </a:lnTo>
                  <a:lnTo>
                    <a:pt x="197" y="0"/>
                  </a:lnTo>
                  <a:lnTo>
                    <a:pt x="0" y="59"/>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area</a:t>
            </a:r>
            <a:endParaRPr/>
          </a:p>
        </p:txBody>
      </p:sp>
      <p:sp>
        <p:nvSpPr>
          <p:cNvPr id="698" name="Google Shape;698;p62"/>
          <p:cNvSpPr txBox="1"/>
          <p:nvPr>
            <p:ph idx="1" type="body"/>
          </p:nvPr>
        </p:nvSpPr>
        <p:spPr>
          <a:xfrm>
            <a:off x="990600" y="1905000"/>
            <a:ext cx="78486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area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dim1, dim2;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area(double x, double y)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{dim1 = x; dim2 = y;}</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rgbClr val="FF0000"/>
                </a:solidFill>
                <a:latin typeface="Lucida Sans"/>
                <a:ea typeface="Lucida Sans"/>
                <a:cs typeface="Lucida Sans"/>
                <a:sym typeface="Lucida Sans"/>
              </a:rPr>
              <a:t>// pure virtual function</a:t>
            </a:r>
            <a:endParaRPr/>
          </a:p>
          <a:p>
            <a:pPr indent="0" lvl="0" marL="0" rtl="0" algn="l">
              <a:lnSpc>
                <a:spcPct val="100000"/>
              </a:lnSpc>
              <a:spcBef>
                <a:spcPts val="0"/>
              </a:spcBef>
              <a:spcAft>
                <a:spcPts val="0"/>
              </a:spcAft>
              <a:buClr>
                <a:srgbClr val="FF0000"/>
              </a:buClr>
              <a:buSzPts val="2400"/>
              <a:buFont typeface="Lucida Sans"/>
              <a:buNone/>
            </a:pPr>
            <a:r>
              <a:rPr b="1" i="0" lang="en-US" sz="2400" u="none">
                <a:solidFill>
                  <a:srgbClr val="FF0000"/>
                </a:solidFill>
                <a:latin typeface="Lucida Sans"/>
                <a:ea typeface="Lucida Sans"/>
                <a:cs typeface="Lucida Sans"/>
                <a:sym typeface="Lucida Sans"/>
              </a:rPr>
              <a:t>	virtual double getarea() = 0;</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rectangle</a:t>
            </a:r>
            <a:endParaRPr/>
          </a:p>
        </p:txBody>
      </p:sp>
      <p:sp>
        <p:nvSpPr>
          <p:cNvPr id="705" name="Google Shape;705;p63"/>
          <p:cNvSpPr txBox="1"/>
          <p:nvPr>
            <p:ph idx="1" type="body"/>
          </p:nvPr>
        </p:nvSpPr>
        <p:spPr>
          <a:xfrm>
            <a:off x="1066800" y="1885950"/>
            <a:ext cx="7569200" cy="417195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rectangle : public area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rgbClr val="FF0000"/>
                </a:solidFill>
                <a:latin typeface="Lucida Sans"/>
                <a:ea typeface="Lucida Sans"/>
                <a:cs typeface="Lucida Sans"/>
                <a:sym typeface="Lucida Sans"/>
              </a:rPr>
              <a:t>// function overriding</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getarea()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return dim1 * dim2;</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a:p>
            <a:pPr indent="-190500" lvl="0" marL="342900" rtl="0" algn="l">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4"/>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Example: triangle</a:t>
            </a:r>
            <a:endParaRPr/>
          </a:p>
        </p:txBody>
      </p:sp>
      <p:sp>
        <p:nvSpPr>
          <p:cNvPr id="712" name="Google Shape;712;p64"/>
          <p:cNvSpPr txBox="1"/>
          <p:nvPr>
            <p:ph idx="1" type="body"/>
          </p:nvPr>
        </p:nvSpPr>
        <p:spPr>
          <a:xfrm>
            <a:off x="990600" y="1885950"/>
            <a:ext cx="7645400" cy="417195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triangle : public area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r>
              <a:rPr b="1" i="1" lang="en-US" sz="2400" u="none">
                <a:solidFill>
                  <a:srgbClr val="FF0000"/>
                </a:solidFill>
                <a:latin typeface="Lucida Sans"/>
                <a:ea typeface="Lucida Sans"/>
                <a:cs typeface="Lucida Sans"/>
                <a:sym typeface="Lucida Sans"/>
              </a:rPr>
              <a:t>// function overriding</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getarea()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return 0.5 * dim1 * dim2;</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a:p>
            <a:pPr indent="-190500" lvl="0" marL="342900" rtl="0" algn="l">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5"/>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Dynamic Virtual Function Selection</a:t>
            </a:r>
            <a:endParaRPr/>
          </a:p>
        </p:txBody>
      </p:sp>
      <p:sp>
        <p:nvSpPr>
          <p:cNvPr id="719" name="Google Shape;719;p65"/>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Typically base has virtual function and derived have their versions of function</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Pointer to base class can point at either base or derived class objects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Member function selected depends on class of object being pointed at, not on pointer type</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In absence of derived type member, base class virtual function used by default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9">
                                            <p:txEl>
                                              <p:pRg end="0" st="0"/>
                                            </p:txEl>
                                          </p:spTgt>
                                        </p:tgtEl>
                                        <p:attrNameLst>
                                          <p:attrName>style.visibility</p:attrName>
                                        </p:attrNameLst>
                                      </p:cBhvr>
                                      <p:to>
                                        <p:strVal val="visible"/>
                                      </p:to>
                                    </p:set>
                                    <p:anim calcmode="lin" valueType="num">
                                      <p:cBhvr additive="base">
                                        <p:cTn dur="500"/>
                                        <p:tgtEl>
                                          <p:spTgt spid="71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9">
                                            <p:txEl>
                                              <p:pRg end="1" st="1"/>
                                            </p:txEl>
                                          </p:spTgt>
                                        </p:tgtEl>
                                        <p:attrNameLst>
                                          <p:attrName>style.visibility</p:attrName>
                                        </p:attrNameLst>
                                      </p:cBhvr>
                                      <p:to>
                                        <p:strVal val="visible"/>
                                      </p:to>
                                    </p:set>
                                    <p:anim calcmode="lin" valueType="num">
                                      <p:cBhvr additive="base">
                                        <p:cTn dur="500"/>
                                        <p:tgtEl>
                                          <p:spTgt spid="71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9">
                                            <p:txEl>
                                              <p:pRg end="2" st="2"/>
                                            </p:txEl>
                                          </p:spTgt>
                                        </p:tgtEl>
                                        <p:attrNameLst>
                                          <p:attrName>style.visibility</p:attrName>
                                        </p:attrNameLst>
                                      </p:cBhvr>
                                      <p:to>
                                        <p:strVal val="visible"/>
                                      </p:to>
                                    </p:set>
                                    <p:anim calcmode="lin" valueType="num">
                                      <p:cBhvr additive="base">
                                        <p:cTn dur="500"/>
                                        <p:tgtEl>
                                          <p:spTgt spid="71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9">
                                            <p:txEl>
                                              <p:pRg end="3" st="3"/>
                                            </p:txEl>
                                          </p:spTgt>
                                        </p:tgtEl>
                                        <p:attrNameLst>
                                          <p:attrName>style.visibility</p:attrName>
                                        </p:attrNameLst>
                                      </p:cBhvr>
                                      <p:to>
                                        <p:strVal val="visible"/>
                                      </p:to>
                                    </p:set>
                                    <p:anim calcmode="lin" valueType="num">
                                      <p:cBhvr additive="base">
                                        <p:cTn dur="500"/>
                                        <p:tgtEl>
                                          <p:spTgt spid="71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6"/>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Restrictions on virtual Functions</a:t>
            </a:r>
            <a:endParaRPr/>
          </a:p>
        </p:txBody>
      </p:sp>
      <p:sp>
        <p:nvSpPr>
          <p:cNvPr id="726" name="Google Shape;726;p66"/>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Only non-static  member functions virtual</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Virtual characteristic is inherited </a:t>
            </a:r>
            <a:endParaRPr/>
          </a:p>
          <a:p>
            <a:pPr indent="0" lvl="2" marL="914400" rtl="0" algn="l">
              <a:lnSpc>
                <a:spcPct val="100000"/>
              </a:lnSpc>
              <a:spcBef>
                <a:spcPts val="72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Derived class function automatically virtual </a:t>
            </a:r>
            <a:r>
              <a:rPr b="1" i="0" lang="en-US" sz="2400" u="none">
                <a:solidFill>
                  <a:schemeClr val="lt2"/>
                </a:solidFill>
                <a:latin typeface="Lucida Sans"/>
                <a:ea typeface="Lucida Sans"/>
                <a:cs typeface="Lucida Sans"/>
                <a:sym typeface="Lucida Sans"/>
              </a:rPr>
              <a:t>virtual</a:t>
            </a:r>
            <a:r>
              <a:rPr b="1" i="0" lang="en-US" sz="2400" u="none">
                <a:solidFill>
                  <a:schemeClr val="folHlink"/>
                </a:solidFill>
                <a:latin typeface="Lucida Sans"/>
                <a:ea typeface="Lucida Sans"/>
                <a:cs typeface="Lucida Sans"/>
                <a:sym typeface="Lucida Sans"/>
              </a:rPr>
              <a:t> keyword not needed</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Constructors cannot be virtual </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Destructors can be virtual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 calcmode="lin" valueType="num">
                                      <p:cBhvr additive="base">
                                        <p:cTn dur="500"/>
                                        <p:tgtEl>
                                          <p:spTgt spid="72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 calcmode="lin" valueType="num">
                                      <p:cBhvr additive="base">
                                        <p:cTn dur="500"/>
                                        <p:tgtEl>
                                          <p:spTgt spid="72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anim calcmode="lin" valueType="num">
                                      <p:cBhvr additive="base">
                                        <p:cTn dur="500"/>
                                        <p:tgtEl>
                                          <p:spTgt spid="72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6">
                                            <p:txEl>
                                              <p:pRg end="3" st="3"/>
                                            </p:txEl>
                                          </p:spTgt>
                                        </p:tgtEl>
                                        <p:attrNameLst>
                                          <p:attrName>style.visibility</p:attrName>
                                        </p:attrNameLst>
                                      </p:cBhvr>
                                      <p:to>
                                        <p:strVal val="visible"/>
                                      </p:to>
                                    </p:set>
                                    <p:anim calcmode="lin" valueType="num">
                                      <p:cBhvr additive="base">
                                        <p:cTn dur="500"/>
                                        <p:tgtEl>
                                          <p:spTgt spid="72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6">
                                            <p:txEl>
                                              <p:pRg end="4" st="4"/>
                                            </p:txEl>
                                          </p:spTgt>
                                        </p:tgtEl>
                                        <p:attrNameLst>
                                          <p:attrName>style.visibility</p:attrName>
                                        </p:attrNameLst>
                                      </p:cBhvr>
                                      <p:to>
                                        <p:strVal val="visible"/>
                                      </p:to>
                                    </p:set>
                                    <p:anim calcmode="lin" valueType="num">
                                      <p:cBhvr additive="base">
                                        <p:cTn dur="500"/>
                                        <p:tgtEl>
                                          <p:spTgt spid="72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7"/>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Using virtual  (1 of 2)</a:t>
            </a:r>
            <a:endParaRPr/>
          </a:p>
        </p:txBody>
      </p:sp>
      <p:sp>
        <p:nvSpPr>
          <p:cNvPr id="733" name="Google Shape;733;p67"/>
          <p:cNvSpPr txBox="1"/>
          <p:nvPr>
            <p:ph idx="1" type="body"/>
          </p:nvPr>
        </p:nvSpPr>
        <p:spPr>
          <a:xfrm>
            <a:off x="381000" y="1524000"/>
            <a:ext cx="84582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shape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virtual double area() const {return (0);} protected:</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x, y;</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a:p>
            <a:pPr indent="0" lvl="0" marL="0" rtl="0" algn="l">
              <a:lnSpc>
                <a:spcPct val="100000"/>
              </a:lnSpc>
              <a:spcBef>
                <a:spcPts val="0"/>
              </a:spcBef>
              <a:spcAft>
                <a:spcPts val="0"/>
              </a:spcAft>
              <a:buClr>
                <a:schemeClr val="lt2"/>
              </a:buClr>
              <a:buSzPts val="2400"/>
              <a:buFont typeface="Lucida Sans"/>
              <a:buNone/>
            </a:pPr>
            <a:r>
              <a:t/>
            </a:r>
            <a:endParaRPr b="1" i="0" sz="2400" u="none">
              <a:solidFill>
                <a:schemeClr val="lt2"/>
              </a:solidFill>
              <a:latin typeface="Lucida Sans"/>
              <a:ea typeface="Lucida Sans"/>
              <a:cs typeface="Lucida Sans"/>
              <a:sym typeface="Lucida Sans"/>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rectangle: public shape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area() const {return (height * width);}</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private:</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height, width;</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
        <p:nvSpPr>
          <p:cNvPr id="734" name="Google Shape;734;p67"/>
          <p:cNvSpPr txBox="1"/>
          <p:nvPr/>
        </p:nvSpPr>
        <p:spPr>
          <a:xfrm>
            <a:off x="6407150" y="3587750"/>
            <a:ext cx="1892300" cy="6731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8"/>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Using virtual  (2 of 2)</a:t>
            </a:r>
            <a:endParaRPr/>
          </a:p>
        </p:txBody>
      </p:sp>
      <p:sp>
        <p:nvSpPr>
          <p:cNvPr id="741" name="Google Shape;741;p68"/>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class circle: public shape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public:</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area() const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 return (PI * radius * radius); }</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private:</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double radius;</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a:t>
            </a:r>
            <a:endParaRPr/>
          </a:p>
        </p:txBody>
      </p:sp>
      <p:sp>
        <p:nvSpPr>
          <p:cNvPr id="742" name="Google Shape;742;p68"/>
          <p:cNvSpPr/>
          <p:nvPr/>
        </p:nvSpPr>
        <p:spPr>
          <a:xfrm>
            <a:off x="6483350" y="3054350"/>
            <a:ext cx="1054100" cy="11303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9"/>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Comments on the shapes Program</a:t>
            </a:r>
            <a:endParaRPr/>
          </a:p>
        </p:txBody>
      </p:sp>
      <p:sp>
        <p:nvSpPr>
          <p:cNvPr id="749" name="Google Shape;749;p69"/>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Virtual function allow run-time decisions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Different shapes derived from </a:t>
            </a:r>
            <a:r>
              <a:rPr b="1" i="0" lang="en-US" sz="2800" u="none">
                <a:solidFill>
                  <a:schemeClr val="lt2"/>
                </a:solidFill>
                <a:latin typeface="Lucida Sans"/>
                <a:ea typeface="Lucida Sans"/>
                <a:cs typeface="Lucida Sans"/>
                <a:sym typeface="Lucida Sans"/>
              </a:rPr>
              <a:t>shape</a:t>
            </a:r>
            <a:r>
              <a:rPr b="1" i="0" lang="en-US" sz="2800" u="none">
                <a:solidFill>
                  <a:schemeClr val="dk1"/>
                </a:solidFill>
                <a:latin typeface="Lucida Sans"/>
                <a:ea typeface="Lucida Sans"/>
                <a:cs typeface="Lucida Sans"/>
                <a:sym typeface="Lucida Sans"/>
              </a:rPr>
              <a:t> base class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Derived classes correspond to important, well understood types of shapes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Added to by deriving further classes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Area calculation is a local responsibility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xEl>
                                              <p:pRg end="0" st="0"/>
                                            </p:txEl>
                                          </p:spTgt>
                                        </p:tgtEl>
                                        <p:attrNameLst>
                                          <p:attrName>style.visibility</p:attrName>
                                        </p:attrNameLst>
                                      </p:cBhvr>
                                      <p:to>
                                        <p:strVal val="visible"/>
                                      </p:to>
                                    </p:set>
                                    <p:anim calcmode="lin" valueType="num">
                                      <p:cBhvr additive="base">
                                        <p:cTn dur="500"/>
                                        <p:tgtEl>
                                          <p:spTgt spid="7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xEl>
                                              <p:pRg end="1" st="1"/>
                                            </p:txEl>
                                          </p:spTgt>
                                        </p:tgtEl>
                                        <p:attrNameLst>
                                          <p:attrName>style.visibility</p:attrName>
                                        </p:attrNameLst>
                                      </p:cBhvr>
                                      <p:to>
                                        <p:strVal val="visible"/>
                                      </p:to>
                                    </p:set>
                                    <p:anim calcmode="lin" valueType="num">
                                      <p:cBhvr additive="base">
                                        <p:cTn dur="500"/>
                                        <p:tgtEl>
                                          <p:spTgt spid="7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xEl>
                                              <p:pRg end="2" st="2"/>
                                            </p:txEl>
                                          </p:spTgt>
                                        </p:tgtEl>
                                        <p:attrNameLst>
                                          <p:attrName>style.visibility</p:attrName>
                                        </p:attrNameLst>
                                      </p:cBhvr>
                                      <p:to>
                                        <p:strVal val="visible"/>
                                      </p:to>
                                    </p:set>
                                    <p:anim calcmode="lin" valueType="num">
                                      <p:cBhvr additive="base">
                                        <p:cTn dur="500"/>
                                        <p:tgtEl>
                                          <p:spTgt spid="74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xEl>
                                              <p:pRg end="3" st="3"/>
                                            </p:txEl>
                                          </p:spTgt>
                                        </p:tgtEl>
                                        <p:attrNameLst>
                                          <p:attrName>style.visibility</p:attrName>
                                        </p:attrNameLst>
                                      </p:cBhvr>
                                      <p:to>
                                        <p:strVal val="visible"/>
                                      </p:to>
                                    </p:set>
                                    <p:anim calcmode="lin" valueType="num">
                                      <p:cBhvr additive="base">
                                        <p:cTn dur="500"/>
                                        <p:tgtEl>
                                          <p:spTgt spid="74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9">
                                            <p:txEl>
                                              <p:pRg end="4" st="4"/>
                                            </p:txEl>
                                          </p:spTgt>
                                        </p:tgtEl>
                                        <p:attrNameLst>
                                          <p:attrName>style.visibility</p:attrName>
                                        </p:attrNameLst>
                                      </p:cBhvr>
                                      <p:to>
                                        <p:strVal val="visible"/>
                                      </p:to>
                                    </p:set>
                                    <p:anim calcmode="lin" valueType="num">
                                      <p:cBhvr additive="base">
                                        <p:cTn dur="500"/>
                                        <p:tgtEl>
                                          <p:spTgt spid="74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Classes and Virtual Functions</a:t>
            </a:r>
            <a:endParaRPr/>
          </a:p>
        </p:txBody>
      </p:sp>
      <p:sp>
        <p:nvSpPr>
          <p:cNvPr id="756" name="Google Shape;756;p70"/>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Root class of hierarchy usually contains number of virtual functions to provide dynamic typing</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Pure virtual function provides dummy functions as placeholders in base class  which had specific functions in derived classes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anim calcmode="lin" valueType="num">
                                      <p:cBhvr additive="base">
                                        <p:cTn dur="500"/>
                                        <p:tgtEl>
                                          <p:spTgt spid="7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6">
                                            <p:txEl>
                                              <p:pRg end="1" st="1"/>
                                            </p:txEl>
                                          </p:spTgt>
                                        </p:tgtEl>
                                        <p:attrNameLst>
                                          <p:attrName>style.visibility</p:attrName>
                                        </p:attrNameLst>
                                      </p:cBhvr>
                                      <p:to>
                                        <p:strVal val="visible"/>
                                      </p:to>
                                    </p:set>
                                    <p:anim calcmode="lin" valueType="num">
                                      <p:cBhvr additive="base">
                                        <p:cTn dur="500"/>
                                        <p:tgtEl>
                                          <p:spTgt spid="75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1"/>
          <p:cNvSpPr txBox="1"/>
          <p:nvPr/>
        </p:nvSpPr>
        <p:spPr>
          <a:xfrm>
            <a:off x="8229600" y="6324600"/>
            <a:ext cx="533400" cy="21431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800"/>
              <a:buFont typeface="Lucida Sans"/>
              <a:buNone/>
            </a:pPr>
            <a:r>
              <a:rPr b="0" i="0" lang="en-US" sz="800" u="none">
                <a:solidFill>
                  <a:schemeClr val="dk1"/>
                </a:solidFill>
                <a:latin typeface="Lucida Sans"/>
                <a:ea typeface="Lucida Sans"/>
                <a:cs typeface="Lucida Sans"/>
                <a:sym typeface="Lucida Sans"/>
              </a:rPr>
              <a:t>62</a:t>
            </a:r>
            <a:endParaRPr/>
          </a:p>
        </p:txBody>
      </p:sp>
      <p:sp>
        <p:nvSpPr>
          <p:cNvPr id="763" name="Google Shape;763;p7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Pure Virtual Functions</a:t>
            </a:r>
            <a:endParaRPr/>
          </a:p>
        </p:txBody>
      </p:sp>
      <p:sp>
        <p:nvSpPr>
          <p:cNvPr id="764" name="Google Shape;764;p71"/>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Pure virtual function has body</a:t>
            </a:r>
            <a:endParaRPr/>
          </a:p>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virtual function prototype = 0;</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Pure virtual function used to defer implementation decision of the function</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In OOP terminology - deferred method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4">
                                            <p:txEl>
                                              <p:pRg end="0" st="0"/>
                                            </p:txEl>
                                          </p:spTgt>
                                        </p:tgtEl>
                                        <p:attrNameLst>
                                          <p:attrName>style.visibility</p:attrName>
                                        </p:attrNameLst>
                                      </p:cBhvr>
                                      <p:to>
                                        <p:strVal val="visible"/>
                                      </p:to>
                                    </p:set>
                                    <p:anim calcmode="lin" valueType="num">
                                      <p:cBhvr additive="base">
                                        <p:cTn dur="500"/>
                                        <p:tgtEl>
                                          <p:spTgt spid="7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4">
                                            <p:txEl>
                                              <p:pRg end="1" st="1"/>
                                            </p:txEl>
                                          </p:spTgt>
                                        </p:tgtEl>
                                        <p:attrNameLst>
                                          <p:attrName>style.visibility</p:attrName>
                                        </p:attrNameLst>
                                      </p:cBhvr>
                                      <p:to>
                                        <p:strVal val="visible"/>
                                      </p:to>
                                    </p:set>
                                    <p:anim calcmode="lin" valueType="num">
                                      <p:cBhvr additive="base">
                                        <p:cTn dur="500"/>
                                        <p:tgtEl>
                                          <p:spTgt spid="7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4">
                                            <p:txEl>
                                              <p:pRg end="2" st="2"/>
                                            </p:txEl>
                                          </p:spTgt>
                                        </p:tgtEl>
                                        <p:attrNameLst>
                                          <p:attrName>style.visibility</p:attrName>
                                        </p:attrNameLst>
                                      </p:cBhvr>
                                      <p:to>
                                        <p:strVal val="visible"/>
                                      </p:to>
                                    </p:set>
                                    <p:anim calcmode="lin" valueType="num">
                                      <p:cBhvr additive="base">
                                        <p:cTn dur="500"/>
                                        <p:tgtEl>
                                          <p:spTgt spid="76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4">
                                            <p:txEl>
                                              <p:pRg end="3" st="3"/>
                                            </p:txEl>
                                          </p:spTgt>
                                        </p:tgtEl>
                                        <p:attrNameLst>
                                          <p:attrName>style.visibility</p:attrName>
                                        </p:attrNameLst>
                                      </p:cBhvr>
                                      <p:to>
                                        <p:strVal val="visible"/>
                                      </p:to>
                                    </p:set>
                                    <p:anim calcmode="lin" valueType="num">
                                      <p:cBhvr additive="base">
                                        <p:cTn dur="500"/>
                                        <p:tgtEl>
                                          <p:spTgt spid="76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Voice Mail - Multiple Inheritance</a:t>
            </a:r>
            <a:endParaRPr/>
          </a:p>
        </p:txBody>
      </p:sp>
      <p:sp>
        <p:nvSpPr>
          <p:cNvPr id="231" name="Google Shape;231;p18"/>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SzPts val="2240"/>
              <a:buNone/>
            </a:pPr>
            <a:r>
              <a:rPr b="1" i="0" lang="en-US" sz="2800" u="none">
                <a:solidFill>
                  <a:schemeClr val="dk1"/>
                </a:solidFill>
                <a:latin typeface="Lucida Sans"/>
                <a:ea typeface="Lucida Sans"/>
                <a:cs typeface="Lucida Sans"/>
                <a:sym typeface="Lucida Sans"/>
              </a:rPr>
              <a:t>Voice mail has features</a:t>
            </a:r>
            <a:br>
              <a:rPr b="1" i="0" lang="en-US" sz="2800" u="none">
                <a:solidFill>
                  <a:schemeClr val="dk1"/>
                </a:solidFill>
                <a:latin typeface="Lucida Sans"/>
                <a:ea typeface="Lucida Sans"/>
                <a:cs typeface="Lucida Sans"/>
                <a:sym typeface="Lucida Sans"/>
              </a:rPr>
            </a:br>
            <a:r>
              <a:rPr b="1" i="0" lang="en-US" sz="2800" u="none">
                <a:solidFill>
                  <a:schemeClr val="dk1"/>
                </a:solidFill>
                <a:latin typeface="Lucida Sans"/>
                <a:ea typeface="Lucida Sans"/>
                <a:cs typeface="Lucida Sans"/>
                <a:sym typeface="Lucida Sans"/>
              </a:rPr>
              <a:t>of both mail and phone</a:t>
            </a:r>
            <a:endParaRPr/>
          </a:p>
        </p:txBody>
      </p:sp>
      <p:grpSp>
        <p:nvGrpSpPr>
          <p:cNvPr id="232" name="Google Shape;232;p18"/>
          <p:cNvGrpSpPr/>
          <p:nvPr/>
        </p:nvGrpSpPr>
        <p:grpSpPr>
          <a:xfrm>
            <a:off x="5103812" y="1784350"/>
            <a:ext cx="3046412" cy="1455737"/>
            <a:chOff x="3215" y="1124"/>
            <a:chExt cx="1919" cy="917"/>
          </a:xfrm>
        </p:grpSpPr>
        <p:sp>
          <p:nvSpPr>
            <p:cNvPr id="233" name="Google Shape;233;p18"/>
            <p:cNvSpPr/>
            <p:nvPr/>
          </p:nvSpPr>
          <p:spPr>
            <a:xfrm>
              <a:off x="3772" y="1192"/>
              <a:ext cx="1362" cy="763"/>
            </a:xfrm>
            <a:custGeom>
              <a:rect b="b" l="l" r="r" t="t"/>
              <a:pathLst>
                <a:path extrusionOk="0" h="763" w="1362">
                  <a:moveTo>
                    <a:pt x="1361" y="0"/>
                  </a:moveTo>
                  <a:lnTo>
                    <a:pt x="0" y="0"/>
                  </a:lnTo>
                  <a:lnTo>
                    <a:pt x="0" y="762"/>
                  </a:lnTo>
                  <a:lnTo>
                    <a:pt x="28" y="736"/>
                  </a:lnTo>
                  <a:lnTo>
                    <a:pt x="28" y="27"/>
                  </a:lnTo>
                  <a:lnTo>
                    <a:pt x="1331" y="27"/>
                  </a:lnTo>
                  <a:lnTo>
                    <a:pt x="1331" y="736"/>
                  </a:lnTo>
                  <a:lnTo>
                    <a:pt x="28" y="736"/>
                  </a:lnTo>
                  <a:lnTo>
                    <a:pt x="0" y="762"/>
                  </a:lnTo>
                  <a:lnTo>
                    <a:pt x="1361" y="761"/>
                  </a:lnTo>
                  <a:lnTo>
                    <a:pt x="1361" y="0"/>
                  </a:lnTo>
                </a:path>
              </a:pathLst>
            </a:custGeom>
            <a:solidFill>
              <a:srgbClr val="008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4" name="Google Shape;234;p18"/>
            <p:cNvSpPr/>
            <p:nvPr/>
          </p:nvSpPr>
          <p:spPr>
            <a:xfrm>
              <a:off x="3800" y="1219"/>
              <a:ext cx="1304" cy="710"/>
            </a:xfrm>
            <a:custGeom>
              <a:rect b="b" l="l" r="r" t="t"/>
              <a:pathLst>
                <a:path extrusionOk="0" h="710" w="1304">
                  <a:moveTo>
                    <a:pt x="0" y="709"/>
                  </a:moveTo>
                  <a:lnTo>
                    <a:pt x="0" y="0"/>
                  </a:lnTo>
                  <a:lnTo>
                    <a:pt x="1303" y="0"/>
                  </a:lnTo>
                  <a:lnTo>
                    <a:pt x="1303" y="709"/>
                  </a:lnTo>
                  <a:lnTo>
                    <a:pt x="0" y="709"/>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5" name="Google Shape;235;p18"/>
            <p:cNvSpPr/>
            <p:nvPr/>
          </p:nvSpPr>
          <p:spPr>
            <a:xfrm>
              <a:off x="3215" y="1138"/>
              <a:ext cx="336" cy="903"/>
            </a:xfrm>
            <a:custGeom>
              <a:rect b="b" l="l" r="r" t="t"/>
              <a:pathLst>
                <a:path extrusionOk="0" h="903" w="336">
                  <a:moveTo>
                    <a:pt x="328" y="864"/>
                  </a:moveTo>
                  <a:lnTo>
                    <a:pt x="302" y="878"/>
                  </a:lnTo>
                  <a:lnTo>
                    <a:pt x="281" y="880"/>
                  </a:lnTo>
                  <a:lnTo>
                    <a:pt x="258" y="882"/>
                  </a:lnTo>
                  <a:lnTo>
                    <a:pt x="223" y="880"/>
                  </a:lnTo>
                  <a:lnTo>
                    <a:pt x="211" y="879"/>
                  </a:lnTo>
                  <a:lnTo>
                    <a:pt x="183" y="874"/>
                  </a:lnTo>
                  <a:lnTo>
                    <a:pt x="154" y="867"/>
                  </a:lnTo>
                  <a:lnTo>
                    <a:pt x="124" y="855"/>
                  </a:lnTo>
                  <a:lnTo>
                    <a:pt x="94" y="841"/>
                  </a:lnTo>
                  <a:lnTo>
                    <a:pt x="72" y="826"/>
                  </a:lnTo>
                  <a:lnTo>
                    <a:pt x="58" y="812"/>
                  </a:lnTo>
                  <a:lnTo>
                    <a:pt x="47" y="798"/>
                  </a:lnTo>
                  <a:lnTo>
                    <a:pt x="40" y="774"/>
                  </a:lnTo>
                  <a:lnTo>
                    <a:pt x="30" y="716"/>
                  </a:lnTo>
                  <a:lnTo>
                    <a:pt x="23" y="669"/>
                  </a:lnTo>
                  <a:lnTo>
                    <a:pt x="21" y="608"/>
                  </a:lnTo>
                  <a:lnTo>
                    <a:pt x="21" y="547"/>
                  </a:lnTo>
                  <a:lnTo>
                    <a:pt x="28" y="479"/>
                  </a:lnTo>
                  <a:lnTo>
                    <a:pt x="40" y="405"/>
                  </a:lnTo>
                  <a:lnTo>
                    <a:pt x="52" y="348"/>
                  </a:lnTo>
                  <a:lnTo>
                    <a:pt x="68" y="280"/>
                  </a:lnTo>
                  <a:lnTo>
                    <a:pt x="92" y="195"/>
                  </a:lnTo>
                  <a:lnTo>
                    <a:pt x="103" y="164"/>
                  </a:lnTo>
                  <a:lnTo>
                    <a:pt x="109" y="148"/>
                  </a:lnTo>
                  <a:lnTo>
                    <a:pt x="124" y="114"/>
                  </a:lnTo>
                  <a:lnTo>
                    <a:pt x="133" y="96"/>
                  </a:lnTo>
                  <a:lnTo>
                    <a:pt x="151" y="70"/>
                  </a:lnTo>
                  <a:lnTo>
                    <a:pt x="171" y="49"/>
                  </a:lnTo>
                  <a:lnTo>
                    <a:pt x="190" y="34"/>
                  </a:lnTo>
                  <a:lnTo>
                    <a:pt x="201" y="27"/>
                  </a:lnTo>
                  <a:lnTo>
                    <a:pt x="209" y="0"/>
                  </a:lnTo>
                  <a:lnTo>
                    <a:pt x="191" y="8"/>
                  </a:lnTo>
                  <a:lnTo>
                    <a:pt x="173" y="19"/>
                  </a:lnTo>
                  <a:lnTo>
                    <a:pt x="154" y="34"/>
                  </a:lnTo>
                  <a:lnTo>
                    <a:pt x="137" y="53"/>
                  </a:lnTo>
                  <a:lnTo>
                    <a:pt x="120" y="76"/>
                  </a:lnTo>
                  <a:lnTo>
                    <a:pt x="104" y="103"/>
                  </a:lnTo>
                  <a:lnTo>
                    <a:pt x="87" y="145"/>
                  </a:lnTo>
                  <a:lnTo>
                    <a:pt x="69" y="201"/>
                  </a:lnTo>
                  <a:lnTo>
                    <a:pt x="50" y="266"/>
                  </a:lnTo>
                  <a:lnTo>
                    <a:pt x="34" y="330"/>
                  </a:lnTo>
                  <a:lnTo>
                    <a:pt x="21" y="391"/>
                  </a:lnTo>
                  <a:lnTo>
                    <a:pt x="7" y="480"/>
                  </a:lnTo>
                  <a:lnTo>
                    <a:pt x="1" y="568"/>
                  </a:lnTo>
                  <a:lnTo>
                    <a:pt x="0" y="634"/>
                  </a:lnTo>
                  <a:lnTo>
                    <a:pt x="7" y="700"/>
                  </a:lnTo>
                  <a:lnTo>
                    <a:pt x="13" y="740"/>
                  </a:lnTo>
                  <a:lnTo>
                    <a:pt x="21" y="780"/>
                  </a:lnTo>
                  <a:lnTo>
                    <a:pt x="29" y="810"/>
                  </a:lnTo>
                  <a:lnTo>
                    <a:pt x="41" y="825"/>
                  </a:lnTo>
                  <a:lnTo>
                    <a:pt x="55" y="839"/>
                  </a:lnTo>
                  <a:lnTo>
                    <a:pt x="75" y="852"/>
                  </a:lnTo>
                  <a:lnTo>
                    <a:pt x="96" y="865"/>
                  </a:lnTo>
                  <a:lnTo>
                    <a:pt x="124" y="878"/>
                  </a:lnTo>
                  <a:lnTo>
                    <a:pt x="154" y="888"/>
                  </a:lnTo>
                  <a:lnTo>
                    <a:pt x="187" y="896"/>
                  </a:lnTo>
                  <a:lnTo>
                    <a:pt x="225" y="902"/>
                  </a:lnTo>
                  <a:lnTo>
                    <a:pt x="254" y="902"/>
                  </a:lnTo>
                  <a:lnTo>
                    <a:pt x="276" y="900"/>
                  </a:lnTo>
                  <a:lnTo>
                    <a:pt x="298" y="898"/>
                  </a:lnTo>
                  <a:lnTo>
                    <a:pt x="315" y="894"/>
                  </a:lnTo>
                  <a:lnTo>
                    <a:pt x="335" y="886"/>
                  </a:lnTo>
                  <a:lnTo>
                    <a:pt x="328" y="864"/>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6" name="Google Shape;236;p18"/>
            <p:cNvSpPr/>
            <p:nvPr/>
          </p:nvSpPr>
          <p:spPr>
            <a:xfrm>
              <a:off x="3396" y="1124"/>
              <a:ext cx="243" cy="901"/>
            </a:xfrm>
            <a:custGeom>
              <a:rect b="b" l="l" r="r" t="t"/>
              <a:pathLst>
                <a:path extrusionOk="0" h="901" w="243">
                  <a:moveTo>
                    <a:pt x="147" y="878"/>
                  </a:moveTo>
                  <a:lnTo>
                    <a:pt x="154" y="900"/>
                  </a:lnTo>
                  <a:lnTo>
                    <a:pt x="198" y="873"/>
                  </a:lnTo>
                  <a:lnTo>
                    <a:pt x="231" y="848"/>
                  </a:lnTo>
                  <a:lnTo>
                    <a:pt x="237" y="839"/>
                  </a:lnTo>
                  <a:lnTo>
                    <a:pt x="242" y="824"/>
                  </a:lnTo>
                  <a:lnTo>
                    <a:pt x="241" y="808"/>
                  </a:lnTo>
                  <a:lnTo>
                    <a:pt x="236" y="787"/>
                  </a:lnTo>
                  <a:lnTo>
                    <a:pt x="228" y="762"/>
                  </a:lnTo>
                  <a:lnTo>
                    <a:pt x="216" y="729"/>
                  </a:lnTo>
                  <a:lnTo>
                    <a:pt x="200" y="696"/>
                  </a:lnTo>
                  <a:lnTo>
                    <a:pt x="183" y="666"/>
                  </a:lnTo>
                  <a:lnTo>
                    <a:pt x="162" y="634"/>
                  </a:lnTo>
                  <a:lnTo>
                    <a:pt x="133" y="598"/>
                  </a:lnTo>
                  <a:lnTo>
                    <a:pt x="99" y="563"/>
                  </a:lnTo>
                  <a:lnTo>
                    <a:pt x="76" y="544"/>
                  </a:lnTo>
                  <a:lnTo>
                    <a:pt x="60" y="532"/>
                  </a:lnTo>
                  <a:lnTo>
                    <a:pt x="46" y="526"/>
                  </a:lnTo>
                  <a:lnTo>
                    <a:pt x="32" y="524"/>
                  </a:lnTo>
                  <a:lnTo>
                    <a:pt x="22" y="526"/>
                  </a:lnTo>
                  <a:lnTo>
                    <a:pt x="25" y="462"/>
                  </a:lnTo>
                  <a:lnTo>
                    <a:pt x="32" y="398"/>
                  </a:lnTo>
                  <a:lnTo>
                    <a:pt x="38" y="353"/>
                  </a:lnTo>
                  <a:lnTo>
                    <a:pt x="60" y="341"/>
                  </a:lnTo>
                  <a:lnTo>
                    <a:pt x="88" y="327"/>
                  </a:lnTo>
                  <a:lnTo>
                    <a:pt x="126" y="311"/>
                  </a:lnTo>
                  <a:lnTo>
                    <a:pt x="177" y="294"/>
                  </a:lnTo>
                  <a:lnTo>
                    <a:pt x="193" y="284"/>
                  </a:lnTo>
                  <a:lnTo>
                    <a:pt x="205" y="272"/>
                  </a:lnTo>
                  <a:lnTo>
                    <a:pt x="214" y="258"/>
                  </a:lnTo>
                  <a:lnTo>
                    <a:pt x="222" y="239"/>
                  </a:lnTo>
                  <a:lnTo>
                    <a:pt x="229" y="216"/>
                  </a:lnTo>
                  <a:lnTo>
                    <a:pt x="231" y="190"/>
                  </a:lnTo>
                  <a:lnTo>
                    <a:pt x="230" y="155"/>
                  </a:lnTo>
                  <a:lnTo>
                    <a:pt x="225" y="128"/>
                  </a:lnTo>
                  <a:lnTo>
                    <a:pt x="218" y="102"/>
                  </a:lnTo>
                  <a:lnTo>
                    <a:pt x="208" y="79"/>
                  </a:lnTo>
                  <a:lnTo>
                    <a:pt x="198" y="60"/>
                  </a:lnTo>
                  <a:lnTo>
                    <a:pt x="184" y="39"/>
                  </a:lnTo>
                  <a:lnTo>
                    <a:pt x="170" y="26"/>
                  </a:lnTo>
                  <a:lnTo>
                    <a:pt x="154" y="13"/>
                  </a:lnTo>
                  <a:lnTo>
                    <a:pt x="138" y="4"/>
                  </a:lnTo>
                  <a:lnTo>
                    <a:pt x="117" y="0"/>
                  </a:lnTo>
                  <a:lnTo>
                    <a:pt x="83" y="0"/>
                  </a:lnTo>
                  <a:lnTo>
                    <a:pt x="56" y="4"/>
                  </a:lnTo>
                  <a:lnTo>
                    <a:pt x="39" y="9"/>
                  </a:lnTo>
                  <a:lnTo>
                    <a:pt x="28" y="14"/>
                  </a:lnTo>
                  <a:lnTo>
                    <a:pt x="20" y="41"/>
                  </a:lnTo>
                  <a:lnTo>
                    <a:pt x="38" y="31"/>
                  </a:lnTo>
                  <a:lnTo>
                    <a:pt x="58" y="26"/>
                  </a:lnTo>
                  <a:lnTo>
                    <a:pt x="91" y="21"/>
                  </a:lnTo>
                  <a:lnTo>
                    <a:pt x="119" y="22"/>
                  </a:lnTo>
                  <a:lnTo>
                    <a:pt x="142" y="30"/>
                  </a:lnTo>
                  <a:lnTo>
                    <a:pt x="159" y="44"/>
                  </a:lnTo>
                  <a:lnTo>
                    <a:pt x="174" y="61"/>
                  </a:lnTo>
                  <a:lnTo>
                    <a:pt x="188" y="86"/>
                  </a:lnTo>
                  <a:lnTo>
                    <a:pt x="198" y="116"/>
                  </a:lnTo>
                  <a:lnTo>
                    <a:pt x="205" y="145"/>
                  </a:lnTo>
                  <a:lnTo>
                    <a:pt x="208" y="174"/>
                  </a:lnTo>
                  <a:lnTo>
                    <a:pt x="208" y="199"/>
                  </a:lnTo>
                  <a:lnTo>
                    <a:pt x="203" y="224"/>
                  </a:lnTo>
                  <a:lnTo>
                    <a:pt x="196" y="243"/>
                  </a:lnTo>
                  <a:lnTo>
                    <a:pt x="187" y="258"/>
                  </a:lnTo>
                  <a:lnTo>
                    <a:pt x="177" y="268"/>
                  </a:lnTo>
                  <a:lnTo>
                    <a:pt x="164" y="276"/>
                  </a:lnTo>
                  <a:lnTo>
                    <a:pt x="130" y="288"/>
                  </a:lnTo>
                  <a:lnTo>
                    <a:pt x="103" y="298"/>
                  </a:lnTo>
                  <a:lnTo>
                    <a:pt x="51" y="322"/>
                  </a:lnTo>
                  <a:lnTo>
                    <a:pt x="30" y="336"/>
                  </a:lnTo>
                  <a:lnTo>
                    <a:pt x="18" y="345"/>
                  </a:lnTo>
                  <a:lnTo>
                    <a:pt x="6" y="445"/>
                  </a:lnTo>
                  <a:lnTo>
                    <a:pt x="0" y="540"/>
                  </a:lnTo>
                  <a:lnTo>
                    <a:pt x="0" y="556"/>
                  </a:lnTo>
                  <a:lnTo>
                    <a:pt x="18" y="546"/>
                  </a:lnTo>
                  <a:lnTo>
                    <a:pt x="28" y="545"/>
                  </a:lnTo>
                  <a:lnTo>
                    <a:pt x="41" y="548"/>
                  </a:lnTo>
                  <a:lnTo>
                    <a:pt x="55" y="555"/>
                  </a:lnTo>
                  <a:lnTo>
                    <a:pt x="66" y="564"/>
                  </a:lnTo>
                  <a:lnTo>
                    <a:pt x="81" y="575"/>
                  </a:lnTo>
                  <a:lnTo>
                    <a:pt x="100" y="593"/>
                  </a:lnTo>
                  <a:lnTo>
                    <a:pt x="119" y="614"/>
                  </a:lnTo>
                  <a:lnTo>
                    <a:pt x="134" y="634"/>
                  </a:lnTo>
                  <a:lnTo>
                    <a:pt x="151" y="656"/>
                  </a:lnTo>
                  <a:lnTo>
                    <a:pt x="169" y="684"/>
                  </a:lnTo>
                  <a:lnTo>
                    <a:pt x="187" y="716"/>
                  </a:lnTo>
                  <a:lnTo>
                    <a:pt x="198" y="744"/>
                  </a:lnTo>
                  <a:lnTo>
                    <a:pt x="211" y="777"/>
                  </a:lnTo>
                  <a:lnTo>
                    <a:pt x="214" y="788"/>
                  </a:lnTo>
                  <a:lnTo>
                    <a:pt x="217" y="799"/>
                  </a:lnTo>
                  <a:lnTo>
                    <a:pt x="218" y="810"/>
                  </a:lnTo>
                  <a:lnTo>
                    <a:pt x="218" y="820"/>
                  </a:lnTo>
                  <a:lnTo>
                    <a:pt x="217" y="828"/>
                  </a:lnTo>
                  <a:lnTo>
                    <a:pt x="215" y="832"/>
                  </a:lnTo>
                  <a:lnTo>
                    <a:pt x="211" y="835"/>
                  </a:lnTo>
                  <a:lnTo>
                    <a:pt x="177" y="860"/>
                  </a:lnTo>
                  <a:lnTo>
                    <a:pt x="147" y="87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7" name="Google Shape;237;p18"/>
            <p:cNvSpPr/>
            <p:nvPr/>
          </p:nvSpPr>
          <p:spPr>
            <a:xfrm>
              <a:off x="3236" y="1165"/>
              <a:ext cx="282" cy="856"/>
            </a:xfrm>
            <a:custGeom>
              <a:rect b="b" l="l" r="r" t="t"/>
              <a:pathLst>
                <a:path extrusionOk="0" h="856" w="282">
                  <a:moveTo>
                    <a:pt x="281" y="851"/>
                  </a:moveTo>
                  <a:lnTo>
                    <a:pt x="265" y="842"/>
                  </a:lnTo>
                  <a:lnTo>
                    <a:pt x="248" y="827"/>
                  </a:lnTo>
                  <a:lnTo>
                    <a:pt x="222" y="799"/>
                  </a:lnTo>
                  <a:lnTo>
                    <a:pt x="202" y="769"/>
                  </a:lnTo>
                  <a:lnTo>
                    <a:pt x="183" y="738"/>
                  </a:lnTo>
                  <a:lnTo>
                    <a:pt x="166" y="705"/>
                  </a:lnTo>
                  <a:lnTo>
                    <a:pt x="148" y="666"/>
                  </a:lnTo>
                  <a:lnTo>
                    <a:pt x="135" y="631"/>
                  </a:lnTo>
                  <a:lnTo>
                    <a:pt x="128" y="597"/>
                  </a:lnTo>
                  <a:lnTo>
                    <a:pt x="125" y="576"/>
                  </a:lnTo>
                  <a:lnTo>
                    <a:pt x="126" y="554"/>
                  </a:lnTo>
                  <a:lnTo>
                    <a:pt x="130" y="535"/>
                  </a:lnTo>
                  <a:lnTo>
                    <a:pt x="138" y="530"/>
                  </a:lnTo>
                  <a:lnTo>
                    <a:pt x="148" y="523"/>
                  </a:lnTo>
                  <a:lnTo>
                    <a:pt x="160" y="515"/>
                  </a:lnTo>
                  <a:lnTo>
                    <a:pt x="160" y="499"/>
                  </a:lnTo>
                  <a:lnTo>
                    <a:pt x="166" y="404"/>
                  </a:lnTo>
                  <a:lnTo>
                    <a:pt x="178" y="304"/>
                  </a:lnTo>
                  <a:lnTo>
                    <a:pt x="190" y="295"/>
                  </a:lnTo>
                  <a:lnTo>
                    <a:pt x="211" y="281"/>
                  </a:lnTo>
                  <a:lnTo>
                    <a:pt x="263" y="257"/>
                  </a:lnTo>
                  <a:lnTo>
                    <a:pt x="248" y="252"/>
                  </a:lnTo>
                  <a:lnTo>
                    <a:pt x="233" y="243"/>
                  </a:lnTo>
                  <a:lnTo>
                    <a:pt x="218" y="228"/>
                  </a:lnTo>
                  <a:lnTo>
                    <a:pt x="200" y="208"/>
                  </a:lnTo>
                  <a:lnTo>
                    <a:pt x="186" y="184"/>
                  </a:lnTo>
                  <a:lnTo>
                    <a:pt x="176" y="159"/>
                  </a:lnTo>
                  <a:lnTo>
                    <a:pt x="169" y="134"/>
                  </a:lnTo>
                  <a:lnTo>
                    <a:pt x="165" y="112"/>
                  </a:lnTo>
                  <a:lnTo>
                    <a:pt x="163" y="86"/>
                  </a:lnTo>
                  <a:lnTo>
                    <a:pt x="164" y="61"/>
                  </a:lnTo>
                  <a:lnTo>
                    <a:pt x="167" y="38"/>
                  </a:lnTo>
                  <a:lnTo>
                    <a:pt x="173" y="17"/>
                  </a:lnTo>
                  <a:lnTo>
                    <a:pt x="180" y="0"/>
                  </a:lnTo>
                  <a:lnTo>
                    <a:pt x="169" y="7"/>
                  </a:lnTo>
                  <a:lnTo>
                    <a:pt x="150" y="22"/>
                  </a:lnTo>
                  <a:lnTo>
                    <a:pt x="130" y="43"/>
                  </a:lnTo>
                  <a:lnTo>
                    <a:pt x="112" y="69"/>
                  </a:lnTo>
                  <a:lnTo>
                    <a:pt x="103" y="87"/>
                  </a:lnTo>
                  <a:lnTo>
                    <a:pt x="88" y="121"/>
                  </a:lnTo>
                  <a:lnTo>
                    <a:pt x="82" y="137"/>
                  </a:lnTo>
                  <a:lnTo>
                    <a:pt x="71" y="168"/>
                  </a:lnTo>
                  <a:lnTo>
                    <a:pt x="47" y="253"/>
                  </a:lnTo>
                  <a:lnTo>
                    <a:pt x="31" y="321"/>
                  </a:lnTo>
                  <a:lnTo>
                    <a:pt x="19" y="378"/>
                  </a:lnTo>
                  <a:lnTo>
                    <a:pt x="7" y="452"/>
                  </a:lnTo>
                  <a:lnTo>
                    <a:pt x="0" y="520"/>
                  </a:lnTo>
                  <a:lnTo>
                    <a:pt x="0" y="581"/>
                  </a:lnTo>
                  <a:lnTo>
                    <a:pt x="2" y="642"/>
                  </a:lnTo>
                  <a:lnTo>
                    <a:pt x="9" y="689"/>
                  </a:lnTo>
                  <a:lnTo>
                    <a:pt x="19" y="747"/>
                  </a:lnTo>
                  <a:lnTo>
                    <a:pt x="26" y="771"/>
                  </a:lnTo>
                  <a:lnTo>
                    <a:pt x="37" y="785"/>
                  </a:lnTo>
                  <a:lnTo>
                    <a:pt x="51" y="799"/>
                  </a:lnTo>
                  <a:lnTo>
                    <a:pt x="73" y="814"/>
                  </a:lnTo>
                  <a:lnTo>
                    <a:pt x="103" y="828"/>
                  </a:lnTo>
                  <a:lnTo>
                    <a:pt x="133" y="840"/>
                  </a:lnTo>
                  <a:lnTo>
                    <a:pt x="162" y="847"/>
                  </a:lnTo>
                  <a:lnTo>
                    <a:pt x="190" y="852"/>
                  </a:lnTo>
                  <a:lnTo>
                    <a:pt x="202" y="853"/>
                  </a:lnTo>
                  <a:lnTo>
                    <a:pt x="237" y="855"/>
                  </a:lnTo>
                  <a:lnTo>
                    <a:pt x="260" y="853"/>
                  </a:lnTo>
                  <a:lnTo>
                    <a:pt x="281" y="851"/>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8" name="Google Shape;238;p18"/>
            <p:cNvSpPr/>
            <p:nvPr/>
          </p:nvSpPr>
          <p:spPr>
            <a:xfrm>
              <a:off x="4148" y="1557"/>
              <a:ext cx="612" cy="30"/>
            </a:xfrm>
            <a:custGeom>
              <a:rect b="b" l="l" r="r" t="t"/>
              <a:pathLst>
                <a:path extrusionOk="0" h="30" w="612">
                  <a:moveTo>
                    <a:pt x="0" y="0"/>
                  </a:moveTo>
                  <a:lnTo>
                    <a:pt x="611" y="0"/>
                  </a:lnTo>
                  <a:lnTo>
                    <a:pt x="611" y="29"/>
                  </a:lnTo>
                  <a:lnTo>
                    <a:pt x="0" y="29"/>
                  </a:lnTo>
                  <a:lnTo>
                    <a:pt x="0" y="0"/>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39" name="Google Shape;239;p18"/>
            <p:cNvSpPr/>
            <p:nvPr/>
          </p:nvSpPr>
          <p:spPr>
            <a:xfrm>
              <a:off x="4269" y="1486"/>
              <a:ext cx="363" cy="29"/>
            </a:xfrm>
            <a:custGeom>
              <a:rect b="b" l="l" r="r" t="t"/>
              <a:pathLst>
                <a:path extrusionOk="0" h="29" w="363">
                  <a:moveTo>
                    <a:pt x="0" y="0"/>
                  </a:moveTo>
                  <a:lnTo>
                    <a:pt x="362" y="0"/>
                  </a:lnTo>
                  <a:lnTo>
                    <a:pt x="362" y="28"/>
                  </a:lnTo>
                  <a:lnTo>
                    <a:pt x="0" y="28"/>
                  </a:lnTo>
                  <a:lnTo>
                    <a:pt x="0" y="0"/>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0" name="Google Shape;240;p18"/>
            <p:cNvSpPr/>
            <p:nvPr/>
          </p:nvSpPr>
          <p:spPr>
            <a:xfrm>
              <a:off x="3361" y="1669"/>
              <a:ext cx="254" cy="348"/>
            </a:xfrm>
            <a:custGeom>
              <a:rect b="b" l="l" r="r" t="t"/>
              <a:pathLst>
                <a:path extrusionOk="0" h="348" w="254">
                  <a:moveTo>
                    <a:pt x="101" y="19"/>
                  </a:moveTo>
                  <a:lnTo>
                    <a:pt x="90" y="10"/>
                  </a:lnTo>
                  <a:lnTo>
                    <a:pt x="76" y="3"/>
                  </a:lnTo>
                  <a:lnTo>
                    <a:pt x="63" y="0"/>
                  </a:lnTo>
                  <a:lnTo>
                    <a:pt x="53" y="1"/>
                  </a:lnTo>
                  <a:lnTo>
                    <a:pt x="35" y="11"/>
                  </a:lnTo>
                  <a:lnTo>
                    <a:pt x="23" y="19"/>
                  </a:lnTo>
                  <a:lnTo>
                    <a:pt x="13" y="26"/>
                  </a:lnTo>
                  <a:lnTo>
                    <a:pt x="5" y="31"/>
                  </a:lnTo>
                  <a:lnTo>
                    <a:pt x="1" y="50"/>
                  </a:lnTo>
                  <a:lnTo>
                    <a:pt x="0" y="72"/>
                  </a:lnTo>
                  <a:lnTo>
                    <a:pt x="3" y="93"/>
                  </a:lnTo>
                  <a:lnTo>
                    <a:pt x="10" y="127"/>
                  </a:lnTo>
                  <a:lnTo>
                    <a:pt x="23" y="162"/>
                  </a:lnTo>
                  <a:lnTo>
                    <a:pt x="41" y="201"/>
                  </a:lnTo>
                  <a:lnTo>
                    <a:pt x="58" y="234"/>
                  </a:lnTo>
                  <a:lnTo>
                    <a:pt x="77" y="265"/>
                  </a:lnTo>
                  <a:lnTo>
                    <a:pt x="97" y="295"/>
                  </a:lnTo>
                  <a:lnTo>
                    <a:pt x="123" y="323"/>
                  </a:lnTo>
                  <a:lnTo>
                    <a:pt x="140" y="338"/>
                  </a:lnTo>
                  <a:lnTo>
                    <a:pt x="156" y="347"/>
                  </a:lnTo>
                  <a:lnTo>
                    <a:pt x="182" y="333"/>
                  </a:lnTo>
                  <a:lnTo>
                    <a:pt x="212" y="315"/>
                  </a:lnTo>
                  <a:lnTo>
                    <a:pt x="246" y="290"/>
                  </a:lnTo>
                  <a:lnTo>
                    <a:pt x="250" y="287"/>
                  </a:lnTo>
                  <a:lnTo>
                    <a:pt x="252" y="283"/>
                  </a:lnTo>
                  <a:lnTo>
                    <a:pt x="253" y="275"/>
                  </a:lnTo>
                  <a:lnTo>
                    <a:pt x="253" y="265"/>
                  </a:lnTo>
                  <a:lnTo>
                    <a:pt x="252" y="254"/>
                  </a:lnTo>
                  <a:lnTo>
                    <a:pt x="249" y="243"/>
                  </a:lnTo>
                  <a:lnTo>
                    <a:pt x="246" y="232"/>
                  </a:lnTo>
                  <a:lnTo>
                    <a:pt x="233" y="199"/>
                  </a:lnTo>
                  <a:lnTo>
                    <a:pt x="222" y="171"/>
                  </a:lnTo>
                  <a:lnTo>
                    <a:pt x="204" y="139"/>
                  </a:lnTo>
                  <a:lnTo>
                    <a:pt x="186" y="111"/>
                  </a:lnTo>
                  <a:lnTo>
                    <a:pt x="169" y="89"/>
                  </a:lnTo>
                  <a:lnTo>
                    <a:pt x="154" y="69"/>
                  </a:lnTo>
                  <a:lnTo>
                    <a:pt x="135" y="48"/>
                  </a:lnTo>
                  <a:lnTo>
                    <a:pt x="116" y="30"/>
                  </a:lnTo>
                  <a:lnTo>
                    <a:pt x="101" y="19"/>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1" name="Google Shape;241;p18"/>
            <p:cNvSpPr/>
            <p:nvPr/>
          </p:nvSpPr>
          <p:spPr>
            <a:xfrm>
              <a:off x="3399" y="1145"/>
              <a:ext cx="206" cy="278"/>
            </a:xfrm>
            <a:custGeom>
              <a:rect b="b" l="l" r="r" t="t"/>
              <a:pathLst>
                <a:path extrusionOk="0" h="278" w="206">
                  <a:moveTo>
                    <a:pt x="17" y="20"/>
                  </a:moveTo>
                  <a:lnTo>
                    <a:pt x="10" y="37"/>
                  </a:lnTo>
                  <a:lnTo>
                    <a:pt x="4" y="58"/>
                  </a:lnTo>
                  <a:lnTo>
                    <a:pt x="1" y="81"/>
                  </a:lnTo>
                  <a:lnTo>
                    <a:pt x="0" y="106"/>
                  </a:lnTo>
                  <a:lnTo>
                    <a:pt x="2" y="132"/>
                  </a:lnTo>
                  <a:lnTo>
                    <a:pt x="6" y="154"/>
                  </a:lnTo>
                  <a:lnTo>
                    <a:pt x="13" y="179"/>
                  </a:lnTo>
                  <a:lnTo>
                    <a:pt x="23" y="204"/>
                  </a:lnTo>
                  <a:lnTo>
                    <a:pt x="37" y="228"/>
                  </a:lnTo>
                  <a:lnTo>
                    <a:pt x="55" y="248"/>
                  </a:lnTo>
                  <a:lnTo>
                    <a:pt x="70" y="263"/>
                  </a:lnTo>
                  <a:lnTo>
                    <a:pt x="85" y="272"/>
                  </a:lnTo>
                  <a:lnTo>
                    <a:pt x="100" y="277"/>
                  </a:lnTo>
                  <a:lnTo>
                    <a:pt x="127" y="267"/>
                  </a:lnTo>
                  <a:lnTo>
                    <a:pt x="161" y="255"/>
                  </a:lnTo>
                  <a:lnTo>
                    <a:pt x="174" y="247"/>
                  </a:lnTo>
                  <a:lnTo>
                    <a:pt x="184" y="237"/>
                  </a:lnTo>
                  <a:lnTo>
                    <a:pt x="193" y="222"/>
                  </a:lnTo>
                  <a:lnTo>
                    <a:pt x="200" y="203"/>
                  </a:lnTo>
                  <a:lnTo>
                    <a:pt x="205" y="178"/>
                  </a:lnTo>
                  <a:lnTo>
                    <a:pt x="205" y="153"/>
                  </a:lnTo>
                  <a:lnTo>
                    <a:pt x="202" y="124"/>
                  </a:lnTo>
                  <a:lnTo>
                    <a:pt x="195" y="95"/>
                  </a:lnTo>
                  <a:lnTo>
                    <a:pt x="185" y="65"/>
                  </a:lnTo>
                  <a:lnTo>
                    <a:pt x="171" y="40"/>
                  </a:lnTo>
                  <a:lnTo>
                    <a:pt x="156" y="23"/>
                  </a:lnTo>
                  <a:lnTo>
                    <a:pt x="139" y="9"/>
                  </a:lnTo>
                  <a:lnTo>
                    <a:pt x="116" y="1"/>
                  </a:lnTo>
                  <a:lnTo>
                    <a:pt x="88" y="0"/>
                  </a:lnTo>
                  <a:lnTo>
                    <a:pt x="55" y="5"/>
                  </a:lnTo>
                  <a:lnTo>
                    <a:pt x="35" y="10"/>
                  </a:lnTo>
                  <a:lnTo>
                    <a:pt x="17" y="20"/>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2" name="Google Shape;242;p18"/>
            <p:cNvSpPr/>
            <p:nvPr/>
          </p:nvSpPr>
          <p:spPr>
            <a:xfrm>
              <a:off x="3451" y="1699"/>
              <a:ext cx="142" cy="227"/>
            </a:xfrm>
            <a:custGeom>
              <a:rect b="b" l="l" r="r" t="t"/>
              <a:pathLst>
                <a:path extrusionOk="0" h="227" w="142">
                  <a:moveTo>
                    <a:pt x="0" y="0"/>
                  </a:moveTo>
                  <a:lnTo>
                    <a:pt x="0" y="10"/>
                  </a:lnTo>
                  <a:lnTo>
                    <a:pt x="3" y="19"/>
                  </a:lnTo>
                  <a:lnTo>
                    <a:pt x="6" y="28"/>
                  </a:lnTo>
                  <a:lnTo>
                    <a:pt x="12" y="45"/>
                  </a:lnTo>
                  <a:lnTo>
                    <a:pt x="24" y="76"/>
                  </a:lnTo>
                  <a:lnTo>
                    <a:pt x="40" y="106"/>
                  </a:lnTo>
                  <a:lnTo>
                    <a:pt x="61" y="140"/>
                  </a:lnTo>
                  <a:lnTo>
                    <a:pt x="82" y="170"/>
                  </a:lnTo>
                  <a:lnTo>
                    <a:pt x="105" y="196"/>
                  </a:lnTo>
                  <a:lnTo>
                    <a:pt x="118" y="210"/>
                  </a:lnTo>
                  <a:lnTo>
                    <a:pt x="133" y="222"/>
                  </a:lnTo>
                  <a:lnTo>
                    <a:pt x="137" y="225"/>
                  </a:lnTo>
                  <a:lnTo>
                    <a:pt x="141" y="226"/>
                  </a:lnTo>
                  <a:lnTo>
                    <a:pt x="140" y="215"/>
                  </a:lnTo>
                  <a:lnTo>
                    <a:pt x="138" y="204"/>
                  </a:lnTo>
                  <a:lnTo>
                    <a:pt x="133" y="188"/>
                  </a:lnTo>
                  <a:lnTo>
                    <a:pt x="125" y="168"/>
                  </a:lnTo>
                  <a:lnTo>
                    <a:pt x="116" y="149"/>
                  </a:lnTo>
                  <a:lnTo>
                    <a:pt x="102" y="122"/>
                  </a:lnTo>
                  <a:lnTo>
                    <a:pt x="82" y="90"/>
                  </a:lnTo>
                  <a:lnTo>
                    <a:pt x="62" y="61"/>
                  </a:lnTo>
                  <a:lnTo>
                    <a:pt x="49" y="44"/>
                  </a:lnTo>
                  <a:lnTo>
                    <a:pt x="36" y="29"/>
                  </a:lnTo>
                  <a:lnTo>
                    <a:pt x="27" y="19"/>
                  </a:lnTo>
                  <a:lnTo>
                    <a:pt x="18" y="10"/>
                  </a:lnTo>
                  <a:lnTo>
                    <a:pt x="7" y="3"/>
                  </a:lnTo>
                  <a:lnTo>
                    <a:pt x="0" y="0"/>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3" name="Google Shape;243;p18"/>
            <p:cNvSpPr/>
            <p:nvPr/>
          </p:nvSpPr>
          <p:spPr>
            <a:xfrm>
              <a:off x="4358" y="1636"/>
              <a:ext cx="178" cy="27"/>
            </a:xfrm>
            <a:custGeom>
              <a:rect b="b" l="l" r="r" t="t"/>
              <a:pathLst>
                <a:path extrusionOk="0" h="27" w="178">
                  <a:moveTo>
                    <a:pt x="0" y="0"/>
                  </a:moveTo>
                  <a:lnTo>
                    <a:pt x="177" y="0"/>
                  </a:lnTo>
                  <a:lnTo>
                    <a:pt x="177" y="26"/>
                  </a:lnTo>
                  <a:lnTo>
                    <a:pt x="0" y="26"/>
                  </a:lnTo>
                  <a:lnTo>
                    <a:pt x="0" y="0"/>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4" name="Google Shape;244;p18"/>
            <p:cNvSpPr/>
            <p:nvPr/>
          </p:nvSpPr>
          <p:spPr>
            <a:xfrm>
              <a:off x="4923" y="1271"/>
              <a:ext cx="139" cy="155"/>
            </a:xfrm>
            <a:custGeom>
              <a:rect b="b" l="l" r="r" t="t"/>
              <a:pathLst>
                <a:path extrusionOk="0" h="155" w="139">
                  <a:moveTo>
                    <a:pt x="138" y="0"/>
                  </a:moveTo>
                  <a:lnTo>
                    <a:pt x="0" y="0"/>
                  </a:lnTo>
                  <a:lnTo>
                    <a:pt x="0" y="154"/>
                  </a:lnTo>
                  <a:lnTo>
                    <a:pt x="138" y="154"/>
                  </a:lnTo>
                  <a:lnTo>
                    <a:pt x="138" y="0"/>
                  </a:lnTo>
                </a:path>
              </a:pathLst>
            </a:custGeom>
            <a:solidFill>
              <a:srgbClr val="BF0000"/>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45" name="Google Shape;245;p18"/>
            <p:cNvSpPr/>
            <p:nvPr/>
          </p:nvSpPr>
          <p:spPr>
            <a:xfrm>
              <a:off x="3496" y="1220"/>
              <a:ext cx="56" cy="102"/>
            </a:xfrm>
            <a:custGeom>
              <a:rect b="b" l="l" r="r" t="t"/>
              <a:pathLst>
                <a:path extrusionOk="0" h="102" w="56">
                  <a:moveTo>
                    <a:pt x="0" y="23"/>
                  </a:moveTo>
                  <a:lnTo>
                    <a:pt x="4" y="15"/>
                  </a:lnTo>
                  <a:lnTo>
                    <a:pt x="11" y="4"/>
                  </a:lnTo>
                  <a:lnTo>
                    <a:pt x="19" y="0"/>
                  </a:lnTo>
                  <a:lnTo>
                    <a:pt x="26" y="2"/>
                  </a:lnTo>
                  <a:lnTo>
                    <a:pt x="34" y="8"/>
                  </a:lnTo>
                  <a:lnTo>
                    <a:pt x="46" y="22"/>
                  </a:lnTo>
                  <a:lnTo>
                    <a:pt x="50" y="35"/>
                  </a:lnTo>
                  <a:lnTo>
                    <a:pt x="55" y="54"/>
                  </a:lnTo>
                  <a:lnTo>
                    <a:pt x="54" y="76"/>
                  </a:lnTo>
                  <a:lnTo>
                    <a:pt x="53" y="84"/>
                  </a:lnTo>
                  <a:lnTo>
                    <a:pt x="50" y="90"/>
                  </a:lnTo>
                  <a:lnTo>
                    <a:pt x="48" y="94"/>
                  </a:lnTo>
                  <a:lnTo>
                    <a:pt x="44" y="98"/>
                  </a:lnTo>
                  <a:lnTo>
                    <a:pt x="41" y="100"/>
                  </a:lnTo>
                  <a:lnTo>
                    <a:pt x="36" y="101"/>
                  </a:lnTo>
                  <a:lnTo>
                    <a:pt x="32" y="101"/>
                  </a:lnTo>
                  <a:lnTo>
                    <a:pt x="28" y="100"/>
                  </a:lnTo>
                  <a:lnTo>
                    <a:pt x="24" y="98"/>
                  </a:lnTo>
                  <a:lnTo>
                    <a:pt x="20" y="96"/>
                  </a:lnTo>
                  <a:lnTo>
                    <a:pt x="13" y="90"/>
                  </a:lnTo>
                  <a:lnTo>
                    <a:pt x="6" y="68"/>
                  </a:lnTo>
                  <a:lnTo>
                    <a:pt x="1" y="44"/>
                  </a:lnTo>
                  <a:lnTo>
                    <a:pt x="0" y="23"/>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46" name="Google Shape;246;p18"/>
            <p:cNvCxnSpPr/>
            <p:nvPr/>
          </p:nvCxnSpPr>
          <p:spPr>
            <a:xfrm flipH="1" rot="10800000">
              <a:off x="3476" y="1223"/>
              <a:ext cx="280" cy="434"/>
            </a:xfrm>
            <a:prstGeom prst="straightConnector1">
              <a:avLst/>
            </a:prstGeom>
            <a:noFill/>
            <a:ln cap="flat" cmpd="sng" w="12700">
              <a:solidFill>
                <a:srgbClr val="000000"/>
              </a:solidFill>
              <a:prstDash val="solid"/>
              <a:miter lim="800000"/>
              <a:headEnd len="med" w="med" type="none"/>
              <a:tailEnd len="med" w="med" type="none"/>
            </a:ln>
          </p:spPr>
        </p:cxnSp>
        <p:sp>
          <p:nvSpPr>
            <p:cNvPr id="247" name="Google Shape;247;p18"/>
            <p:cNvSpPr/>
            <p:nvPr/>
          </p:nvSpPr>
          <p:spPr>
            <a:xfrm>
              <a:off x="3336" y="1414"/>
              <a:ext cx="76" cy="282"/>
            </a:xfrm>
            <a:custGeom>
              <a:rect b="b" l="l" r="r" t="t"/>
              <a:pathLst>
                <a:path extrusionOk="0" h="282" w="76">
                  <a:moveTo>
                    <a:pt x="75" y="54"/>
                  </a:moveTo>
                  <a:lnTo>
                    <a:pt x="69" y="52"/>
                  </a:lnTo>
                  <a:lnTo>
                    <a:pt x="65" y="49"/>
                  </a:lnTo>
                  <a:lnTo>
                    <a:pt x="60" y="43"/>
                  </a:lnTo>
                  <a:lnTo>
                    <a:pt x="54" y="37"/>
                  </a:lnTo>
                  <a:lnTo>
                    <a:pt x="48" y="27"/>
                  </a:lnTo>
                  <a:lnTo>
                    <a:pt x="45" y="18"/>
                  </a:lnTo>
                  <a:lnTo>
                    <a:pt x="38" y="0"/>
                  </a:lnTo>
                  <a:lnTo>
                    <a:pt x="30" y="15"/>
                  </a:lnTo>
                  <a:lnTo>
                    <a:pt x="23" y="33"/>
                  </a:lnTo>
                  <a:lnTo>
                    <a:pt x="18" y="54"/>
                  </a:lnTo>
                  <a:lnTo>
                    <a:pt x="13" y="74"/>
                  </a:lnTo>
                  <a:lnTo>
                    <a:pt x="7" y="114"/>
                  </a:lnTo>
                  <a:lnTo>
                    <a:pt x="2" y="159"/>
                  </a:lnTo>
                  <a:lnTo>
                    <a:pt x="0" y="193"/>
                  </a:lnTo>
                  <a:lnTo>
                    <a:pt x="0" y="228"/>
                  </a:lnTo>
                  <a:lnTo>
                    <a:pt x="4" y="252"/>
                  </a:lnTo>
                  <a:lnTo>
                    <a:pt x="7" y="260"/>
                  </a:lnTo>
                  <a:lnTo>
                    <a:pt x="12" y="268"/>
                  </a:lnTo>
                  <a:lnTo>
                    <a:pt x="16" y="272"/>
                  </a:lnTo>
                  <a:lnTo>
                    <a:pt x="23" y="277"/>
                  </a:lnTo>
                  <a:lnTo>
                    <a:pt x="38" y="28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48" name="Google Shape;248;p18"/>
            <p:cNvCxnSpPr/>
            <p:nvPr/>
          </p:nvCxnSpPr>
          <p:spPr>
            <a:xfrm flipH="1" rot="10800000">
              <a:off x="3509" y="1402"/>
              <a:ext cx="246" cy="278"/>
            </a:xfrm>
            <a:prstGeom prst="straightConnector1">
              <a:avLst/>
            </a:prstGeom>
            <a:noFill/>
            <a:ln cap="flat" cmpd="sng" w="12700">
              <a:solidFill>
                <a:srgbClr val="000000"/>
              </a:solidFill>
              <a:prstDash val="solid"/>
              <a:miter lim="800000"/>
              <a:headEnd len="med" w="med" type="none"/>
              <a:tailEnd len="med" w="med" type="none"/>
            </a:ln>
          </p:spPr>
        </p:cxnSp>
        <p:cxnSp>
          <p:nvCxnSpPr>
            <p:cNvPr id="249" name="Google Shape;249;p18"/>
            <p:cNvCxnSpPr/>
            <p:nvPr/>
          </p:nvCxnSpPr>
          <p:spPr>
            <a:xfrm flipH="1" rot="10800000">
              <a:off x="3541" y="1528"/>
              <a:ext cx="210" cy="186"/>
            </a:xfrm>
            <a:prstGeom prst="straightConnector1">
              <a:avLst/>
            </a:prstGeom>
            <a:noFill/>
            <a:ln cap="flat" cmpd="sng" w="12700">
              <a:solidFill>
                <a:srgbClr val="000000"/>
              </a:solidFill>
              <a:prstDash val="solid"/>
              <a:miter lim="800000"/>
              <a:headEnd len="med" w="med" type="none"/>
              <a:tailEnd len="med" w="med" type="none"/>
            </a:ln>
          </p:spPr>
        </p:cxnSp>
        <p:cxnSp>
          <p:nvCxnSpPr>
            <p:cNvPr id="250" name="Google Shape;250;p18"/>
            <p:cNvCxnSpPr/>
            <p:nvPr/>
          </p:nvCxnSpPr>
          <p:spPr>
            <a:xfrm flipH="1" rot="10800000">
              <a:off x="3576" y="1643"/>
              <a:ext cx="180" cy="115"/>
            </a:xfrm>
            <a:prstGeom prst="straightConnector1">
              <a:avLst/>
            </a:prstGeom>
            <a:noFill/>
            <a:ln cap="flat" cmpd="sng" w="12700">
              <a:solidFill>
                <a:srgbClr val="000000"/>
              </a:solidFill>
              <a:prstDash val="solid"/>
              <a:miter lim="800000"/>
              <a:headEnd len="med" w="med" type="none"/>
              <a:tailEnd len="med" w="med" type="none"/>
            </a:ln>
          </p:spPr>
        </p:cxnSp>
        <p:cxnSp>
          <p:nvCxnSpPr>
            <p:cNvPr id="251" name="Google Shape;251;p18"/>
            <p:cNvCxnSpPr/>
            <p:nvPr/>
          </p:nvCxnSpPr>
          <p:spPr>
            <a:xfrm flipH="1" rot="10800000">
              <a:off x="3614" y="1747"/>
              <a:ext cx="137" cy="69"/>
            </a:xfrm>
            <a:prstGeom prst="straightConnector1">
              <a:avLst/>
            </a:prstGeom>
            <a:noFill/>
            <a:ln cap="flat" cmpd="sng" w="12700">
              <a:solidFill>
                <a:srgbClr val="000000"/>
              </a:solidFill>
              <a:prstDash val="solid"/>
              <a:miter lim="800000"/>
              <a:headEnd len="med" w="med" type="none"/>
              <a:tailEnd len="med" w="med" type="none"/>
            </a:ln>
          </p:spPr>
        </p:cxnSp>
        <p:cxnSp>
          <p:nvCxnSpPr>
            <p:cNvPr id="252" name="Google Shape;252;p18"/>
            <p:cNvCxnSpPr/>
            <p:nvPr/>
          </p:nvCxnSpPr>
          <p:spPr>
            <a:xfrm flipH="1" rot="10800000">
              <a:off x="3638" y="1850"/>
              <a:ext cx="115" cy="27"/>
            </a:xfrm>
            <a:prstGeom prst="straightConnector1">
              <a:avLst/>
            </a:prstGeom>
            <a:noFill/>
            <a:ln cap="flat" cmpd="sng" w="12700">
              <a:solidFill>
                <a:srgbClr val="000000"/>
              </a:solidFill>
              <a:prstDash val="solid"/>
              <a:miter lim="800000"/>
              <a:headEnd len="med" w="med" type="none"/>
              <a:tailEnd len="med" w="med" type="none"/>
            </a:ln>
          </p:spPr>
        </p:cxnSp>
        <p:cxnSp>
          <p:nvCxnSpPr>
            <p:cNvPr id="253" name="Google Shape;253;p18"/>
            <p:cNvCxnSpPr/>
            <p:nvPr/>
          </p:nvCxnSpPr>
          <p:spPr>
            <a:xfrm>
              <a:off x="3642" y="1934"/>
              <a:ext cx="113" cy="18"/>
            </a:xfrm>
            <a:prstGeom prst="straightConnector1">
              <a:avLst/>
            </a:prstGeom>
            <a:noFill/>
            <a:ln cap="flat" cmpd="sng" w="12700">
              <a:solidFill>
                <a:srgbClr val="000000"/>
              </a:solidFill>
              <a:prstDash val="solid"/>
              <a:miter lim="800000"/>
              <a:headEnd len="med" w="med" type="none"/>
              <a:tailEnd len="med" w="med" type="none"/>
            </a:ln>
          </p:spPr>
        </p:cxnSp>
        <p:sp>
          <p:nvSpPr>
            <p:cNvPr id="254" name="Google Shape;254;p18"/>
            <p:cNvSpPr/>
            <p:nvPr/>
          </p:nvSpPr>
          <p:spPr>
            <a:xfrm>
              <a:off x="3261" y="1700"/>
              <a:ext cx="106" cy="103"/>
            </a:xfrm>
            <a:custGeom>
              <a:rect b="b" l="l" r="r" t="t"/>
              <a:pathLst>
                <a:path extrusionOk="0" h="103" w="106">
                  <a:moveTo>
                    <a:pt x="105" y="0"/>
                  </a:moveTo>
                  <a:lnTo>
                    <a:pt x="89" y="11"/>
                  </a:lnTo>
                  <a:lnTo>
                    <a:pt x="72" y="23"/>
                  </a:lnTo>
                  <a:lnTo>
                    <a:pt x="50" y="41"/>
                  </a:lnTo>
                  <a:lnTo>
                    <a:pt x="27" y="65"/>
                  </a:lnTo>
                  <a:lnTo>
                    <a:pt x="10" y="86"/>
                  </a:lnTo>
                  <a:lnTo>
                    <a:pt x="0" y="10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55" name="Google Shape;255;p18"/>
            <p:cNvCxnSpPr/>
            <p:nvPr/>
          </p:nvCxnSpPr>
          <p:spPr>
            <a:xfrm>
              <a:off x="3642" y="1903"/>
              <a:ext cx="70" cy="0"/>
            </a:xfrm>
            <a:prstGeom prst="straightConnector1">
              <a:avLst/>
            </a:prstGeom>
            <a:noFill/>
            <a:ln cap="flat" cmpd="sng" w="12700">
              <a:solidFill>
                <a:srgbClr val="000000"/>
              </a:solidFill>
              <a:prstDash val="solid"/>
              <a:miter lim="800000"/>
              <a:headEnd len="med" w="med" type="none"/>
              <a:tailEnd len="med" w="med" type="none"/>
            </a:ln>
          </p:spPr>
        </p:cxnSp>
        <p:sp>
          <p:nvSpPr>
            <p:cNvPr id="256" name="Google Shape;256;p18"/>
            <p:cNvSpPr/>
            <p:nvPr/>
          </p:nvSpPr>
          <p:spPr>
            <a:xfrm>
              <a:off x="3630" y="1819"/>
              <a:ext cx="70" cy="26"/>
            </a:xfrm>
            <a:custGeom>
              <a:rect b="b" l="l" r="r" t="t"/>
              <a:pathLst>
                <a:path extrusionOk="0" h="26" w="70">
                  <a:moveTo>
                    <a:pt x="0" y="25"/>
                  </a:moveTo>
                  <a:lnTo>
                    <a:pt x="62" y="2"/>
                  </a:lnTo>
                  <a:lnTo>
                    <a:pt x="69" y="0"/>
                  </a:lnTo>
                  <a:lnTo>
                    <a:pt x="62" y="2"/>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57" name="Google Shape;257;p18"/>
            <p:cNvSpPr/>
            <p:nvPr/>
          </p:nvSpPr>
          <p:spPr>
            <a:xfrm>
              <a:off x="3494" y="1172"/>
              <a:ext cx="47" cy="72"/>
            </a:xfrm>
            <a:custGeom>
              <a:rect b="b" l="l" r="r" t="t"/>
              <a:pathLst>
                <a:path extrusionOk="0" h="72" w="47">
                  <a:moveTo>
                    <a:pt x="2" y="71"/>
                  </a:moveTo>
                  <a:lnTo>
                    <a:pt x="0" y="50"/>
                  </a:lnTo>
                  <a:lnTo>
                    <a:pt x="1" y="34"/>
                  </a:lnTo>
                  <a:lnTo>
                    <a:pt x="4" y="21"/>
                  </a:lnTo>
                  <a:lnTo>
                    <a:pt x="9" y="9"/>
                  </a:lnTo>
                  <a:lnTo>
                    <a:pt x="18" y="2"/>
                  </a:lnTo>
                  <a:lnTo>
                    <a:pt x="26" y="0"/>
                  </a:lnTo>
                  <a:lnTo>
                    <a:pt x="36" y="3"/>
                  </a:lnTo>
                  <a:lnTo>
                    <a:pt x="46" y="1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58" name="Google Shape;258;p18"/>
            <p:cNvSpPr/>
            <p:nvPr/>
          </p:nvSpPr>
          <p:spPr>
            <a:xfrm>
              <a:off x="3597" y="1747"/>
              <a:ext cx="65" cy="38"/>
            </a:xfrm>
            <a:custGeom>
              <a:rect b="b" l="l" r="r" t="t"/>
              <a:pathLst>
                <a:path extrusionOk="0" h="38" w="65">
                  <a:moveTo>
                    <a:pt x="0" y="37"/>
                  </a:moveTo>
                  <a:lnTo>
                    <a:pt x="56" y="5"/>
                  </a:lnTo>
                  <a:lnTo>
                    <a:pt x="64" y="0"/>
                  </a:lnTo>
                  <a:lnTo>
                    <a:pt x="56" y="5"/>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59" name="Google Shape;259;p18"/>
            <p:cNvCxnSpPr/>
            <p:nvPr/>
          </p:nvCxnSpPr>
          <p:spPr>
            <a:xfrm flipH="1" rot="10800000">
              <a:off x="3496" y="1613"/>
              <a:ext cx="42" cy="55"/>
            </a:xfrm>
            <a:prstGeom prst="straightConnector1">
              <a:avLst/>
            </a:prstGeom>
            <a:noFill/>
            <a:ln cap="flat" cmpd="sng" w="12700">
              <a:solidFill>
                <a:srgbClr val="000000"/>
              </a:solidFill>
              <a:prstDash val="solid"/>
              <a:miter lim="800000"/>
              <a:headEnd len="med" w="med" type="none"/>
              <a:tailEnd len="med" w="med" type="none"/>
            </a:ln>
          </p:spPr>
        </p:cxnSp>
        <p:cxnSp>
          <p:nvCxnSpPr>
            <p:cNvPr id="260" name="Google Shape;260;p18"/>
            <p:cNvCxnSpPr/>
            <p:nvPr/>
          </p:nvCxnSpPr>
          <p:spPr>
            <a:xfrm flipH="1" rot="10800000">
              <a:off x="3562" y="1691"/>
              <a:ext cx="55" cy="42"/>
            </a:xfrm>
            <a:prstGeom prst="straightConnector1">
              <a:avLst/>
            </a:prstGeom>
            <a:noFill/>
            <a:ln cap="flat" cmpd="sng" w="12700">
              <a:solidFill>
                <a:srgbClr val="000000"/>
              </a:solidFill>
              <a:prstDash val="solid"/>
              <a:miter lim="800000"/>
              <a:headEnd len="med" w="med" type="none"/>
              <a:tailEnd len="med" w="med" type="none"/>
            </a:ln>
          </p:spPr>
        </p:cxnSp>
        <p:sp>
          <p:nvSpPr>
            <p:cNvPr id="261" name="Google Shape;261;p18"/>
            <p:cNvSpPr/>
            <p:nvPr/>
          </p:nvSpPr>
          <p:spPr>
            <a:xfrm>
              <a:off x="3509" y="1310"/>
              <a:ext cx="57" cy="48"/>
            </a:xfrm>
            <a:custGeom>
              <a:rect b="b" l="l" r="r" t="t"/>
              <a:pathLst>
                <a:path extrusionOk="0" h="48" w="57">
                  <a:moveTo>
                    <a:pt x="0" y="0"/>
                  </a:moveTo>
                  <a:lnTo>
                    <a:pt x="3" y="7"/>
                  </a:lnTo>
                  <a:lnTo>
                    <a:pt x="11" y="24"/>
                  </a:lnTo>
                  <a:lnTo>
                    <a:pt x="16" y="30"/>
                  </a:lnTo>
                  <a:lnTo>
                    <a:pt x="21" y="37"/>
                  </a:lnTo>
                  <a:lnTo>
                    <a:pt x="28" y="43"/>
                  </a:lnTo>
                  <a:lnTo>
                    <a:pt x="39" y="47"/>
                  </a:lnTo>
                  <a:lnTo>
                    <a:pt x="50" y="45"/>
                  </a:lnTo>
                  <a:lnTo>
                    <a:pt x="56" y="4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62" name="Google Shape;262;p18"/>
            <p:cNvCxnSpPr/>
            <p:nvPr/>
          </p:nvCxnSpPr>
          <p:spPr>
            <a:xfrm flipH="1" rot="10800000">
              <a:off x="3526" y="1648"/>
              <a:ext cx="48" cy="47"/>
            </a:xfrm>
            <a:prstGeom prst="straightConnector1">
              <a:avLst/>
            </a:prstGeom>
            <a:noFill/>
            <a:ln cap="flat" cmpd="sng" w="12700">
              <a:solidFill>
                <a:srgbClr val="000000"/>
              </a:solidFill>
              <a:prstDash val="solid"/>
              <a:miter lim="800000"/>
              <a:headEnd len="med" w="med" type="none"/>
              <a:tailEnd len="med" w="med" type="none"/>
            </a:ln>
          </p:spPr>
        </p:cxnSp>
        <p:sp>
          <p:nvSpPr>
            <p:cNvPr id="263" name="Google Shape;263;p18"/>
            <p:cNvSpPr/>
            <p:nvPr/>
          </p:nvSpPr>
          <p:spPr>
            <a:xfrm>
              <a:off x="3592" y="1902"/>
              <a:ext cx="17" cy="25"/>
            </a:xfrm>
            <a:custGeom>
              <a:rect b="b" l="l" r="r" t="t"/>
              <a:pathLst>
                <a:path extrusionOk="0" h="25" w="17">
                  <a:moveTo>
                    <a:pt x="0" y="23"/>
                  </a:moveTo>
                  <a:lnTo>
                    <a:pt x="6" y="24"/>
                  </a:lnTo>
                  <a:lnTo>
                    <a:pt x="11" y="23"/>
                  </a:lnTo>
                  <a:lnTo>
                    <a:pt x="13" y="18"/>
                  </a:lnTo>
                  <a:lnTo>
                    <a:pt x="14" y="11"/>
                  </a:lnTo>
                  <a:lnTo>
                    <a:pt x="16"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64" name="Google Shape;264;p18"/>
            <p:cNvSpPr/>
            <p:nvPr/>
          </p:nvSpPr>
          <p:spPr>
            <a:xfrm>
              <a:off x="3451" y="1691"/>
              <a:ext cx="27" cy="17"/>
            </a:xfrm>
            <a:custGeom>
              <a:rect b="b" l="l" r="r" t="t"/>
              <a:pathLst>
                <a:path extrusionOk="0" h="17" w="27">
                  <a:moveTo>
                    <a:pt x="0" y="16"/>
                  </a:moveTo>
                  <a:lnTo>
                    <a:pt x="1" y="6"/>
                  </a:lnTo>
                  <a:lnTo>
                    <a:pt x="5" y="0"/>
                  </a:lnTo>
                  <a:lnTo>
                    <a:pt x="12" y="0"/>
                  </a:lnTo>
                  <a:lnTo>
                    <a:pt x="18" y="6"/>
                  </a:lnTo>
                  <a:lnTo>
                    <a:pt x="26" y="1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265" name="Google Shape;265;p18"/>
          <p:cNvGrpSpPr/>
          <p:nvPr/>
        </p:nvGrpSpPr>
        <p:grpSpPr>
          <a:xfrm>
            <a:off x="2509837" y="3335337"/>
            <a:ext cx="1989137" cy="1620837"/>
            <a:chOff x="1581" y="2101"/>
            <a:chExt cx="1253" cy="1021"/>
          </a:xfrm>
        </p:grpSpPr>
        <p:sp>
          <p:nvSpPr>
            <p:cNvPr id="266" name="Google Shape;266;p18"/>
            <p:cNvSpPr/>
            <p:nvPr/>
          </p:nvSpPr>
          <p:spPr>
            <a:xfrm>
              <a:off x="1887" y="2248"/>
              <a:ext cx="778" cy="874"/>
            </a:xfrm>
            <a:custGeom>
              <a:rect b="b" l="l" r="r" t="t"/>
              <a:pathLst>
                <a:path extrusionOk="0" h="874" w="778">
                  <a:moveTo>
                    <a:pt x="736" y="873"/>
                  </a:moveTo>
                  <a:lnTo>
                    <a:pt x="758" y="867"/>
                  </a:lnTo>
                  <a:lnTo>
                    <a:pt x="763" y="862"/>
                  </a:lnTo>
                  <a:lnTo>
                    <a:pt x="769" y="857"/>
                  </a:lnTo>
                  <a:lnTo>
                    <a:pt x="773" y="851"/>
                  </a:lnTo>
                  <a:lnTo>
                    <a:pt x="775" y="846"/>
                  </a:lnTo>
                  <a:lnTo>
                    <a:pt x="776" y="840"/>
                  </a:lnTo>
                  <a:lnTo>
                    <a:pt x="777" y="835"/>
                  </a:lnTo>
                  <a:lnTo>
                    <a:pt x="776" y="829"/>
                  </a:lnTo>
                  <a:lnTo>
                    <a:pt x="775" y="819"/>
                  </a:lnTo>
                  <a:lnTo>
                    <a:pt x="776" y="820"/>
                  </a:lnTo>
                  <a:lnTo>
                    <a:pt x="709" y="210"/>
                  </a:lnTo>
                  <a:lnTo>
                    <a:pt x="706" y="178"/>
                  </a:lnTo>
                  <a:lnTo>
                    <a:pt x="704" y="170"/>
                  </a:lnTo>
                  <a:lnTo>
                    <a:pt x="699" y="152"/>
                  </a:lnTo>
                  <a:lnTo>
                    <a:pt x="689" y="138"/>
                  </a:lnTo>
                  <a:lnTo>
                    <a:pt x="679" y="122"/>
                  </a:lnTo>
                  <a:lnTo>
                    <a:pt x="667" y="112"/>
                  </a:lnTo>
                  <a:lnTo>
                    <a:pt x="656" y="102"/>
                  </a:lnTo>
                  <a:lnTo>
                    <a:pt x="641" y="91"/>
                  </a:lnTo>
                  <a:lnTo>
                    <a:pt x="618" y="82"/>
                  </a:lnTo>
                  <a:lnTo>
                    <a:pt x="606" y="16"/>
                  </a:lnTo>
                  <a:lnTo>
                    <a:pt x="602" y="0"/>
                  </a:lnTo>
                  <a:lnTo>
                    <a:pt x="545" y="0"/>
                  </a:lnTo>
                  <a:lnTo>
                    <a:pt x="545" y="74"/>
                  </a:lnTo>
                  <a:lnTo>
                    <a:pt x="258" y="74"/>
                  </a:lnTo>
                  <a:lnTo>
                    <a:pt x="258" y="0"/>
                  </a:lnTo>
                  <a:lnTo>
                    <a:pt x="200" y="0"/>
                  </a:lnTo>
                  <a:lnTo>
                    <a:pt x="195" y="22"/>
                  </a:lnTo>
                  <a:lnTo>
                    <a:pt x="181" y="80"/>
                  </a:lnTo>
                  <a:lnTo>
                    <a:pt x="181" y="82"/>
                  </a:lnTo>
                  <a:lnTo>
                    <a:pt x="165" y="85"/>
                  </a:lnTo>
                  <a:lnTo>
                    <a:pt x="150" y="92"/>
                  </a:lnTo>
                  <a:lnTo>
                    <a:pt x="135" y="99"/>
                  </a:lnTo>
                  <a:lnTo>
                    <a:pt x="121" y="108"/>
                  </a:lnTo>
                  <a:lnTo>
                    <a:pt x="109" y="118"/>
                  </a:lnTo>
                  <a:lnTo>
                    <a:pt x="96" y="131"/>
                  </a:lnTo>
                  <a:lnTo>
                    <a:pt x="86" y="144"/>
                  </a:lnTo>
                  <a:lnTo>
                    <a:pt x="76" y="157"/>
                  </a:lnTo>
                  <a:lnTo>
                    <a:pt x="71" y="165"/>
                  </a:lnTo>
                  <a:lnTo>
                    <a:pt x="70" y="180"/>
                  </a:lnTo>
                  <a:lnTo>
                    <a:pt x="65" y="223"/>
                  </a:lnTo>
                  <a:lnTo>
                    <a:pt x="52" y="349"/>
                  </a:lnTo>
                  <a:lnTo>
                    <a:pt x="40" y="430"/>
                  </a:lnTo>
                  <a:lnTo>
                    <a:pt x="38" y="458"/>
                  </a:lnTo>
                  <a:lnTo>
                    <a:pt x="1" y="829"/>
                  </a:lnTo>
                  <a:lnTo>
                    <a:pt x="1" y="831"/>
                  </a:lnTo>
                  <a:lnTo>
                    <a:pt x="0" y="841"/>
                  </a:lnTo>
                  <a:lnTo>
                    <a:pt x="1" y="850"/>
                  </a:lnTo>
                  <a:lnTo>
                    <a:pt x="5" y="859"/>
                  </a:lnTo>
                  <a:lnTo>
                    <a:pt x="11" y="865"/>
                  </a:lnTo>
                  <a:lnTo>
                    <a:pt x="20" y="870"/>
                  </a:lnTo>
                  <a:lnTo>
                    <a:pt x="23" y="873"/>
                  </a:lnTo>
                  <a:lnTo>
                    <a:pt x="736" y="873"/>
                  </a:lnTo>
                </a:path>
              </a:pathLst>
            </a:custGeom>
            <a:solidFill>
              <a:srgbClr val="FFC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67" name="Google Shape;267;p18"/>
            <p:cNvSpPr/>
            <p:nvPr/>
          </p:nvSpPr>
          <p:spPr>
            <a:xfrm>
              <a:off x="1755" y="2101"/>
              <a:ext cx="1079" cy="385"/>
            </a:xfrm>
            <a:custGeom>
              <a:rect b="b" l="l" r="r" t="t"/>
              <a:pathLst>
                <a:path extrusionOk="0" h="385" w="1079">
                  <a:moveTo>
                    <a:pt x="836" y="317"/>
                  </a:moveTo>
                  <a:lnTo>
                    <a:pt x="831" y="299"/>
                  </a:lnTo>
                  <a:lnTo>
                    <a:pt x="821" y="285"/>
                  </a:lnTo>
                  <a:lnTo>
                    <a:pt x="811" y="269"/>
                  </a:lnTo>
                  <a:lnTo>
                    <a:pt x="799" y="259"/>
                  </a:lnTo>
                  <a:lnTo>
                    <a:pt x="788" y="249"/>
                  </a:lnTo>
                  <a:lnTo>
                    <a:pt x="773" y="238"/>
                  </a:lnTo>
                  <a:lnTo>
                    <a:pt x="750" y="229"/>
                  </a:lnTo>
                  <a:lnTo>
                    <a:pt x="773" y="193"/>
                  </a:lnTo>
                  <a:lnTo>
                    <a:pt x="738" y="163"/>
                  </a:lnTo>
                  <a:lnTo>
                    <a:pt x="734" y="147"/>
                  </a:lnTo>
                  <a:lnTo>
                    <a:pt x="677" y="147"/>
                  </a:lnTo>
                  <a:lnTo>
                    <a:pt x="677" y="163"/>
                  </a:lnTo>
                  <a:lnTo>
                    <a:pt x="390" y="163"/>
                  </a:lnTo>
                  <a:lnTo>
                    <a:pt x="390" y="147"/>
                  </a:lnTo>
                  <a:lnTo>
                    <a:pt x="332" y="147"/>
                  </a:lnTo>
                  <a:lnTo>
                    <a:pt x="327" y="169"/>
                  </a:lnTo>
                  <a:lnTo>
                    <a:pt x="289" y="193"/>
                  </a:lnTo>
                  <a:lnTo>
                    <a:pt x="313" y="229"/>
                  </a:lnTo>
                  <a:lnTo>
                    <a:pt x="297" y="232"/>
                  </a:lnTo>
                  <a:lnTo>
                    <a:pt x="282" y="239"/>
                  </a:lnTo>
                  <a:lnTo>
                    <a:pt x="267" y="246"/>
                  </a:lnTo>
                  <a:lnTo>
                    <a:pt x="253" y="255"/>
                  </a:lnTo>
                  <a:lnTo>
                    <a:pt x="241" y="265"/>
                  </a:lnTo>
                  <a:lnTo>
                    <a:pt x="228" y="278"/>
                  </a:lnTo>
                  <a:lnTo>
                    <a:pt x="218" y="291"/>
                  </a:lnTo>
                  <a:lnTo>
                    <a:pt x="208" y="304"/>
                  </a:lnTo>
                  <a:lnTo>
                    <a:pt x="203" y="312"/>
                  </a:lnTo>
                  <a:lnTo>
                    <a:pt x="202" y="327"/>
                  </a:lnTo>
                  <a:lnTo>
                    <a:pt x="179" y="344"/>
                  </a:lnTo>
                  <a:lnTo>
                    <a:pt x="165" y="351"/>
                  </a:lnTo>
                  <a:lnTo>
                    <a:pt x="153" y="357"/>
                  </a:lnTo>
                  <a:lnTo>
                    <a:pt x="139" y="365"/>
                  </a:lnTo>
                  <a:lnTo>
                    <a:pt x="124" y="371"/>
                  </a:lnTo>
                  <a:lnTo>
                    <a:pt x="95" y="379"/>
                  </a:lnTo>
                  <a:lnTo>
                    <a:pt x="70" y="379"/>
                  </a:lnTo>
                  <a:lnTo>
                    <a:pt x="55" y="374"/>
                  </a:lnTo>
                  <a:lnTo>
                    <a:pt x="53" y="373"/>
                  </a:lnTo>
                  <a:lnTo>
                    <a:pt x="47" y="370"/>
                  </a:lnTo>
                  <a:lnTo>
                    <a:pt x="39" y="365"/>
                  </a:lnTo>
                  <a:lnTo>
                    <a:pt x="32" y="359"/>
                  </a:lnTo>
                  <a:lnTo>
                    <a:pt x="25" y="352"/>
                  </a:lnTo>
                  <a:lnTo>
                    <a:pt x="19" y="345"/>
                  </a:lnTo>
                  <a:lnTo>
                    <a:pt x="14" y="336"/>
                  </a:lnTo>
                  <a:lnTo>
                    <a:pt x="10" y="327"/>
                  </a:lnTo>
                  <a:lnTo>
                    <a:pt x="7" y="318"/>
                  </a:lnTo>
                  <a:lnTo>
                    <a:pt x="4" y="308"/>
                  </a:lnTo>
                  <a:lnTo>
                    <a:pt x="3" y="298"/>
                  </a:lnTo>
                  <a:lnTo>
                    <a:pt x="1" y="278"/>
                  </a:lnTo>
                  <a:lnTo>
                    <a:pt x="0" y="254"/>
                  </a:lnTo>
                  <a:lnTo>
                    <a:pt x="0" y="234"/>
                  </a:lnTo>
                  <a:lnTo>
                    <a:pt x="1" y="215"/>
                  </a:lnTo>
                  <a:lnTo>
                    <a:pt x="4" y="198"/>
                  </a:lnTo>
                  <a:lnTo>
                    <a:pt x="7" y="179"/>
                  </a:lnTo>
                  <a:lnTo>
                    <a:pt x="12" y="166"/>
                  </a:lnTo>
                  <a:lnTo>
                    <a:pt x="18" y="149"/>
                  </a:lnTo>
                  <a:lnTo>
                    <a:pt x="23" y="134"/>
                  </a:lnTo>
                  <a:lnTo>
                    <a:pt x="30" y="118"/>
                  </a:lnTo>
                  <a:lnTo>
                    <a:pt x="39" y="102"/>
                  </a:lnTo>
                  <a:lnTo>
                    <a:pt x="47" y="87"/>
                  </a:lnTo>
                  <a:lnTo>
                    <a:pt x="49" y="84"/>
                  </a:lnTo>
                  <a:lnTo>
                    <a:pt x="73" y="73"/>
                  </a:lnTo>
                  <a:lnTo>
                    <a:pt x="110" y="60"/>
                  </a:lnTo>
                  <a:lnTo>
                    <a:pt x="148" y="49"/>
                  </a:lnTo>
                  <a:lnTo>
                    <a:pt x="187" y="39"/>
                  </a:lnTo>
                  <a:lnTo>
                    <a:pt x="226" y="31"/>
                  </a:lnTo>
                  <a:lnTo>
                    <a:pt x="264" y="22"/>
                  </a:lnTo>
                  <a:lnTo>
                    <a:pt x="304" y="15"/>
                  </a:lnTo>
                  <a:lnTo>
                    <a:pt x="343" y="10"/>
                  </a:lnTo>
                  <a:lnTo>
                    <a:pt x="383" y="7"/>
                  </a:lnTo>
                  <a:lnTo>
                    <a:pt x="423" y="3"/>
                  </a:lnTo>
                  <a:lnTo>
                    <a:pt x="463" y="2"/>
                  </a:lnTo>
                  <a:lnTo>
                    <a:pt x="502" y="0"/>
                  </a:lnTo>
                  <a:lnTo>
                    <a:pt x="542" y="0"/>
                  </a:lnTo>
                  <a:lnTo>
                    <a:pt x="622" y="2"/>
                  </a:lnTo>
                  <a:lnTo>
                    <a:pt x="662" y="5"/>
                  </a:lnTo>
                  <a:lnTo>
                    <a:pt x="702" y="10"/>
                  </a:lnTo>
                  <a:lnTo>
                    <a:pt x="741" y="18"/>
                  </a:lnTo>
                  <a:lnTo>
                    <a:pt x="779" y="24"/>
                  </a:lnTo>
                  <a:lnTo>
                    <a:pt x="819" y="32"/>
                  </a:lnTo>
                  <a:lnTo>
                    <a:pt x="858" y="41"/>
                  </a:lnTo>
                  <a:lnTo>
                    <a:pt x="933" y="60"/>
                  </a:lnTo>
                  <a:lnTo>
                    <a:pt x="973" y="73"/>
                  </a:lnTo>
                  <a:lnTo>
                    <a:pt x="992" y="81"/>
                  </a:lnTo>
                  <a:lnTo>
                    <a:pt x="998" y="92"/>
                  </a:lnTo>
                  <a:lnTo>
                    <a:pt x="1008" y="106"/>
                  </a:lnTo>
                  <a:lnTo>
                    <a:pt x="1014" y="118"/>
                  </a:lnTo>
                  <a:lnTo>
                    <a:pt x="1024" y="134"/>
                  </a:lnTo>
                  <a:lnTo>
                    <a:pt x="1030" y="148"/>
                  </a:lnTo>
                  <a:lnTo>
                    <a:pt x="1039" y="164"/>
                  </a:lnTo>
                  <a:lnTo>
                    <a:pt x="1047" y="181"/>
                  </a:lnTo>
                  <a:lnTo>
                    <a:pt x="1054" y="197"/>
                  </a:lnTo>
                  <a:lnTo>
                    <a:pt x="1065" y="230"/>
                  </a:lnTo>
                  <a:lnTo>
                    <a:pt x="1070" y="249"/>
                  </a:lnTo>
                  <a:lnTo>
                    <a:pt x="1074" y="268"/>
                  </a:lnTo>
                  <a:lnTo>
                    <a:pt x="1077" y="280"/>
                  </a:lnTo>
                  <a:lnTo>
                    <a:pt x="1078" y="291"/>
                  </a:lnTo>
                  <a:lnTo>
                    <a:pt x="1078" y="301"/>
                  </a:lnTo>
                  <a:lnTo>
                    <a:pt x="1077" y="312"/>
                  </a:lnTo>
                  <a:lnTo>
                    <a:pt x="1074" y="322"/>
                  </a:lnTo>
                  <a:lnTo>
                    <a:pt x="1070" y="332"/>
                  </a:lnTo>
                  <a:lnTo>
                    <a:pt x="1067" y="342"/>
                  </a:lnTo>
                  <a:lnTo>
                    <a:pt x="1062" y="351"/>
                  </a:lnTo>
                  <a:lnTo>
                    <a:pt x="1054" y="360"/>
                  </a:lnTo>
                  <a:lnTo>
                    <a:pt x="1034" y="373"/>
                  </a:lnTo>
                  <a:lnTo>
                    <a:pt x="1032" y="374"/>
                  </a:lnTo>
                  <a:lnTo>
                    <a:pt x="1015" y="379"/>
                  </a:lnTo>
                  <a:lnTo>
                    <a:pt x="999" y="381"/>
                  </a:lnTo>
                  <a:lnTo>
                    <a:pt x="983" y="384"/>
                  </a:lnTo>
                  <a:lnTo>
                    <a:pt x="949" y="384"/>
                  </a:lnTo>
                  <a:lnTo>
                    <a:pt x="933" y="381"/>
                  </a:lnTo>
                  <a:lnTo>
                    <a:pt x="917" y="379"/>
                  </a:lnTo>
                  <a:lnTo>
                    <a:pt x="841" y="357"/>
                  </a:lnTo>
                  <a:lnTo>
                    <a:pt x="836" y="317"/>
                  </a:lnTo>
                </a:path>
              </a:pathLst>
            </a:custGeom>
            <a:solidFill>
              <a:srgbClr val="FFC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68" name="Google Shape;268;p18"/>
            <p:cNvSpPr/>
            <p:nvPr/>
          </p:nvSpPr>
          <p:spPr>
            <a:xfrm>
              <a:off x="1678" y="2270"/>
              <a:ext cx="85" cy="138"/>
            </a:xfrm>
            <a:custGeom>
              <a:rect b="b" l="l" r="r" t="t"/>
              <a:pathLst>
                <a:path extrusionOk="0" h="138" w="85">
                  <a:moveTo>
                    <a:pt x="80" y="129"/>
                  </a:moveTo>
                  <a:lnTo>
                    <a:pt x="71" y="134"/>
                  </a:lnTo>
                  <a:lnTo>
                    <a:pt x="65" y="137"/>
                  </a:lnTo>
                  <a:lnTo>
                    <a:pt x="40" y="137"/>
                  </a:lnTo>
                  <a:lnTo>
                    <a:pt x="32" y="134"/>
                  </a:lnTo>
                  <a:lnTo>
                    <a:pt x="25" y="130"/>
                  </a:lnTo>
                  <a:lnTo>
                    <a:pt x="18" y="125"/>
                  </a:lnTo>
                  <a:lnTo>
                    <a:pt x="12" y="120"/>
                  </a:lnTo>
                  <a:lnTo>
                    <a:pt x="8" y="114"/>
                  </a:lnTo>
                  <a:lnTo>
                    <a:pt x="3" y="106"/>
                  </a:lnTo>
                  <a:lnTo>
                    <a:pt x="0" y="100"/>
                  </a:lnTo>
                  <a:lnTo>
                    <a:pt x="0" y="72"/>
                  </a:lnTo>
                  <a:lnTo>
                    <a:pt x="2" y="62"/>
                  </a:lnTo>
                  <a:lnTo>
                    <a:pt x="6" y="52"/>
                  </a:lnTo>
                  <a:lnTo>
                    <a:pt x="10" y="42"/>
                  </a:lnTo>
                  <a:lnTo>
                    <a:pt x="13" y="33"/>
                  </a:lnTo>
                  <a:lnTo>
                    <a:pt x="20" y="26"/>
                  </a:lnTo>
                  <a:lnTo>
                    <a:pt x="27" y="17"/>
                  </a:lnTo>
                  <a:lnTo>
                    <a:pt x="30" y="13"/>
                  </a:lnTo>
                  <a:lnTo>
                    <a:pt x="37" y="5"/>
                  </a:lnTo>
                  <a:lnTo>
                    <a:pt x="41" y="4"/>
                  </a:lnTo>
                  <a:lnTo>
                    <a:pt x="45" y="2"/>
                  </a:lnTo>
                  <a:lnTo>
                    <a:pt x="48" y="2"/>
                  </a:lnTo>
                  <a:lnTo>
                    <a:pt x="53" y="0"/>
                  </a:lnTo>
                  <a:lnTo>
                    <a:pt x="58" y="2"/>
                  </a:lnTo>
                  <a:lnTo>
                    <a:pt x="62" y="4"/>
                  </a:lnTo>
                  <a:lnTo>
                    <a:pt x="66" y="7"/>
                  </a:lnTo>
                  <a:lnTo>
                    <a:pt x="68" y="10"/>
                  </a:lnTo>
                  <a:lnTo>
                    <a:pt x="68" y="14"/>
                  </a:lnTo>
                  <a:lnTo>
                    <a:pt x="70" y="19"/>
                  </a:lnTo>
                  <a:lnTo>
                    <a:pt x="70" y="26"/>
                  </a:lnTo>
                  <a:lnTo>
                    <a:pt x="84" y="10"/>
                  </a:lnTo>
                  <a:lnTo>
                    <a:pt x="81" y="29"/>
                  </a:lnTo>
                  <a:lnTo>
                    <a:pt x="78" y="46"/>
                  </a:lnTo>
                  <a:lnTo>
                    <a:pt x="77" y="65"/>
                  </a:lnTo>
                  <a:lnTo>
                    <a:pt x="77" y="85"/>
                  </a:lnTo>
                  <a:lnTo>
                    <a:pt x="78" y="109"/>
                  </a:lnTo>
                  <a:lnTo>
                    <a:pt x="80" y="129"/>
                  </a:lnTo>
                </a:path>
              </a:pathLst>
            </a:custGeom>
            <a:solidFill>
              <a:srgbClr val="FFC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69" name="Google Shape;269;p18"/>
            <p:cNvSpPr/>
            <p:nvPr/>
          </p:nvSpPr>
          <p:spPr>
            <a:xfrm>
              <a:off x="1581" y="2471"/>
              <a:ext cx="372" cy="430"/>
            </a:xfrm>
            <a:custGeom>
              <a:rect b="b" l="l" r="r" t="t"/>
              <a:pathLst>
                <a:path extrusionOk="0" h="430" w="372">
                  <a:moveTo>
                    <a:pt x="228" y="208"/>
                  </a:moveTo>
                  <a:lnTo>
                    <a:pt x="231" y="218"/>
                  </a:lnTo>
                  <a:lnTo>
                    <a:pt x="238" y="227"/>
                  </a:lnTo>
                  <a:lnTo>
                    <a:pt x="236" y="295"/>
                  </a:lnTo>
                  <a:lnTo>
                    <a:pt x="223" y="293"/>
                  </a:lnTo>
                  <a:lnTo>
                    <a:pt x="207" y="297"/>
                  </a:lnTo>
                  <a:lnTo>
                    <a:pt x="203" y="308"/>
                  </a:lnTo>
                  <a:lnTo>
                    <a:pt x="194" y="309"/>
                  </a:lnTo>
                  <a:lnTo>
                    <a:pt x="187" y="313"/>
                  </a:lnTo>
                  <a:lnTo>
                    <a:pt x="182" y="322"/>
                  </a:lnTo>
                  <a:lnTo>
                    <a:pt x="181" y="324"/>
                  </a:lnTo>
                  <a:lnTo>
                    <a:pt x="177" y="318"/>
                  </a:lnTo>
                  <a:lnTo>
                    <a:pt x="168" y="314"/>
                  </a:lnTo>
                  <a:lnTo>
                    <a:pt x="160" y="314"/>
                  </a:lnTo>
                  <a:lnTo>
                    <a:pt x="153" y="319"/>
                  </a:lnTo>
                  <a:lnTo>
                    <a:pt x="150" y="323"/>
                  </a:lnTo>
                  <a:lnTo>
                    <a:pt x="147" y="313"/>
                  </a:lnTo>
                  <a:lnTo>
                    <a:pt x="139" y="307"/>
                  </a:lnTo>
                  <a:lnTo>
                    <a:pt x="130" y="304"/>
                  </a:lnTo>
                  <a:lnTo>
                    <a:pt x="119" y="305"/>
                  </a:lnTo>
                  <a:lnTo>
                    <a:pt x="118" y="307"/>
                  </a:lnTo>
                  <a:lnTo>
                    <a:pt x="112" y="303"/>
                  </a:lnTo>
                  <a:lnTo>
                    <a:pt x="109" y="297"/>
                  </a:lnTo>
                  <a:lnTo>
                    <a:pt x="112" y="292"/>
                  </a:lnTo>
                  <a:lnTo>
                    <a:pt x="117" y="280"/>
                  </a:lnTo>
                  <a:lnTo>
                    <a:pt x="133" y="256"/>
                  </a:lnTo>
                  <a:lnTo>
                    <a:pt x="153" y="236"/>
                  </a:lnTo>
                  <a:lnTo>
                    <a:pt x="175" y="218"/>
                  </a:lnTo>
                  <a:lnTo>
                    <a:pt x="201" y="206"/>
                  </a:lnTo>
                  <a:lnTo>
                    <a:pt x="229" y="196"/>
                  </a:lnTo>
                  <a:lnTo>
                    <a:pt x="267" y="178"/>
                  </a:lnTo>
                  <a:lnTo>
                    <a:pt x="278" y="178"/>
                  </a:lnTo>
                  <a:lnTo>
                    <a:pt x="292" y="182"/>
                  </a:lnTo>
                  <a:lnTo>
                    <a:pt x="303" y="191"/>
                  </a:lnTo>
                  <a:lnTo>
                    <a:pt x="312" y="201"/>
                  </a:lnTo>
                  <a:lnTo>
                    <a:pt x="346" y="207"/>
                  </a:lnTo>
                  <a:lnTo>
                    <a:pt x="344" y="235"/>
                  </a:lnTo>
                  <a:lnTo>
                    <a:pt x="319" y="235"/>
                  </a:lnTo>
                  <a:lnTo>
                    <a:pt x="316" y="353"/>
                  </a:lnTo>
                  <a:lnTo>
                    <a:pt x="316" y="370"/>
                  </a:lnTo>
                  <a:lnTo>
                    <a:pt x="312" y="380"/>
                  </a:lnTo>
                  <a:lnTo>
                    <a:pt x="304" y="386"/>
                  </a:lnTo>
                  <a:lnTo>
                    <a:pt x="298" y="389"/>
                  </a:lnTo>
                  <a:lnTo>
                    <a:pt x="297" y="398"/>
                  </a:lnTo>
                  <a:lnTo>
                    <a:pt x="292" y="406"/>
                  </a:lnTo>
                  <a:lnTo>
                    <a:pt x="283" y="413"/>
                  </a:lnTo>
                  <a:lnTo>
                    <a:pt x="273" y="414"/>
                  </a:lnTo>
                  <a:lnTo>
                    <a:pt x="263" y="411"/>
                  </a:lnTo>
                  <a:lnTo>
                    <a:pt x="257" y="414"/>
                  </a:lnTo>
                  <a:lnTo>
                    <a:pt x="244" y="418"/>
                  </a:lnTo>
                  <a:lnTo>
                    <a:pt x="229" y="416"/>
                  </a:lnTo>
                  <a:lnTo>
                    <a:pt x="218" y="413"/>
                  </a:lnTo>
                  <a:lnTo>
                    <a:pt x="209" y="424"/>
                  </a:lnTo>
                  <a:lnTo>
                    <a:pt x="197" y="429"/>
                  </a:lnTo>
                  <a:lnTo>
                    <a:pt x="186" y="429"/>
                  </a:lnTo>
                  <a:lnTo>
                    <a:pt x="174" y="425"/>
                  </a:lnTo>
                  <a:lnTo>
                    <a:pt x="163" y="418"/>
                  </a:lnTo>
                  <a:lnTo>
                    <a:pt x="157" y="425"/>
                  </a:lnTo>
                  <a:lnTo>
                    <a:pt x="149" y="429"/>
                  </a:lnTo>
                  <a:lnTo>
                    <a:pt x="139" y="429"/>
                  </a:lnTo>
                  <a:lnTo>
                    <a:pt x="130" y="424"/>
                  </a:lnTo>
                  <a:lnTo>
                    <a:pt x="124" y="416"/>
                  </a:lnTo>
                  <a:lnTo>
                    <a:pt x="120" y="408"/>
                  </a:lnTo>
                  <a:lnTo>
                    <a:pt x="113" y="418"/>
                  </a:lnTo>
                  <a:lnTo>
                    <a:pt x="107" y="423"/>
                  </a:lnTo>
                  <a:lnTo>
                    <a:pt x="98" y="424"/>
                  </a:lnTo>
                  <a:lnTo>
                    <a:pt x="90" y="422"/>
                  </a:lnTo>
                  <a:lnTo>
                    <a:pt x="84" y="415"/>
                  </a:lnTo>
                  <a:lnTo>
                    <a:pt x="83" y="406"/>
                  </a:lnTo>
                  <a:lnTo>
                    <a:pt x="62" y="405"/>
                  </a:lnTo>
                  <a:lnTo>
                    <a:pt x="43" y="398"/>
                  </a:lnTo>
                  <a:lnTo>
                    <a:pt x="28" y="386"/>
                  </a:lnTo>
                  <a:lnTo>
                    <a:pt x="15" y="372"/>
                  </a:lnTo>
                  <a:lnTo>
                    <a:pt x="5" y="355"/>
                  </a:lnTo>
                  <a:lnTo>
                    <a:pt x="0" y="336"/>
                  </a:lnTo>
                  <a:lnTo>
                    <a:pt x="0" y="323"/>
                  </a:lnTo>
                  <a:lnTo>
                    <a:pt x="2" y="297"/>
                  </a:lnTo>
                  <a:lnTo>
                    <a:pt x="7" y="273"/>
                  </a:lnTo>
                  <a:lnTo>
                    <a:pt x="15" y="247"/>
                  </a:lnTo>
                  <a:lnTo>
                    <a:pt x="29" y="226"/>
                  </a:lnTo>
                  <a:lnTo>
                    <a:pt x="45" y="207"/>
                  </a:lnTo>
                  <a:lnTo>
                    <a:pt x="65" y="189"/>
                  </a:lnTo>
                  <a:lnTo>
                    <a:pt x="80" y="178"/>
                  </a:lnTo>
                  <a:lnTo>
                    <a:pt x="89" y="170"/>
                  </a:lnTo>
                  <a:lnTo>
                    <a:pt x="97" y="165"/>
                  </a:lnTo>
                  <a:lnTo>
                    <a:pt x="99" y="164"/>
                  </a:lnTo>
                  <a:lnTo>
                    <a:pt x="153" y="129"/>
                  </a:lnTo>
                  <a:lnTo>
                    <a:pt x="297" y="42"/>
                  </a:lnTo>
                  <a:lnTo>
                    <a:pt x="371" y="0"/>
                  </a:lnTo>
                  <a:lnTo>
                    <a:pt x="358" y="126"/>
                  </a:lnTo>
                  <a:lnTo>
                    <a:pt x="267" y="178"/>
                  </a:lnTo>
                  <a:lnTo>
                    <a:pt x="229" y="196"/>
                  </a:lnTo>
                  <a:lnTo>
                    <a:pt x="228" y="208"/>
                  </a:lnTo>
                </a:path>
              </a:pathLst>
            </a:custGeom>
            <a:solidFill>
              <a:srgbClr val="FFC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70" name="Google Shape;270;p18"/>
            <p:cNvSpPr/>
            <p:nvPr/>
          </p:nvSpPr>
          <p:spPr>
            <a:xfrm>
              <a:off x="1969" y="2422"/>
              <a:ext cx="620" cy="454"/>
            </a:xfrm>
            <a:custGeom>
              <a:rect b="b" l="l" r="r" t="t"/>
              <a:pathLst>
                <a:path extrusionOk="0" h="454" w="620">
                  <a:moveTo>
                    <a:pt x="0" y="453"/>
                  </a:moveTo>
                  <a:lnTo>
                    <a:pt x="619" y="453"/>
                  </a:lnTo>
                  <a:lnTo>
                    <a:pt x="574" y="0"/>
                  </a:lnTo>
                  <a:lnTo>
                    <a:pt x="43" y="0"/>
                  </a:lnTo>
                  <a:lnTo>
                    <a:pt x="13" y="342"/>
                  </a:lnTo>
                  <a:lnTo>
                    <a:pt x="0" y="453"/>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71" name="Google Shape;271;p18"/>
            <p:cNvSpPr/>
            <p:nvPr/>
          </p:nvSpPr>
          <p:spPr>
            <a:xfrm>
              <a:off x="2153" y="2481"/>
              <a:ext cx="235" cy="284"/>
            </a:xfrm>
            <a:custGeom>
              <a:rect b="b" l="l" r="r" t="t"/>
              <a:pathLst>
                <a:path extrusionOk="0" h="284" w="235">
                  <a:moveTo>
                    <a:pt x="0" y="283"/>
                  </a:moveTo>
                  <a:lnTo>
                    <a:pt x="0" y="0"/>
                  </a:lnTo>
                  <a:lnTo>
                    <a:pt x="53" y="0"/>
                  </a:lnTo>
                  <a:lnTo>
                    <a:pt x="53" y="61"/>
                  </a:lnTo>
                  <a:lnTo>
                    <a:pt x="93" y="61"/>
                  </a:lnTo>
                  <a:lnTo>
                    <a:pt x="93" y="0"/>
                  </a:lnTo>
                  <a:lnTo>
                    <a:pt x="144" y="0"/>
                  </a:lnTo>
                  <a:lnTo>
                    <a:pt x="144" y="61"/>
                  </a:lnTo>
                  <a:lnTo>
                    <a:pt x="183" y="61"/>
                  </a:lnTo>
                  <a:lnTo>
                    <a:pt x="183" y="0"/>
                  </a:lnTo>
                  <a:lnTo>
                    <a:pt x="234" y="0"/>
                  </a:lnTo>
                  <a:lnTo>
                    <a:pt x="234" y="61"/>
                  </a:lnTo>
                  <a:lnTo>
                    <a:pt x="0" y="61"/>
                  </a:lnTo>
                  <a:lnTo>
                    <a:pt x="0" y="73"/>
                  </a:lnTo>
                  <a:lnTo>
                    <a:pt x="53" y="73"/>
                  </a:lnTo>
                  <a:lnTo>
                    <a:pt x="53" y="135"/>
                  </a:lnTo>
                  <a:lnTo>
                    <a:pt x="93" y="135"/>
                  </a:lnTo>
                  <a:lnTo>
                    <a:pt x="93" y="73"/>
                  </a:lnTo>
                  <a:lnTo>
                    <a:pt x="144" y="73"/>
                  </a:lnTo>
                  <a:lnTo>
                    <a:pt x="144" y="135"/>
                  </a:lnTo>
                  <a:lnTo>
                    <a:pt x="183" y="135"/>
                  </a:lnTo>
                  <a:lnTo>
                    <a:pt x="183" y="73"/>
                  </a:lnTo>
                  <a:lnTo>
                    <a:pt x="234" y="73"/>
                  </a:lnTo>
                  <a:lnTo>
                    <a:pt x="234" y="135"/>
                  </a:lnTo>
                  <a:lnTo>
                    <a:pt x="0" y="135"/>
                  </a:lnTo>
                  <a:lnTo>
                    <a:pt x="0" y="145"/>
                  </a:lnTo>
                  <a:lnTo>
                    <a:pt x="53" y="145"/>
                  </a:lnTo>
                  <a:lnTo>
                    <a:pt x="53" y="210"/>
                  </a:lnTo>
                  <a:lnTo>
                    <a:pt x="93" y="210"/>
                  </a:lnTo>
                  <a:lnTo>
                    <a:pt x="93" y="145"/>
                  </a:lnTo>
                  <a:lnTo>
                    <a:pt x="144" y="145"/>
                  </a:lnTo>
                  <a:lnTo>
                    <a:pt x="144" y="210"/>
                  </a:lnTo>
                  <a:lnTo>
                    <a:pt x="183" y="210"/>
                  </a:lnTo>
                  <a:lnTo>
                    <a:pt x="183" y="145"/>
                  </a:lnTo>
                  <a:lnTo>
                    <a:pt x="234" y="145"/>
                  </a:lnTo>
                  <a:lnTo>
                    <a:pt x="234" y="210"/>
                  </a:lnTo>
                  <a:lnTo>
                    <a:pt x="0" y="210"/>
                  </a:lnTo>
                  <a:lnTo>
                    <a:pt x="0" y="222"/>
                  </a:lnTo>
                  <a:lnTo>
                    <a:pt x="53" y="222"/>
                  </a:lnTo>
                  <a:lnTo>
                    <a:pt x="53" y="283"/>
                  </a:lnTo>
                  <a:lnTo>
                    <a:pt x="93" y="283"/>
                  </a:lnTo>
                  <a:lnTo>
                    <a:pt x="93" y="222"/>
                  </a:lnTo>
                  <a:lnTo>
                    <a:pt x="144" y="222"/>
                  </a:lnTo>
                  <a:lnTo>
                    <a:pt x="144" y="283"/>
                  </a:lnTo>
                  <a:lnTo>
                    <a:pt x="183" y="283"/>
                  </a:lnTo>
                  <a:lnTo>
                    <a:pt x="183" y="222"/>
                  </a:lnTo>
                  <a:lnTo>
                    <a:pt x="234" y="222"/>
                  </a:lnTo>
                  <a:lnTo>
                    <a:pt x="234" y="283"/>
                  </a:lnTo>
                  <a:lnTo>
                    <a:pt x="0" y="283"/>
                  </a:lnTo>
                </a:path>
              </a:pathLst>
            </a:custGeom>
            <a:solidFill>
              <a:srgbClr val="FFC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72" name="Google Shape;272;p18"/>
            <p:cNvCxnSpPr/>
            <p:nvPr/>
          </p:nvCxnSpPr>
          <p:spPr>
            <a:xfrm>
              <a:off x="2153" y="2528"/>
              <a:ext cx="53" cy="0"/>
            </a:xfrm>
            <a:prstGeom prst="straightConnector1">
              <a:avLst/>
            </a:prstGeom>
            <a:noFill/>
            <a:ln cap="flat" cmpd="sng" w="12700">
              <a:solidFill>
                <a:srgbClr val="000000"/>
              </a:solidFill>
              <a:prstDash val="solid"/>
              <a:miter lim="800000"/>
              <a:headEnd len="med" w="med" type="none"/>
              <a:tailEnd len="med" w="med" type="none"/>
            </a:ln>
          </p:spPr>
        </p:cxnSp>
        <p:cxnSp>
          <p:nvCxnSpPr>
            <p:cNvPr id="273" name="Google Shape;273;p18"/>
            <p:cNvCxnSpPr/>
            <p:nvPr/>
          </p:nvCxnSpPr>
          <p:spPr>
            <a:xfrm>
              <a:off x="2246" y="2528"/>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74" name="Google Shape;274;p18"/>
            <p:cNvCxnSpPr/>
            <p:nvPr/>
          </p:nvCxnSpPr>
          <p:spPr>
            <a:xfrm>
              <a:off x="2336" y="2528"/>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75" name="Google Shape;275;p18"/>
            <p:cNvCxnSpPr/>
            <p:nvPr/>
          </p:nvCxnSpPr>
          <p:spPr>
            <a:xfrm>
              <a:off x="2153" y="2601"/>
              <a:ext cx="53" cy="0"/>
            </a:xfrm>
            <a:prstGeom prst="straightConnector1">
              <a:avLst/>
            </a:prstGeom>
            <a:noFill/>
            <a:ln cap="flat" cmpd="sng" w="12700">
              <a:solidFill>
                <a:srgbClr val="000000"/>
              </a:solidFill>
              <a:prstDash val="solid"/>
              <a:miter lim="800000"/>
              <a:headEnd len="med" w="med" type="none"/>
              <a:tailEnd len="med" w="med" type="none"/>
            </a:ln>
          </p:spPr>
        </p:cxnSp>
        <p:cxnSp>
          <p:nvCxnSpPr>
            <p:cNvPr id="276" name="Google Shape;276;p18"/>
            <p:cNvCxnSpPr/>
            <p:nvPr/>
          </p:nvCxnSpPr>
          <p:spPr>
            <a:xfrm>
              <a:off x="2246" y="2601"/>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77" name="Google Shape;277;p18"/>
            <p:cNvCxnSpPr/>
            <p:nvPr/>
          </p:nvCxnSpPr>
          <p:spPr>
            <a:xfrm>
              <a:off x="2336" y="2601"/>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78" name="Google Shape;278;p18"/>
            <p:cNvCxnSpPr/>
            <p:nvPr/>
          </p:nvCxnSpPr>
          <p:spPr>
            <a:xfrm>
              <a:off x="2153" y="2674"/>
              <a:ext cx="53" cy="0"/>
            </a:xfrm>
            <a:prstGeom prst="straightConnector1">
              <a:avLst/>
            </a:prstGeom>
            <a:noFill/>
            <a:ln cap="flat" cmpd="sng" w="12700">
              <a:solidFill>
                <a:srgbClr val="000000"/>
              </a:solidFill>
              <a:prstDash val="solid"/>
              <a:miter lim="800000"/>
              <a:headEnd len="med" w="med" type="none"/>
              <a:tailEnd len="med" w="med" type="none"/>
            </a:ln>
          </p:spPr>
        </p:cxnSp>
        <p:cxnSp>
          <p:nvCxnSpPr>
            <p:cNvPr id="279" name="Google Shape;279;p18"/>
            <p:cNvCxnSpPr/>
            <p:nvPr/>
          </p:nvCxnSpPr>
          <p:spPr>
            <a:xfrm>
              <a:off x="2246" y="2675"/>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80" name="Google Shape;280;p18"/>
            <p:cNvCxnSpPr/>
            <p:nvPr/>
          </p:nvCxnSpPr>
          <p:spPr>
            <a:xfrm>
              <a:off x="2336" y="2674"/>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81" name="Google Shape;281;p18"/>
            <p:cNvCxnSpPr/>
            <p:nvPr/>
          </p:nvCxnSpPr>
          <p:spPr>
            <a:xfrm>
              <a:off x="2153" y="2747"/>
              <a:ext cx="53" cy="0"/>
            </a:xfrm>
            <a:prstGeom prst="straightConnector1">
              <a:avLst/>
            </a:prstGeom>
            <a:noFill/>
            <a:ln cap="flat" cmpd="sng" w="12700">
              <a:solidFill>
                <a:srgbClr val="000000"/>
              </a:solidFill>
              <a:prstDash val="solid"/>
              <a:miter lim="800000"/>
              <a:headEnd len="med" w="med" type="none"/>
              <a:tailEnd len="med" w="med" type="none"/>
            </a:ln>
          </p:spPr>
        </p:cxnSp>
        <p:cxnSp>
          <p:nvCxnSpPr>
            <p:cNvPr id="282" name="Google Shape;282;p18"/>
            <p:cNvCxnSpPr/>
            <p:nvPr/>
          </p:nvCxnSpPr>
          <p:spPr>
            <a:xfrm>
              <a:off x="2246" y="2747"/>
              <a:ext cx="51" cy="0"/>
            </a:xfrm>
            <a:prstGeom prst="straightConnector1">
              <a:avLst/>
            </a:prstGeom>
            <a:noFill/>
            <a:ln cap="flat" cmpd="sng" w="12700">
              <a:solidFill>
                <a:srgbClr val="000000"/>
              </a:solidFill>
              <a:prstDash val="solid"/>
              <a:miter lim="800000"/>
              <a:headEnd len="med" w="med" type="none"/>
              <a:tailEnd len="med" w="med" type="none"/>
            </a:ln>
          </p:spPr>
        </p:cxnSp>
        <p:cxnSp>
          <p:nvCxnSpPr>
            <p:cNvPr id="283" name="Google Shape;283;p18"/>
            <p:cNvCxnSpPr/>
            <p:nvPr/>
          </p:nvCxnSpPr>
          <p:spPr>
            <a:xfrm>
              <a:off x="2336" y="2749"/>
              <a:ext cx="51" cy="0"/>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284" name="Google Shape;284;p18"/>
          <p:cNvGrpSpPr/>
          <p:nvPr/>
        </p:nvGrpSpPr>
        <p:grpSpPr>
          <a:xfrm>
            <a:off x="4540250" y="3917950"/>
            <a:ext cx="2316162" cy="2103437"/>
            <a:chOff x="2860" y="2468"/>
            <a:chExt cx="1459" cy="1325"/>
          </a:xfrm>
        </p:grpSpPr>
        <p:sp>
          <p:nvSpPr>
            <p:cNvPr id="285" name="Google Shape;285;p18"/>
            <p:cNvSpPr/>
            <p:nvPr/>
          </p:nvSpPr>
          <p:spPr>
            <a:xfrm>
              <a:off x="2919" y="2468"/>
              <a:ext cx="822" cy="333"/>
            </a:xfrm>
            <a:custGeom>
              <a:rect b="b" l="l" r="r" t="t"/>
              <a:pathLst>
                <a:path extrusionOk="0" h="333" w="822">
                  <a:moveTo>
                    <a:pt x="821" y="143"/>
                  </a:moveTo>
                  <a:lnTo>
                    <a:pt x="409" y="92"/>
                  </a:lnTo>
                  <a:lnTo>
                    <a:pt x="352" y="304"/>
                  </a:lnTo>
                  <a:lnTo>
                    <a:pt x="186" y="255"/>
                  </a:lnTo>
                  <a:lnTo>
                    <a:pt x="148" y="322"/>
                  </a:lnTo>
                  <a:lnTo>
                    <a:pt x="51" y="332"/>
                  </a:lnTo>
                  <a:lnTo>
                    <a:pt x="0" y="73"/>
                  </a:lnTo>
                  <a:lnTo>
                    <a:pt x="789" y="0"/>
                  </a:lnTo>
                  <a:lnTo>
                    <a:pt x="813" y="139"/>
                  </a:lnTo>
                  <a:lnTo>
                    <a:pt x="821" y="143"/>
                  </a:lnTo>
                </a:path>
              </a:pathLst>
            </a:custGeom>
            <a:solidFill>
              <a:srgbClr val="80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86" name="Google Shape;286;p18"/>
            <p:cNvSpPr/>
            <p:nvPr/>
          </p:nvSpPr>
          <p:spPr>
            <a:xfrm>
              <a:off x="3271" y="2560"/>
              <a:ext cx="847" cy="361"/>
            </a:xfrm>
            <a:custGeom>
              <a:rect b="b" l="l" r="r" t="t"/>
              <a:pathLst>
                <a:path extrusionOk="0" h="361" w="847">
                  <a:moveTo>
                    <a:pt x="763" y="360"/>
                  </a:moveTo>
                  <a:lnTo>
                    <a:pt x="846" y="106"/>
                  </a:lnTo>
                  <a:lnTo>
                    <a:pt x="469" y="51"/>
                  </a:lnTo>
                  <a:lnTo>
                    <a:pt x="57" y="0"/>
                  </a:lnTo>
                  <a:lnTo>
                    <a:pt x="0" y="212"/>
                  </a:lnTo>
                  <a:lnTo>
                    <a:pt x="308" y="297"/>
                  </a:lnTo>
                  <a:lnTo>
                    <a:pt x="444" y="259"/>
                  </a:lnTo>
                  <a:lnTo>
                    <a:pt x="471" y="316"/>
                  </a:lnTo>
                  <a:lnTo>
                    <a:pt x="763" y="360"/>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87" name="Google Shape;287;p18"/>
            <p:cNvSpPr/>
            <p:nvPr/>
          </p:nvSpPr>
          <p:spPr>
            <a:xfrm>
              <a:off x="2951" y="2723"/>
              <a:ext cx="629" cy="294"/>
            </a:xfrm>
            <a:custGeom>
              <a:rect b="b" l="l" r="r" t="t"/>
              <a:pathLst>
                <a:path extrusionOk="0" h="294" w="629">
                  <a:moveTo>
                    <a:pt x="0" y="259"/>
                  </a:moveTo>
                  <a:lnTo>
                    <a:pt x="116" y="67"/>
                  </a:lnTo>
                  <a:lnTo>
                    <a:pt x="154" y="0"/>
                  </a:lnTo>
                  <a:lnTo>
                    <a:pt x="320" y="49"/>
                  </a:lnTo>
                  <a:lnTo>
                    <a:pt x="628" y="134"/>
                  </a:lnTo>
                  <a:lnTo>
                    <a:pt x="97" y="293"/>
                  </a:lnTo>
                  <a:lnTo>
                    <a:pt x="0" y="259"/>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88" name="Google Shape;288;p18"/>
            <p:cNvSpPr/>
            <p:nvPr/>
          </p:nvSpPr>
          <p:spPr>
            <a:xfrm>
              <a:off x="2900" y="2819"/>
              <a:ext cx="907" cy="418"/>
            </a:xfrm>
            <a:custGeom>
              <a:rect b="b" l="l" r="r" t="t"/>
              <a:pathLst>
                <a:path extrusionOk="0" h="418" w="907">
                  <a:moveTo>
                    <a:pt x="89" y="301"/>
                  </a:moveTo>
                  <a:lnTo>
                    <a:pt x="110" y="384"/>
                  </a:lnTo>
                  <a:lnTo>
                    <a:pt x="96" y="417"/>
                  </a:lnTo>
                  <a:lnTo>
                    <a:pt x="0" y="234"/>
                  </a:lnTo>
                  <a:lnTo>
                    <a:pt x="148" y="197"/>
                  </a:lnTo>
                  <a:lnTo>
                    <a:pt x="679" y="38"/>
                  </a:lnTo>
                  <a:lnTo>
                    <a:pt x="815" y="0"/>
                  </a:lnTo>
                  <a:lnTo>
                    <a:pt x="842" y="57"/>
                  </a:lnTo>
                  <a:lnTo>
                    <a:pt x="861" y="95"/>
                  </a:lnTo>
                  <a:lnTo>
                    <a:pt x="906" y="196"/>
                  </a:lnTo>
                  <a:lnTo>
                    <a:pt x="89" y="301"/>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89" name="Google Shape;289;p18"/>
            <p:cNvSpPr/>
            <p:nvPr/>
          </p:nvSpPr>
          <p:spPr>
            <a:xfrm>
              <a:off x="3761" y="2914"/>
              <a:ext cx="141" cy="102"/>
            </a:xfrm>
            <a:custGeom>
              <a:rect b="b" l="l" r="r" t="t"/>
              <a:pathLst>
                <a:path extrusionOk="0" h="102" w="141">
                  <a:moveTo>
                    <a:pt x="0" y="0"/>
                  </a:moveTo>
                  <a:lnTo>
                    <a:pt x="45" y="101"/>
                  </a:lnTo>
                  <a:lnTo>
                    <a:pt x="121" y="92"/>
                  </a:lnTo>
                  <a:lnTo>
                    <a:pt x="140" y="53"/>
                  </a:lnTo>
                  <a:lnTo>
                    <a:pt x="0" y="0"/>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90" name="Google Shape;290;p18"/>
            <p:cNvSpPr/>
            <p:nvPr/>
          </p:nvSpPr>
          <p:spPr>
            <a:xfrm>
              <a:off x="2989" y="2963"/>
              <a:ext cx="1330" cy="557"/>
            </a:xfrm>
            <a:custGeom>
              <a:rect b="b" l="l" r="r" t="t"/>
              <a:pathLst>
                <a:path extrusionOk="0" h="557" w="1330">
                  <a:moveTo>
                    <a:pt x="0" y="157"/>
                  </a:moveTo>
                  <a:lnTo>
                    <a:pt x="21" y="240"/>
                  </a:lnTo>
                  <a:lnTo>
                    <a:pt x="102" y="556"/>
                  </a:lnTo>
                  <a:lnTo>
                    <a:pt x="1174" y="412"/>
                  </a:lnTo>
                  <a:lnTo>
                    <a:pt x="1329" y="393"/>
                  </a:lnTo>
                  <a:lnTo>
                    <a:pt x="1219" y="0"/>
                  </a:lnTo>
                  <a:lnTo>
                    <a:pt x="893" y="43"/>
                  </a:lnTo>
                  <a:lnTo>
                    <a:pt x="817" y="52"/>
                  </a:lnTo>
                  <a:lnTo>
                    <a:pt x="0" y="157"/>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291" name="Google Shape;291;p18"/>
            <p:cNvSpPr/>
            <p:nvPr/>
          </p:nvSpPr>
          <p:spPr>
            <a:xfrm>
              <a:off x="2860" y="3203"/>
              <a:ext cx="1368" cy="590"/>
            </a:xfrm>
            <a:custGeom>
              <a:rect b="b" l="l" r="r" t="t"/>
              <a:pathLst>
                <a:path extrusionOk="0" h="590" w="1368">
                  <a:moveTo>
                    <a:pt x="1367" y="188"/>
                  </a:moveTo>
                  <a:lnTo>
                    <a:pt x="1189" y="589"/>
                  </a:lnTo>
                  <a:lnTo>
                    <a:pt x="0" y="339"/>
                  </a:lnTo>
                  <a:lnTo>
                    <a:pt x="136" y="33"/>
                  </a:lnTo>
                  <a:lnTo>
                    <a:pt x="150" y="0"/>
                  </a:lnTo>
                  <a:lnTo>
                    <a:pt x="231" y="316"/>
                  </a:lnTo>
                  <a:lnTo>
                    <a:pt x="1303" y="172"/>
                  </a:lnTo>
                  <a:lnTo>
                    <a:pt x="1367" y="188"/>
                  </a:lnTo>
                </a:path>
              </a:pathLst>
            </a:custGeom>
            <a:solidFill>
              <a:srgbClr val="FFFF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292" name="Google Shape;292;p18"/>
            <p:cNvCxnSpPr/>
            <p:nvPr/>
          </p:nvCxnSpPr>
          <p:spPr>
            <a:xfrm flipH="1" rot="10800000">
              <a:off x="2941" y="2546"/>
              <a:ext cx="76" cy="4"/>
            </a:xfrm>
            <a:prstGeom prst="straightConnector1">
              <a:avLst/>
            </a:prstGeom>
            <a:noFill/>
            <a:ln cap="flat" cmpd="sng" w="12700">
              <a:solidFill>
                <a:srgbClr val="0000FF"/>
              </a:solidFill>
              <a:prstDash val="solid"/>
              <a:miter lim="800000"/>
              <a:headEnd len="med" w="med" type="none"/>
              <a:tailEnd len="med" w="med" type="none"/>
            </a:ln>
          </p:spPr>
        </p:cxnSp>
        <p:cxnSp>
          <p:nvCxnSpPr>
            <p:cNvPr id="293" name="Google Shape;293;p18"/>
            <p:cNvCxnSpPr/>
            <p:nvPr/>
          </p:nvCxnSpPr>
          <p:spPr>
            <a:xfrm flipH="1" rot="10800000">
              <a:off x="2945" y="2556"/>
              <a:ext cx="122" cy="7"/>
            </a:xfrm>
            <a:prstGeom prst="straightConnector1">
              <a:avLst/>
            </a:prstGeom>
            <a:noFill/>
            <a:ln cap="flat" cmpd="sng" w="12700">
              <a:solidFill>
                <a:srgbClr val="0000FF"/>
              </a:solidFill>
              <a:prstDash val="solid"/>
              <a:miter lim="800000"/>
              <a:headEnd len="med" w="med" type="none"/>
              <a:tailEnd len="med" w="med" type="none"/>
            </a:ln>
          </p:spPr>
        </p:cxnSp>
        <p:cxnSp>
          <p:nvCxnSpPr>
            <p:cNvPr id="294" name="Google Shape;294;p18"/>
            <p:cNvCxnSpPr/>
            <p:nvPr/>
          </p:nvCxnSpPr>
          <p:spPr>
            <a:xfrm flipH="1" rot="10800000">
              <a:off x="2947" y="2570"/>
              <a:ext cx="85" cy="6"/>
            </a:xfrm>
            <a:prstGeom prst="straightConnector1">
              <a:avLst/>
            </a:prstGeom>
            <a:noFill/>
            <a:ln cap="flat" cmpd="sng" w="12700">
              <a:solidFill>
                <a:srgbClr val="0000FF"/>
              </a:solidFill>
              <a:prstDash val="solid"/>
              <a:miter lim="800000"/>
              <a:headEnd len="med" w="med" type="none"/>
              <a:tailEnd len="med" w="med" type="none"/>
            </a:ln>
          </p:spPr>
        </p:cxnSp>
        <p:cxnSp>
          <p:nvCxnSpPr>
            <p:cNvPr id="295" name="Google Shape;295;p18"/>
            <p:cNvCxnSpPr/>
            <p:nvPr/>
          </p:nvCxnSpPr>
          <p:spPr>
            <a:xfrm flipH="1" rot="10800000">
              <a:off x="3199" y="2629"/>
              <a:ext cx="112" cy="8"/>
            </a:xfrm>
            <a:prstGeom prst="straightConnector1">
              <a:avLst/>
            </a:prstGeom>
            <a:noFill/>
            <a:ln cap="flat" cmpd="sng" w="12700">
              <a:solidFill>
                <a:srgbClr val="0000FF"/>
              </a:solidFill>
              <a:prstDash val="solid"/>
              <a:miter lim="800000"/>
              <a:headEnd len="med" w="med" type="none"/>
              <a:tailEnd len="med" w="med" type="none"/>
            </a:ln>
          </p:spPr>
        </p:cxnSp>
        <p:cxnSp>
          <p:nvCxnSpPr>
            <p:cNvPr id="296" name="Google Shape;296;p18"/>
            <p:cNvCxnSpPr/>
            <p:nvPr/>
          </p:nvCxnSpPr>
          <p:spPr>
            <a:xfrm flipH="1" rot="10800000">
              <a:off x="3205" y="2650"/>
              <a:ext cx="101" cy="7"/>
            </a:xfrm>
            <a:prstGeom prst="straightConnector1">
              <a:avLst/>
            </a:prstGeom>
            <a:noFill/>
            <a:ln cap="flat" cmpd="sng" w="12700">
              <a:solidFill>
                <a:srgbClr val="0000FF"/>
              </a:solidFill>
              <a:prstDash val="solid"/>
              <a:miter lim="800000"/>
              <a:headEnd len="med" w="med" type="none"/>
              <a:tailEnd len="med" w="med" type="none"/>
            </a:ln>
          </p:spPr>
        </p:cxnSp>
        <p:cxnSp>
          <p:nvCxnSpPr>
            <p:cNvPr id="297" name="Google Shape;297;p18"/>
            <p:cNvCxnSpPr/>
            <p:nvPr/>
          </p:nvCxnSpPr>
          <p:spPr>
            <a:xfrm flipH="1" rot="10800000">
              <a:off x="3211" y="2669"/>
              <a:ext cx="89" cy="8"/>
            </a:xfrm>
            <a:prstGeom prst="straightConnector1">
              <a:avLst/>
            </a:prstGeom>
            <a:noFill/>
            <a:ln cap="flat" cmpd="sng" w="12700">
              <a:solidFill>
                <a:srgbClr val="0000FF"/>
              </a:solidFill>
              <a:prstDash val="solid"/>
              <a:miter lim="800000"/>
              <a:headEnd len="med" w="med" type="none"/>
              <a:tailEnd len="med" w="med" type="none"/>
            </a:ln>
          </p:spPr>
        </p:cxnSp>
        <p:cxnSp>
          <p:nvCxnSpPr>
            <p:cNvPr id="298" name="Google Shape;298;p18"/>
            <p:cNvCxnSpPr/>
            <p:nvPr/>
          </p:nvCxnSpPr>
          <p:spPr>
            <a:xfrm flipH="1" rot="10800000">
              <a:off x="3213" y="2690"/>
              <a:ext cx="79" cy="6"/>
            </a:xfrm>
            <a:prstGeom prst="straightConnector1">
              <a:avLst/>
            </a:prstGeom>
            <a:noFill/>
            <a:ln cap="flat" cmpd="sng" w="12700">
              <a:solidFill>
                <a:srgbClr val="0000FF"/>
              </a:solidFill>
              <a:prstDash val="solid"/>
              <a:miter lim="800000"/>
              <a:headEnd len="med" w="med" type="none"/>
              <a:tailEnd len="med" w="med" type="none"/>
            </a:ln>
          </p:spPr>
        </p:cxnSp>
        <p:sp>
          <p:nvSpPr>
            <p:cNvPr id="299" name="Google Shape;299;p18"/>
            <p:cNvSpPr/>
            <p:nvPr/>
          </p:nvSpPr>
          <p:spPr>
            <a:xfrm>
              <a:off x="3412" y="2517"/>
              <a:ext cx="92" cy="58"/>
            </a:xfrm>
            <a:custGeom>
              <a:rect b="b" l="l" r="r" t="t"/>
              <a:pathLst>
                <a:path extrusionOk="0" h="58" w="92">
                  <a:moveTo>
                    <a:pt x="76" y="57"/>
                  </a:moveTo>
                  <a:lnTo>
                    <a:pt x="85" y="50"/>
                  </a:lnTo>
                  <a:lnTo>
                    <a:pt x="91" y="39"/>
                  </a:lnTo>
                  <a:lnTo>
                    <a:pt x="91" y="27"/>
                  </a:lnTo>
                  <a:lnTo>
                    <a:pt x="85" y="17"/>
                  </a:lnTo>
                  <a:lnTo>
                    <a:pt x="76" y="7"/>
                  </a:lnTo>
                  <a:lnTo>
                    <a:pt x="64" y="3"/>
                  </a:lnTo>
                  <a:lnTo>
                    <a:pt x="49" y="0"/>
                  </a:lnTo>
                  <a:lnTo>
                    <a:pt x="36" y="0"/>
                  </a:lnTo>
                  <a:lnTo>
                    <a:pt x="21" y="4"/>
                  </a:lnTo>
                  <a:lnTo>
                    <a:pt x="9" y="13"/>
                  </a:lnTo>
                  <a:lnTo>
                    <a:pt x="4" y="23"/>
                  </a:lnTo>
                  <a:lnTo>
                    <a:pt x="0" y="33"/>
                  </a:lnTo>
                  <a:lnTo>
                    <a:pt x="4" y="46"/>
                  </a:lnTo>
                  <a:lnTo>
                    <a:pt x="7" y="47"/>
                  </a:lnTo>
                  <a:lnTo>
                    <a:pt x="76" y="57"/>
                  </a:lnTo>
                </a:path>
              </a:pathLst>
            </a:custGeom>
            <a:noFill/>
            <a:ln cap="rnd" cmpd="sng" w="12700">
              <a:solidFill>
                <a:srgbClr val="B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00" name="Google Shape;300;p18"/>
            <p:cNvSpPr/>
            <p:nvPr/>
          </p:nvSpPr>
          <p:spPr>
            <a:xfrm>
              <a:off x="3425" y="2528"/>
              <a:ext cx="20" cy="36"/>
            </a:xfrm>
            <a:custGeom>
              <a:rect b="b" l="l" r="r" t="t"/>
              <a:pathLst>
                <a:path extrusionOk="0" h="36" w="20">
                  <a:moveTo>
                    <a:pt x="19" y="0"/>
                  </a:moveTo>
                  <a:lnTo>
                    <a:pt x="8" y="6"/>
                  </a:lnTo>
                  <a:lnTo>
                    <a:pt x="0" y="13"/>
                  </a:lnTo>
                  <a:lnTo>
                    <a:pt x="0" y="22"/>
                  </a:lnTo>
                  <a:lnTo>
                    <a:pt x="2" y="30"/>
                  </a:lnTo>
                  <a:lnTo>
                    <a:pt x="6" y="35"/>
                  </a:lnTo>
                  <a:lnTo>
                    <a:pt x="19" y="0"/>
                  </a:lnTo>
                </a:path>
              </a:pathLst>
            </a:custGeom>
            <a:noFill/>
            <a:ln cap="rnd" cmpd="sng" w="12700">
              <a:solidFill>
                <a:srgbClr val="B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01" name="Google Shape;301;p18"/>
            <p:cNvSpPr/>
            <p:nvPr/>
          </p:nvSpPr>
          <p:spPr>
            <a:xfrm>
              <a:off x="3471" y="2531"/>
              <a:ext cx="18" cy="20"/>
            </a:xfrm>
            <a:custGeom>
              <a:rect b="b" l="l" r="r" t="t"/>
              <a:pathLst>
                <a:path extrusionOk="0" h="20" w="18">
                  <a:moveTo>
                    <a:pt x="17" y="19"/>
                  </a:moveTo>
                  <a:lnTo>
                    <a:pt x="17" y="13"/>
                  </a:lnTo>
                  <a:lnTo>
                    <a:pt x="11" y="6"/>
                  </a:lnTo>
                  <a:lnTo>
                    <a:pt x="5" y="2"/>
                  </a:lnTo>
                  <a:lnTo>
                    <a:pt x="0"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02" name="Google Shape;302;p18"/>
            <p:cNvCxnSpPr/>
            <p:nvPr/>
          </p:nvCxnSpPr>
          <p:spPr>
            <a:xfrm flipH="1" rot="10800000">
              <a:off x="3444" y="2541"/>
              <a:ext cx="25" cy="6"/>
            </a:xfrm>
            <a:prstGeom prst="straightConnector1">
              <a:avLst/>
            </a:prstGeom>
            <a:noFill/>
            <a:ln cap="flat" cmpd="sng" w="12700">
              <a:solidFill>
                <a:srgbClr val="BF0000"/>
              </a:solidFill>
              <a:prstDash val="solid"/>
              <a:miter lim="800000"/>
              <a:headEnd len="med" w="med" type="none"/>
              <a:tailEnd len="med" w="med" type="none"/>
            </a:ln>
          </p:spPr>
        </p:cxnSp>
        <p:cxnSp>
          <p:nvCxnSpPr>
            <p:cNvPr id="303" name="Google Shape;303;p18"/>
            <p:cNvCxnSpPr/>
            <p:nvPr/>
          </p:nvCxnSpPr>
          <p:spPr>
            <a:xfrm flipH="1" rot="10800000">
              <a:off x="3448" y="2550"/>
              <a:ext cx="25" cy="4"/>
            </a:xfrm>
            <a:prstGeom prst="straightConnector1">
              <a:avLst/>
            </a:prstGeom>
            <a:noFill/>
            <a:ln cap="flat" cmpd="sng" w="12700">
              <a:solidFill>
                <a:srgbClr val="BF0000"/>
              </a:solidFill>
              <a:prstDash val="solid"/>
              <a:miter lim="800000"/>
              <a:headEnd len="med" w="med" type="none"/>
              <a:tailEnd len="med" w="med" type="none"/>
            </a:ln>
          </p:spPr>
        </p:cxnSp>
        <p:sp>
          <p:nvSpPr>
            <p:cNvPr id="304" name="Google Shape;304;p18"/>
            <p:cNvSpPr/>
            <p:nvPr/>
          </p:nvSpPr>
          <p:spPr>
            <a:xfrm>
              <a:off x="3592" y="2497"/>
              <a:ext cx="100" cy="83"/>
            </a:xfrm>
            <a:custGeom>
              <a:rect b="b" l="l" r="r" t="t"/>
              <a:pathLst>
                <a:path extrusionOk="0" h="83" w="100">
                  <a:moveTo>
                    <a:pt x="15" y="82"/>
                  </a:moveTo>
                  <a:lnTo>
                    <a:pt x="0" y="6"/>
                  </a:lnTo>
                  <a:lnTo>
                    <a:pt x="83" y="0"/>
                  </a:lnTo>
                  <a:lnTo>
                    <a:pt x="99" y="73"/>
                  </a:lnTo>
                  <a:lnTo>
                    <a:pt x="15" y="82"/>
                  </a:lnTo>
                </a:path>
              </a:pathLst>
            </a:custGeom>
            <a:no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05" name="Google Shape;305;p18"/>
            <p:cNvSpPr/>
            <p:nvPr/>
          </p:nvSpPr>
          <p:spPr>
            <a:xfrm>
              <a:off x="3611" y="2510"/>
              <a:ext cx="62" cy="55"/>
            </a:xfrm>
            <a:custGeom>
              <a:rect b="b" l="l" r="r" t="t"/>
              <a:pathLst>
                <a:path extrusionOk="0" h="55" w="62">
                  <a:moveTo>
                    <a:pt x="0" y="3"/>
                  </a:moveTo>
                  <a:lnTo>
                    <a:pt x="51" y="0"/>
                  </a:lnTo>
                  <a:lnTo>
                    <a:pt x="61" y="50"/>
                  </a:lnTo>
                  <a:lnTo>
                    <a:pt x="11" y="54"/>
                  </a:lnTo>
                  <a:lnTo>
                    <a:pt x="0" y="3"/>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06" name="Google Shape;306;p18"/>
            <p:cNvSpPr/>
            <p:nvPr/>
          </p:nvSpPr>
          <p:spPr>
            <a:xfrm>
              <a:off x="3328" y="2574"/>
              <a:ext cx="785" cy="184"/>
            </a:xfrm>
            <a:custGeom>
              <a:rect b="b" l="l" r="r" t="t"/>
              <a:pathLst>
                <a:path extrusionOk="0" h="184" w="785">
                  <a:moveTo>
                    <a:pt x="784" y="112"/>
                  </a:moveTo>
                  <a:lnTo>
                    <a:pt x="770" y="120"/>
                  </a:lnTo>
                  <a:lnTo>
                    <a:pt x="759" y="125"/>
                  </a:lnTo>
                  <a:lnTo>
                    <a:pt x="738" y="130"/>
                  </a:lnTo>
                  <a:lnTo>
                    <a:pt x="402" y="183"/>
                  </a:lnTo>
                  <a:lnTo>
                    <a:pt x="361" y="183"/>
                  </a:lnTo>
                  <a:lnTo>
                    <a:pt x="342" y="179"/>
                  </a:lnTo>
                  <a:lnTo>
                    <a:pt x="321" y="173"/>
                  </a:lnTo>
                  <a:lnTo>
                    <a:pt x="16" y="23"/>
                  </a:lnTo>
                  <a:lnTo>
                    <a:pt x="8" y="15"/>
                  </a:lnTo>
                  <a:lnTo>
                    <a:pt x="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07" name="Google Shape;307;p18"/>
            <p:cNvCxnSpPr/>
            <p:nvPr/>
          </p:nvCxnSpPr>
          <p:spPr>
            <a:xfrm flipH="1" rot="10800000">
              <a:off x="3323" y="2686"/>
              <a:ext cx="199" cy="100"/>
            </a:xfrm>
            <a:prstGeom prst="straightConnector1">
              <a:avLst/>
            </a:prstGeom>
            <a:noFill/>
            <a:ln cap="flat" cmpd="sng" w="12700">
              <a:solidFill>
                <a:srgbClr val="000000"/>
              </a:solidFill>
              <a:prstDash val="solid"/>
              <a:miter lim="800000"/>
              <a:headEnd len="med" w="med" type="none"/>
              <a:tailEnd len="med" w="med" type="none"/>
            </a:ln>
          </p:spPr>
        </p:cxnSp>
        <p:cxnSp>
          <p:nvCxnSpPr>
            <p:cNvPr id="308" name="Google Shape;308;p18"/>
            <p:cNvCxnSpPr/>
            <p:nvPr/>
          </p:nvCxnSpPr>
          <p:spPr>
            <a:xfrm>
              <a:off x="3875" y="2737"/>
              <a:ext cx="148" cy="177"/>
            </a:xfrm>
            <a:prstGeom prst="straightConnector1">
              <a:avLst/>
            </a:prstGeom>
            <a:noFill/>
            <a:ln cap="flat" cmpd="sng" w="12700">
              <a:solidFill>
                <a:srgbClr val="000000"/>
              </a:solidFill>
              <a:prstDash val="solid"/>
              <a:miter lim="800000"/>
              <a:headEnd len="med" w="med" type="none"/>
              <a:tailEnd len="med" w="med" type="none"/>
            </a:ln>
          </p:spPr>
        </p:cxnSp>
        <p:cxnSp>
          <p:nvCxnSpPr>
            <p:cNvPr id="309" name="Google Shape;309;p18"/>
            <p:cNvCxnSpPr/>
            <p:nvPr/>
          </p:nvCxnSpPr>
          <p:spPr>
            <a:xfrm>
              <a:off x="3368" y="2886"/>
              <a:ext cx="44" cy="20"/>
            </a:xfrm>
            <a:prstGeom prst="straightConnector1">
              <a:avLst/>
            </a:prstGeom>
            <a:noFill/>
            <a:ln cap="flat" cmpd="sng" w="12700">
              <a:solidFill>
                <a:srgbClr val="0000FF"/>
              </a:solidFill>
              <a:prstDash val="solid"/>
              <a:miter lim="800000"/>
              <a:headEnd len="med" w="med" type="none"/>
              <a:tailEnd len="med" w="med" type="none"/>
            </a:ln>
          </p:spPr>
        </p:cxnSp>
        <p:cxnSp>
          <p:nvCxnSpPr>
            <p:cNvPr id="310" name="Google Shape;310;p18"/>
            <p:cNvCxnSpPr/>
            <p:nvPr/>
          </p:nvCxnSpPr>
          <p:spPr>
            <a:xfrm>
              <a:off x="3336" y="2900"/>
              <a:ext cx="40" cy="16"/>
            </a:xfrm>
            <a:prstGeom prst="straightConnector1">
              <a:avLst/>
            </a:prstGeom>
            <a:noFill/>
            <a:ln cap="flat" cmpd="sng" w="12700">
              <a:solidFill>
                <a:srgbClr val="0000FF"/>
              </a:solidFill>
              <a:prstDash val="solid"/>
              <a:miter lim="800000"/>
              <a:headEnd len="med" w="med" type="none"/>
              <a:tailEnd len="med" w="med" type="none"/>
            </a:ln>
          </p:spPr>
        </p:cxnSp>
        <p:sp>
          <p:nvSpPr>
            <p:cNvPr id="311" name="Google Shape;311;p18"/>
            <p:cNvSpPr/>
            <p:nvPr/>
          </p:nvSpPr>
          <p:spPr>
            <a:xfrm>
              <a:off x="2989" y="2886"/>
              <a:ext cx="128" cy="111"/>
            </a:xfrm>
            <a:custGeom>
              <a:rect b="b" l="l" r="r" t="t"/>
              <a:pathLst>
                <a:path extrusionOk="0" h="111" w="128">
                  <a:moveTo>
                    <a:pt x="0" y="81"/>
                  </a:moveTo>
                  <a:lnTo>
                    <a:pt x="45" y="0"/>
                  </a:lnTo>
                  <a:lnTo>
                    <a:pt x="127" y="34"/>
                  </a:lnTo>
                  <a:lnTo>
                    <a:pt x="83" y="110"/>
                  </a:lnTo>
                  <a:lnTo>
                    <a:pt x="0" y="81"/>
                  </a:lnTo>
                </a:path>
              </a:pathLst>
            </a:custGeom>
            <a:no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12" name="Google Shape;312;p18"/>
            <p:cNvSpPr/>
            <p:nvPr/>
          </p:nvSpPr>
          <p:spPr>
            <a:xfrm>
              <a:off x="3015" y="2906"/>
              <a:ext cx="81" cy="75"/>
            </a:xfrm>
            <a:custGeom>
              <a:rect b="b" l="l" r="r" t="t"/>
              <a:pathLst>
                <a:path extrusionOk="0" h="75" w="81">
                  <a:moveTo>
                    <a:pt x="0" y="57"/>
                  </a:moveTo>
                  <a:lnTo>
                    <a:pt x="33" y="0"/>
                  </a:lnTo>
                  <a:lnTo>
                    <a:pt x="80" y="17"/>
                  </a:lnTo>
                  <a:lnTo>
                    <a:pt x="48" y="74"/>
                  </a:lnTo>
                  <a:lnTo>
                    <a:pt x="0" y="57"/>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13" name="Google Shape;313;p18"/>
            <p:cNvCxnSpPr/>
            <p:nvPr/>
          </p:nvCxnSpPr>
          <p:spPr>
            <a:xfrm rot="10800000">
              <a:off x="3025" y="2900"/>
              <a:ext cx="176" cy="67"/>
            </a:xfrm>
            <a:prstGeom prst="straightConnector1">
              <a:avLst/>
            </a:prstGeom>
            <a:noFill/>
            <a:ln cap="flat" cmpd="sng" w="12700">
              <a:solidFill>
                <a:srgbClr val="BF0000"/>
              </a:solidFill>
              <a:prstDash val="solid"/>
              <a:miter lim="800000"/>
              <a:headEnd len="med" w="med" type="none"/>
              <a:tailEnd len="med" w="med" type="none"/>
            </a:ln>
          </p:spPr>
        </p:cxnSp>
        <p:cxnSp>
          <p:nvCxnSpPr>
            <p:cNvPr id="314" name="Google Shape;314;p18"/>
            <p:cNvCxnSpPr/>
            <p:nvPr/>
          </p:nvCxnSpPr>
          <p:spPr>
            <a:xfrm rot="10800000">
              <a:off x="3019" y="2910"/>
              <a:ext cx="165" cy="65"/>
            </a:xfrm>
            <a:prstGeom prst="straightConnector1">
              <a:avLst/>
            </a:prstGeom>
            <a:noFill/>
            <a:ln cap="flat" cmpd="sng" w="12700">
              <a:solidFill>
                <a:srgbClr val="BF0000"/>
              </a:solidFill>
              <a:prstDash val="solid"/>
              <a:miter lim="800000"/>
              <a:headEnd len="med" w="med" type="none"/>
              <a:tailEnd len="med" w="med" type="none"/>
            </a:ln>
          </p:spPr>
        </p:cxnSp>
        <p:cxnSp>
          <p:nvCxnSpPr>
            <p:cNvPr id="315" name="Google Shape;315;p18"/>
            <p:cNvCxnSpPr/>
            <p:nvPr/>
          </p:nvCxnSpPr>
          <p:spPr>
            <a:xfrm rot="10800000">
              <a:off x="3015" y="2923"/>
              <a:ext cx="150" cy="57"/>
            </a:xfrm>
            <a:prstGeom prst="straightConnector1">
              <a:avLst/>
            </a:prstGeom>
            <a:noFill/>
            <a:ln cap="flat" cmpd="sng" w="12700">
              <a:solidFill>
                <a:srgbClr val="BF0000"/>
              </a:solidFill>
              <a:prstDash val="solid"/>
              <a:miter lim="800000"/>
              <a:headEnd len="med" w="med" type="none"/>
              <a:tailEnd len="med" w="med" type="none"/>
            </a:ln>
          </p:spPr>
        </p:cxnSp>
        <p:cxnSp>
          <p:nvCxnSpPr>
            <p:cNvPr id="316" name="Google Shape;316;p18"/>
            <p:cNvCxnSpPr/>
            <p:nvPr/>
          </p:nvCxnSpPr>
          <p:spPr>
            <a:xfrm rot="10800000">
              <a:off x="3006" y="2932"/>
              <a:ext cx="138" cy="54"/>
            </a:xfrm>
            <a:prstGeom prst="straightConnector1">
              <a:avLst/>
            </a:prstGeom>
            <a:noFill/>
            <a:ln cap="flat" cmpd="sng" w="12700">
              <a:solidFill>
                <a:srgbClr val="BF0000"/>
              </a:solidFill>
              <a:prstDash val="solid"/>
              <a:miter lim="800000"/>
              <a:headEnd len="med" w="med" type="none"/>
              <a:tailEnd len="med" w="med" type="none"/>
            </a:ln>
          </p:spPr>
        </p:cxnSp>
        <p:cxnSp>
          <p:nvCxnSpPr>
            <p:cNvPr id="317" name="Google Shape;317;p18"/>
            <p:cNvCxnSpPr/>
            <p:nvPr/>
          </p:nvCxnSpPr>
          <p:spPr>
            <a:xfrm rot="10800000">
              <a:off x="3000" y="2945"/>
              <a:ext cx="124" cy="47"/>
            </a:xfrm>
            <a:prstGeom prst="straightConnector1">
              <a:avLst/>
            </a:prstGeom>
            <a:noFill/>
            <a:ln cap="flat" cmpd="sng" w="12700">
              <a:solidFill>
                <a:srgbClr val="BF0000"/>
              </a:solidFill>
              <a:prstDash val="solid"/>
              <a:miter lim="800000"/>
              <a:headEnd len="med" w="med" type="none"/>
              <a:tailEnd len="med" w="med" type="none"/>
            </a:ln>
          </p:spPr>
        </p:cxnSp>
        <p:cxnSp>
          <p:nvCxnSpPr>
            <p:cNvPr id="318" name="Google Shape;318;p18"/>
            <p:cNvCxnSpPr/>
            <p:nvPr/>
          </p:nvCxnSpPr>
          <p:spPr>
            <a:xfrm>
              <a:off x="3516" y="2996"/>
              <a:ext cx="116" cy="41"/>
            </a:xfrm>
            <a:prstGeom prst="straightConnector1">
              <a:avLst/>
            </a:prstGeom>
            <a:noFill/>
            <a:ln cap="flat" cmpd="sng" w="12700">
              <a:solidFill>
                <a:srgbClr val="000000"/>
              </a:solidFill>
              <a:prstDash val="solid"/>
              <a:miter lim="800000"/>
              <a:headEnd len="med" w="med" type="none"/>
              <a:tailEnd len="med" w="med" type="none"/>
            </a:ln>
          </p:spPr>
        </p:cxnSp>
        <p:sp>
          <p:nvSpPr>
            <p:cNvPr id="319" name="Google Shape;319;p18"/>
            <p:cNvSpPr/>
            <p:nvPr/>
          </p:nvSpPr>
          <p:spPr>
            <a:xfrm>
              <a:off x="3419" y="2832"/>
              <a:ext cx="301" cy="232"/>
            </a:xfrm>
            <a:custGeom>
              <a:rect b="b" l="l" r="r" t="t"/>
              <a:pathLst>
                <a:path extrusionOk="0" h="232" w="301">
                  <a:moveTo>
                    <a:pt x="0" y="231"/>
                  </a:moveTo>
                  <a:lnTo>
                    <a:pt x="270" y="44"/>
                  </a:lnTo>
                  <a:lnTo>
                    <a:pt x="279" y="38"/>
                  </a:lnTo>
                  <a:lnTo>
                    <a:pt x="283" y="34"/>
                  </a:lnTo>
                  <a:lnTo>
                    <a:pt x="294" y="25"/>
                  </a:lnTo>
                  <a:lnTo>
                    <a:pt x="296" y="20"/>
                  </a:lnTo>
                  <a:lnTo>
                    <a:pt x="300" y="14"/>
                  </a:lnTo>
                  <a:lnTo>
                    <a:pt x="30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20" name="Google Shape;320;p18"/>
            <p:cNvSpPr/>
            <p:nvPr/>
          </p:nvSpPr>
          <p:spPr>
            <a:xfrm>
              <a:off x="2905" y="3067"/>
              <a:ext cx="301" cy="27"/>
            </a:xfrm>
            <a:custGeom>
              <a:rect b="b" l="l" r="r" t="t"/>
              <a:pathLst>
                <a:path extrusionOk="0" h="27" w="301">
                  <a:moveTo>
                    <a:pt x="0" y="0"/>
                  </a:moveTo>
                  <a:lnTo>
                    <a:pt x="12" y="8"/>
                  </a:lnTo>
                  <a:lnTo>
                    <a:pt x="19" y="15"/>
                  </a:lnTo>
                  <a:lnTo>
                    <a:pt x="29" y="16"/>
                  </a:lnTo>
                  <a:lnTo>
                    <a:pt x="38" y="16"/>
                  </a:lnTo>
                  <a:lnTo>
                    <a:pt x="57" y="18"/>
                  </a:lnTo>
                  <a:lnTo>
                    <a:pt x="300" y="2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21" name="Google Shape;321;p18"/>
            <p:cNvCxnSpPr/>
            <p:nvPr/>
          </p:nvCxnSpPr>
          <p:spPr>
            <a:xfrm flipH="1" rot="10800000">
              <a:off x="3040" y="3120"/>
              <a:ext cx="116" cy="16"/>
            </a:xfrm>
            <a:prstGeom prst="straightConnector1">
              <a:avLst/>
            </a:prstGeom>
            <a:noFill/>
            <a:ln cap="flat" cmpd="sng" w="12700">
              <a:solidFill>
                <a:srgbClr val="0000FF"/>
              </a:solidFill>
              <a:prstDash val="solid"/>
              <a:miter lim="800000"/>
              <a:headEnd len="med" w="med" type="none"/>
              <a:tailEnd len="med" w="med" type="none"/>
            </a:ln>
          </p:spPr>
        </p:cxnSp>
        <p:cxnSp>
          <p:nvCxnSpPr>
            <p:cNvPr id="322" name="Google Shape;322;p18"/>
            <p:cNvCxnSpPr/>
            <p:nvPr/>
          </p:nvCxnSpPr>
          <p:spPr>
            <a:xfrm flipH="1" rot="10800000">
              <a:off x="3048" y="3136"/>
              <a:ext cx="172" cy="23"/>
            </a:xfrm>
            <a:prstGeom prst="straightConnector1">
              <a:avLst/>
            </a:prstGeom>
            <a:noFill/>
            <a:ln cap="flat" cmpd="sng" w="12700">
              <a:solidFill>
                <a:srgbClr val="0000FF"/>
              </a:solidFill>
              <a:prstDash val="solid"/>
              <a:miter lim="800000"/>
              <a:headEnd len="med" w="med" type="none"/>
              <a:tailEnd len="med" w="med" type="none"/>
            </a:ln>
          </p:spPr>
        </p:cxnSp>
        <p:cxnSp>
          <p:nvCxnSpPr>
            <p:cNvPr id="323" name="Google Shape;323;p18"/>
            <p:cNvCxnSpPr/>
            <p:nvPr/>
          </p:nvCxnSpPr>
          <p:spPr>
            <a:xfrm flipH="1" rot="10800000">
              <a:off x="3053" y="3165"/>
              <a:ext cx="127" cy="17"/>
            </a:xfrm>
            <a:prstGeom prst="straightConnector1">
              <a:avLst/>
            </a:prstGeom>
            <a:noFill/>
            <a:ln cap="flat" cmpd="sng" w="12700">
              <a:solidFill>
                <a:srgbClr val="0000FF"/>
              </a:solidFill>
              <a:prstDash val="solid"/>
              <a:miter lim="800000"/>
              <a:headEnd len="med" w="med" type="none"/>
              <a:tailEnd len="med" w="med" type="none"/>
            </a:ln>
          </p:spPr>
        </p:cxnSp>
        <p:cxnSp>
          <p:nvCxnSpPr>
            <p:cNvPr id="324" name="Google Shape;324;p18"/>
            <p:cNvCxnSpPr/>
            <p:nvPr/>
          </p:nvCxnSpPr>
          <p:spPr>
            <a:xfrm flipH="1" rot="10800000">
              <a:off x="3444" y="3222"/>
              <a:ext cx="393" cy="53"/>
            </a:xfrm>
            <a:prstGeom prst="straightConnector1">
              <a:avLst/>
            </a:prstGeom>
            <a:noFill/>
            <a:ln cap="flat" cmpd="sng" w="12700">
              <a:solidFill>
                <a:srgbClr val="0000FF"/>
              </a:solidFill>
              <a:prstDash val="solid"/>
              <a:miter lim="800000"/>
              <a:headEnd len="med" w="med" type="none"/>
              <a:tailEnd len="med" w="med" type="none"/>
            </a:ln>
          </p:spPr>
        </p:cxnSp>
        <p:cxnSp>
          <p:nvCxnSpPr>
            <p:cNvPr id="325" name="Google Shape;325;p18"/>
            <p:cNvCxnSpPr/>
            <p:nvPr/>
          </p:nvCxnSpPr>
          <p:spPr>
            <a:xfrm flipH="1" rot="10800000">
              <a:off x="3450" y="3253"/>
              <a:ext cx="315" cy="45"/>
            </a:xfrm>
            <a:prstGeom prst="straightConnector1">
              <a:avLst/>
            </a:prstGeom>
            <a:noFill/>
            <a:ln cap="flat" cmpd="sng" w="12700">
              <a:solidFill>
                <a:srgbClr val="0000FF"/>
              </a:solidFill>
              <a:prstDash val="solid"/>
              <a:miter lim="800000"/>
              <a:headEnd len="med" w="med" type="none"/>
              <a:tailEnd len="med" w="med" type="none"/>
            </a:ln>
          </p:spPr>
        </p:cxnSp>
        <p:cxnSp>
          <p:nvCxnSpPr>
            <p:cNvPr id="326" name="Google Shape;326;p18"/>
            <p:cNvCxnSpPr/>
            <p:nvPr/>
          </p:nvCxnSpPr>
          <p:spPr>
            <a:xfrm flipH="1" rot="10800000">
              <a:off x="3463" y="3269"/>
              <a:ext cx="374" cy="53"/>
            </a:xfrm>
            <a:prstGeom prst="straightConnector1">
              <a:avLst/>
            </a:prstGeom>
            <a:noFill/>
            <a:ln cap="flat" cmpd="sng" w="12700">
              <a:solidFill>
                <a:srgbClr val="0000FF"/>
              </a:solidFill>
              <a:prstDash val="solid"/>
              <a:miter lim="800000"/>
              <a:headEnd len="med" w="med" type="none"/>
              <a:tailEnd len="med" w="med" type="none"/>
            </a:ln>
          </p:spPr>
        </p:cxnSp>
        <p:cxnSp>
          <p:nvCxnSpPr>
            <p:cNvPr id="327" name="Google Shape;327;p18"/>
            <p:cNvCxnSpPr/>
            <p:nvPr/>
          </p:nvCxnSpPr>
          <p:spPr>
            <a:xfrm flipH="1" rot="10800000">
              <a:off x="3471" y="3329"/>
              <a:ext cx="115" cy="17"/>
            </a:xfrm>
            <a:prstGeom prst="straightConnector1">
              <a:avLst/>
            </a:prstGeom>
            <a:noFill/>
            <a:ln cap="flat" cmpd="sng" w="12700">
              <a:solidFill>
                <a:srgbClr val="0000FF"/>
              </a:solidFill>
              <a:prstDash val="solid"/>
              <a:miter lim="800000"/>
              <a:headEnd len="med" w="med" type="none"/>
              <a:tailEnd len="med" w="med" type="none"/>
            </a:ln>
          </p:spPr>
        </p:cxnSp>
        <p:cxnSp>
          <p:nvCxnSpPr>
            <p:cNvPr id="328" name="Google Shape;328;p18"/>
            <p:cNvCxnSpPr/>
            <p:nvPr/>
          </p:nvCxnSpPr>
          <p:spPr>
            <a:xfrm flipH="1" rot="10800000">
              <a:off x="3674" y="3300"/>
              <a:ext cx="123" cy="16"/>
            </a:xfrm>
            <a:prstGeom prst="straightConnector1">
              <a:avLst/>
            </a:prstGeom>
            <a:noFill/>
            <a:ln cap="flat" cmpd="sng" w="12700">
              <a:solidFill>
                <a:srgbClr val="0000FF"/>
              </a:solidFill>
              <a:prstDash val="solid"/>
              <a:miter lim="800000"/>
              <a:headEnd len="med" w="med" type="none"/>
              <a:tailEnd len="med" w="med" type="none"/>
            </a:ln>
          </p:spPr>
        </p:cxnSp>
        <p:sp>
          <p:nvSpPr>
            <p:cNvPr id="329" name="Google Shape;329;p18"/>
            <p:cNvSpPr/>
            <p:nvPr/>
          </p:nvSpPr>
          <p:spPr>
            <a:xfrm>
              <a:off x="3738" y="3053"/>
              <a:ext cx="145" cy="110"/>
            </a:xfrm>
            <a:custGeom>
              <a:rect b="b" l="l" r="r" t="t"/>
              <a:pathLst>
                <a:path extrusionOk="0" h="110" w="145">
                  <a:moveTo>
                    <a:pt x="144" y="54"/>
                  </a:moveTo>
                  <a:lnTo>
                    <a:pt x="140" y="40"/>
                  </a:lnTo>
                  <a:lnTo>
                    <a:pt x="135" y="27"/>
                  </a:lnTo>
                  <a:lnTo>
                    <a:pt x="121" y="16"/>
                  </a:lnTo>
                  <a:lnTo>
                    <a:pt x="108" y="7"/>
                  </a:lnTo>
                  <a:lnTo>
                    <a:pt x="91" y="3"/>
                  </a:lnTo>
                  <a:lnTo>
                    <a:pt x="72" y="0"/>
                  </a:lnTo>
                  <a:lnTo>
                    <a:pt x="53" y="3"/>
                  </a:lnTo>
                  <a:lnTo>
                    <a:pt x="34" y="9"/>
                  </a:lnTo>
                  <a:lnTo>
                    <a:pt x="21" y="17"/>
                  </a:lnTo>
                  <a:lnTo>
                    <a:pt x="8" y="29"/>
                  </a:lnTo>
                  <a:lnTo>
                    <a:pt x="2" y="42"/>
                  </a:lnTo>
                  <a:lnTo>
                    <a:pt x="0" y="56"/>
                  </a:lnTo>
                  <a:lnTo>
                    <a:pt x="2" y="69"/>
                  </a:lnTo>
                  <a:lnTo>
                    <a:pt x="11" y="82"/>
                  </a:lnTo>
                  <a:lnTo>
                    <a:pt x="23" y="93"/>
                  </a:lnTo>
                  <a:lnTo>
                    <a:pt x="36" y="102"/>
                  </a:lnTo>
                  <a:lnTo>
                    <a:pt x="55" y="107"/>
                  </a:lnTo>
                  <a:lnTo>
                    <a:pt x="74" y="109"/>
                  </a:lnTo>
                  <a:lnTo>
                    <a:pt x="93" y="105"/>
                  </a:lnTo>
                  <a:lnTo>
                    <a:pt x="110" y="100"/>
                  </a:lnTo>
                  <a:lnTo>
                    <a:pt x="125" y="90"/>
                  </a:lnTo>
                  <a:lnTo>
                    <a:pt x="135" y="79"/>
                  </a:lnTo>
                  <a:lnTo>
                    <a:pt x="142" y="66"/>
                  </a:lnTo>
                  <a:lnTo>
                    <a:pt x="144" y="54"/>
                  </a:lnTo>
                </a:path>
              </a:pathLst>
            </a:custGeom>
            <a:noFill/>
            <a:ln cap="rnd" cmpd="sng" w="12700">
              <a:solidFill>
                <a:srgbClr val="B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30" name="Google Shape;330;p18"/>
            <p:cNvSpPr/>
            <p:nvPr/>
          </p:nvSpPr>
          <p:spPr>
            <a:xfrm>
              <a:off x="3749" y="3073"/>
              <a:ext cx="41" cy="73"/>
            </a:xfrm>
            <a:custGeom>
              <a:rect b="b" l="l" r="r" t="t"/>
              <a:pathLst>
                <a:path extrusionOk="0" h="73" w="41">
                  <a:moveTo>
                    <a:pt x="27" y="0"/>
                  </a:moveTo>
                  <a:lnTo>
                    <a:pt x="14" y="9"/>
                  </a:lnTo>
                  <a:lnTo>
                    <a:pt x="6" y="19"/>
                  </a:lnTo>
                  <a:lnTo>
                    <a:pt x="0" y="30"/>
                  </a:lnTo>
                  <a:lnTo>
                    <a:pt x="2" y="42"/>
                  </a:lnTo>
                  <a:lnTo>
                    <a:pt x="8" y="53"/>
                  </a:lnTo>
                  <a:lnTo>
                    <a:pt x="17" y="63"/>
                  </a:lnTo>
                  <a:lnTo>
                    <a:pt x="33" y="70"/>
                  </a:lnTo>
                  <a:lnTo>
                    <a:pt x="40" y="72"/>
                  </a:lnTo>
                  <a:lnTo>
                    <a:pt x="27" y="0"/>
                  </a:lnTo>
                </a:path>
              </a:pathLst>
            </a:custGeom>
            <a:noFill/>
            <a:ln cap="rnd" cmpd="sng" w="12700">
              <a:solidFill>
                <a:srgbClr val="B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31" name="Google Shape;331;p18"/>
            <p:cNvSpPr/>
            <p:nvPr/>
          </p:nvSpPr>
          <p:spPr>
            <a:xfrm>
              <a:off x="3833" y="3070"/>
              <a:ext cx="31" cy="30"/>
            </a:xfrm>
            <a:custGeom>
              <a:rect b="b" l="l" r="r" t="t"/>
              <a:pathLst>
                <a:path extrusionOk="0" h="30" w="31">
                  <a:moveTo>
                    <a:pt x="30" y="29"/>
                  </a:moveTo>
                  <a:lnTo>
                    <a:pt x="26" y="17"/>
                  </a:lnTo>
                  <a:lnTo>
                    <a:pt x="17" y="7"/>
                  </a:lnTo>
                  <a:lnTo>
                    <a:pt x="4" y="2"/>
                  </a:lnTo>
                  <a:lnTo>
                    <a:pt x="0" y="0"/>
                  </a:lnTo>
                  <a:lnTo>
                    <a:pt x="30" y="29"/>
                  </a:lnTo>
                </a:path>
              </a:pathLst>
            </a:custGeom>
            <a:noFill/>
            <a:ln cap="rnd" cmpd="sng" w="12700">
              <a:solidFill>
                <a:srgbClr val="B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32" name="Google Shape;332;p18"/>
            <p:cNvCxnSpPr/>
            <p:nvPr/>
          </p:nvCxnSpPr>
          <p:spPr>
            <a:xfrm flipH="1" rot="10800000">
              <a:off x="3793" y="3107"/>
              <a:ext cx="38" cy="3"/>
            </a:xfrm>
            <a:prstGeom prst="straightConnector1">
              <a:avLst/>
            </a:prstGeom>
            <a:noFill/>
            <a:ln cap="flat" cmpd="sng" w="12700">
              <a:solidFill>
                <a:srgbClr val="BF0000"/>
              </a:solidFill>
              <a:prstDash val="solid"/>
              <a:miter lim="800000"/>
              <a:headEnd len="med" w="med" type="none"/>
              <a:tailEnd len="med" w="med" type="none"/>
            </a:ln>
          </p:spPr>
        </p:cxnSp>
        <p:cxnSp>
          <p:nvCxnSpPr>
            <p:cNvPr id="333" name="Google Shape;333;p18"/>
            <p:cNvCxnSpPr/>
            <p:nvPr/>
          </p:nvCxnSpPr>
          <p:spPr>
            <a:xfrm flipH="1" rot="10800000">
              <a:off x="3791" y="3095"/>
              <a:ext cx="38" cy="4"/>
            </a:xfrm>
            <a:prstGeom prst="straightConnector1">
              <a:avLst/>
            </a:prstGeom>
            <a:noFill/>
            <a:ln cap="flat" cmpd="sng" w="12700">
              <a:solidFill>
                <a:srgbClr val="BF0000"/>
              </a:solidFill>
              <a:prstDash val="solid"/>
              <a:miter lim="800000"/>
              <a:headEnd len="med" w="med" type="none"/>
              <a:tailEnd len="med" w="med" type="none"/>
            </a:ln>
          </p:spPr>
        </p:cxnSp>
        <p:sp>
          <p:nvSpPr>
            <p:cNvPr id="334" name="Google Shape;334;p18"/>
            <p:cNvSpPr/>
            <p:nvPr/>
          </p:nvSpPr>
          <p:spPr>
            <a:xfrm>
              <a:off x="4019" y="3000"/>
              <a:ext cx="170" cy="140"/>
            </a:xfrm>
            <a:custGeom>
              <a:rect b="b" l="l" r="r" t="t"/>
              <a:pathLst>
                <a:path extrusionOk="0" h="140" w="170">
                  <a:moveTo>
                    <a:pt x="0" y="17"/>
                  </a:moveTo>
                  <a:lnTo>
                    <a:pt x="131" y="0"/>
                  </a:lnTo>
                  <a:lnTo>
                    <a:pt x="169" y="122"/>
                  </a:lnTo>
                  <a:lnTo>
                    <a:pt x="34" y="139"/>
                  </a:lnTo>
                  <a:lnTo>
                    <a:pt x="0" y="17"/>
                  </a:lnTo>
                </a:path>
              </a:pathLst>
            </a:custGeom>
            <a:no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35" name="Google Shape;335;p18"/>
            <p:cNvSpPr/>
            <p:nvPr/>
          </p:nvSpPr>
          <p:spPr>
            <a:xfrm>
              <a:off x="4042" y="3019"/>
              <a:ext cx="118" cy="101"/>
            </a:xfrm>
            <a:custGeom>
              <a:rect b="b" l="l" r="r" t="t"/>
              <a:pathLst>
                <a:path extrusionOk="0" h="101" w="118">
                  <a:moveTo>
                    <a:pt x="0" y="11"/>
                  </a:moveTo>
                  <a:lnTo>
                    <a:pt x="92" y="0"/>
                  </a:lnTo>
                  <a:lnTo>
                    <a:pt x="117" y="87"/>
                  </a:lnTo>
                  <a:lnTo>
                    <a:pt x="26" y="100"/>
                  </a:lnTo>
                  <a:lnTo>
                    <a:pt x="0" y="11"/>
                  </a:lnTo>
                </a:path>
              </a:pathLst>
            </a:custGeom>
            <a:solidFill>
              <a:srgbClr val="0000FF"/>
            </a:solidFill>
            <a:ln cap="rnd" cmpd="sng" w="12700">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cxnSp>
          <p:nvCxnSpPr>
            <p:cNvPr id="336" name="Google Shape;336;p18"/>
            <p:cNvCxnSpPr/>
            <p:nvPr/>
          </p:nvCxnSpPr>
          <p:spPr>
            <a:xfrm>
              <a:off x="3810" y="3473"/>
              <a:ext cx="235" cy="316"/>
            </a:xfrm>
            <a:prstGeom prst="straightConnector1">
              <a:avLst/>
            </a:prstGeom>
            <a:noFill/>
            <a:ln cap="flat" cmpd="sng" w="12700">
              <a:solidFill>
                <a:srgbClr val="000000"/>
              </a:solidFill>
              <a:prstDash val="solid"/>
              <a:miter lim="800000"/>
              <a:headEnd len="med" w="med" type="none"/>
              <a:tailEnd len="med" w="med" type="none"/>
            </a:ln>
          </p:spPr>
        </p:cxnSp>
        <p:cxnSp>
          <p:nvCxnSpPr>
            <p:cNvPr id="337" name="Google Shape;337;p18"/>
            <p:cNvCxnSpPr/>
            <p:nvPr/>
          </p:nvCxnSpPr>
          <p:spPr>
            <a:xfrm flipH="1">
              <a:off x="2860" y="3461"/>
              <a:ext cx="216" cy="81"/>
            </a:xfrm>
            <a:prstGeom prst="straightConnector1">
              <a:avLst/>
            </a:prstGeom>
            <a:noFill/>
            <a:ln cap="flat" cmpd="sng" w="12700">
              <a:solidFill>
                <a:srgbClr val="000000"/>
              </a:solidFill>
              <a:prstDash val="solid"/>
              <a:miter lim="800000"/>
              <a:headEnd len="med" w="med" type="none"/>
              <a:tailEnd len="med" w="med" type="none"/>
            </a:ln>
          </p:spPr>
        </p:cxnSp>
        <p:sp>
          <p:nvSpPr>
            <p:cNvPr id="338" name="Google Shape;338;p18"/>
            <p:cNvSpPr/>
            <p:nvPr/>
          </p:nvSpPr>
          <p:spPr>
            <a:xfrm>
              <a:off x="3482" y="3405"/>
              <a:ext cx="741" cy="88"/>
            </a:xfrm>
            <a:custGeom>
              <a:rect b="b" l="l" r="r" t="t"/>
              <a:pathLst>
                <a:path extrusionOk="0" h="88" w="741">
                  <a:moveTo>
                    <a:pt x="0" y="61"/>
                  </a:moveTo>
                  <a:lnTo>
                    <a:pt x="27" y="76"/>
                  </a:lnTo>
                  <a:lnTo>
                    <a:pt x="51" y="83"/>
                  </a:lnTo>
                  <a:lnTo>
                    <a:pt x="74" y="87"/>
                  </a:lnTo>
                  <a:lnTo>
                    <a:pt x="97" y="87"/>
                  </a:lnTo>
                  <a:lnTo>
                    <a:pt x="668" y="41"/>
                  </a:lnTo>
                  <a:lnTo>
                    <a:pt x="683" y="38"/>
                  </a:lnTo>
                  <a:lnTo>
                    <a:pt x="692" y="36"/>
                  </a:lnTo>
                  <a:lnTo>
                    <a:pt x="706" y="31"/>
                  </a:lnTo>
                  <a:lnTo>
                    <a:pt x="719" y="26"/>
                  </a:lnTo>
                  <a:lnTo>
                    <a:pt x="726" y="21"/>
                  </a:lnTo>
                  <a:lnTo>
                    <a:pt x="734" y="11"/>
                  </a:lnTo>
                  <a:lnTo>
                    <a:pt x="74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39" name="Google Shape;339;p18"/>
            <p:cNvSpPr/>
            <p:nvPr/>
          </p:nvSpPr>
          <p:spPr>
            <a:xfrm>
              <a:off x="3852" y="3025"/>
              <a:ext cx="306" cy="38"/>
            </a:xfrm>
            <a:custGeom>
              <a:rect b="b" l="l" r="r" t="t"/>
              <a:pathLst>
                <a:path extrusionOk="0" h="38" w="306">
                  <a:moveTo>
                    <a:pt x="0" y="37"/>
                  </a:moveTo>
                  <a:lnTo>
                    <a:pt x="23" y="31"/>
                  </a:lnTo>
                  <a:lnTo>
                    <a:pt x="284" y="7"/>
                  </a:lnTo>
                  <a:lnTo>
                    <a:pt x="305"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0" name="Google Shape;340;p18"/>
            <p:cNvSpPr/>
            <p:nvPr/>
          </p:nvSpPr>
          <p:spPr>
            <a:xfrm>
              <a:off x="3869" y="3042"/>
              <a:ext cx="293" cy="36"/>
            </a:xfrm>
            <a:custGeom>
              <a:rect b="b" l="l" r="r" t="t"/>
              <a:pathLst>
                <a:path extrusionOk="0" h="36" w="293">
                  <a:moveTo>
                    <a:pt x="0" y="35"/>
                  </a:moveTo>
                  <a:lnTo>
                    <a:pt x="13" y="31"/>
                  </a:lnTo>
                  <a:lnTo>
                    <a:pt x="275" y="7"/>
                  </a:lnTo>
                  <a:lnTo>
                    <a:pt x="292"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1" name="Google Shape;341;p18"/>
            <p:cNvSpPr/>
            <p:nvPr/>
          </p:nvSpPr>
          <p:spPr>
            <a:xfrm>
              <a:off x="3880" y="3057"/>
              <a:ext cx="286" cy="37"/>
            </a:xfrm>
            <a:custGeom>
              <a:rect b="b" l="l" r="r" t="t"/>
              <a:pathLst>
                <a:path extrusionOk="0" h="37" w="286">
                  <a:moveTo>
                    <a:pt x="0" y="36"/>
                  </a:moveTo>
                  <a:lnTo>
                    <a:pt x="264" y="12"/>
                  </a:lnTo>
                  <a:lnTo>
                    <a:pt x="285"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2" name="Google Shape;342;p18"/>
            <p:cNvSpPr/>
            <p:nvPr/>
          </p:nvSpPr>
          <p:spPr>
            <a:xfrm>
              <a:off x="3882" y="3075"/>
              <a:ext cx="293" cy="36"/>
            </a:xfrm>
            <a:custGeom>
              <a:rect b="b" l="l" r="r" t="t"/>
              <a:pathLst>
                <a:path extrusionOk="0" h="36" w="293">
                  <a:moveTo>
                    <a:pt x="0" y="35"/>
                  </a:moveTo>
                  <a:lnTo>
                    <a:pt x="262" y="12"/>
                  </a:lnTo>
                  <a:lnTo>
                    <a:pt x="292"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3" name="Google Shape;343;p18"/>
            <p:cNvSpPr/>
            <p:nvPr/>
          </p:nvSpPr>
          <p:spPr>
            <a:xfrm>
              <a:off x="3873" y="3092"/>
              <a:ext cx="304" cy="41"/>
            </a:xfrm>
            <a:custGeom>
              <a:rect b="b" l="l" r="r" t="t"/>
              <a:pathLst>
                <a:path extrusionOk="0" h="41" w="304">
                  <a:moveTo>
                    <a:pt x="0" y="40"/>
                  </a:moveTo>
                  <a:lnTo>
                    <a:pt x="170" y="23"/>
                  </a:lnTo>
                  <a:lnTo>
                    <a:pt x="284" y="7"/>
                  </a:lnTo>
                  <a:lnTo>
                    <a:pt x="303" y="0"/>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4" name="Google Shape;344;p18"/>
            <p:cNvSpPr/>
            <p:nvPr/>
          </p:nvSpPr>
          <p:spPr>
            <a:xfrm>
              <a:off x="3491" y="2510"/>
              <a:ext cx="187" cy="18"/>
            </a:xfrm>
            <a:custGeom>
              <a:rect b="b" l="l" r="r" t="t"/>
              <a:pathLst>
                <a:path extrusionOk="0" h="18" w="187">
                  <a:moveTo>
                    <a:pt x="186" y="0"/>
                  </a:moveTo>
                  <a:lnTo>
                    <a:pt x="173" y="4"/>
                  </a:lnTo>
                  <a:lnTo>
                    <a:pt x="105" y="11"/>
                  </a:lnTo>
                  <a:lnTo>
                    <a:pt x="44" y="13"/>
                  </a:lnTo>
                  <a:lnTo>
                    <a:pt x="19" y="14"/>
                  </a:lnTo>
                  <a:lnTo>
                    <a:pt x="0" y="17"/>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5" name="Google Shape;345;p18"/>
            <p:cNvSpPr/>
            <p:nvPr/>
          </p:nvSpPr>
          <p:spPr>
            <a:xfrm>
              <a:off x="3501" y="2521"/>
              <a:ext cx="179" cy="17"/>
            </a:xfrm>
            <a:custGeom>
              <a:rect b="b" l="l" r="r" t="t"/>
              <a:pathLst>
                <a:path extrusionOk="0" h="17" w="179">
                  <a:moveTo>
                    <a:pt x="178" y="0"/>
                  </a:moveTo>
                  <a:lnTo>
                    <a:pt x="165" y="5"/>
                  </a:lnTo>
                  <a:lnTo>
                    <a:pt x="97" y="12"/>
                  </a:lnTo>
                  <a:lnTo>
                    <a:pt x="34" y="13"/>
                  </a:lnTo>
                  <a:lnTo>
                    <a:pt x="11" y="15"/>
                  </a:lnTo>
                  <a:lnTo>
                    <a:pt x="0" y="16"/>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6" name="Google Shape;346;p18"/>
            <p:cNvSpPr/>
            <p:nvPr/>
          </p:nvSpPr>
          <p:spPr>
            <a:xfrm>
              <a:off x="3505" y="2533"/>
              <a:ext cx="177" cy="17"/>
            </a:xfrm>
            <a:custGeom>
              <a:rect b="b" l="l" r="r" t="t"/>
              <a:pathLst>
                <a:path extrusionOk="0" h="17" w="177">
                  <a:moveTo>
                    <a:pt x="176" y="0"/>
                  </a:moveTo>
                  <a:lnTo>
                    <a:pt x="165" y="4"/>
                  </a:lnTo>
                  <a:lnTo>
                    <a:pt x="96" y="10"/>
                  </a:lnTo>
                  <a:lnTo>
                    <a:pt x="34" y="11"/>
                  </a:lnTo>
                  <a:lnTo>
                    <a:pt x="11" y="13"/>
                  </a:lnTo>
                  <a:lnTo>
                    <a:pt x="0" y="16"/>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7" name="Google Shape;347;p18"/>
            <p:cNvSpPr/>
            <p:nvPr/>
          </p:nvSpPr>
          <p:spPr>
            <a:xfrm>
              <a:off x="3503" y="2543"/>
              <a:ext cx="183" cy="18"/>
            </a:xfrm>
            <a:custGeom>
              <a:rect b="b" l="l" r="r" t="t"/>
              <a:pathLst>
                <a:path extrusionOk="0" h="18" w="183">
                  <a:moveTo>
                    <a:pt x="182" y="0"/>
                  </a:moveTo>
                  <a:lnTo>
                    <a:pt x="169" y="4"/>
                  </a:lnTo>
                  <a:lnTo>
                    <a:pt x="100" y="11"/>
                  </a:lnTo>
                  <a:lnTo>
                    <a:pt x="38" y="13"/>
                  </a:lnTo>
                  <a:lnTo>
                    <a:pt x="17" y="14"/>
                  </a:lnTo>
                  <a:lnTo>
                    <a:pt x="0" y="17"/>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48" name="Google Shape;348;p18"/>
            <p:cNvSpPr/>
            <p:nvPr/>
          </p:nvSpPr>
          <p:spPr>
            <a:xfrm>
              <a:off x="3495" y="2554"/>
              <a:ext cx="195" cy="17"/>
            </a:xfrm>
            <a:custGeom>
              <a:rect b="b" l="l" r="r" t="t"/>
              <a:pathLst>
                <a:path extrusionOk="0" h="17" w="195">
                  <a:moveTo>
                    <a:pt x="194" y="0"/>
                  </a:moveTo>
                  <a:lnTo>
                    <a:pt x="180" y="3"/>
                  </a:lnTo>
                  <a:lnTo>
                    <a:pt x="112" y="10"/>
                  </a:lnTo>
                  <a:lnTo>
                    <a:pt x="50" y="13"/>
                  </a:lnTo>
                  <a:lnTo>
                    <a:pt x="27" y="13"/>
                  </a:lnTo>
                  <a:lnTo>
                    <a:pt x="0" y="16"/>
                  </a:lnTo>
                </a:path>
              </a:pathLst>
            </a:custGeom>
            <a:noFill/>
            <a:ln cap="rnd" cmpd="sng" w="12700">
              <a:solidFill>
                <a:srgbClr val="B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2"/>
          <p:cNvSpPr txBox="1"/>
          <p:nvPr/>
        </p:nvSpPr>
        <p:spPr>
          <a:xfrm>
            <a:off x="8229600" y="6324600"/>
            <a:ext cx="533400" cy="21431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800"/>
              <a:buFont typeface="Lucida Sans"/>
              <a:buNone/>
            </a:pPr>
            <a:r>
              <a:rPr b="0" i="0" lang="en-US" sz="800" u="none">
                <a:solidFill>
                  <a:schemeClr val="dk1"/>
                </a:solidFill>
                <a:latin typeface="Lucida Sans"/>
                <a:ea typeface="Lucida Sans"/>
                <a:cs typeface="Lucida Sans"/>
                <a:sym typeface="Lucida Sans"/>
              </a:rPr>
              <a:t>63</a:t>
            </a:r>
            <a:endParaRPr/>
          </a:p>
        </p:txBody>
      </p:sp>
      <p:sp>
        <p:nvSpPr>
          <p:cNvPr id="771" name="Google Shape;771;p72"/>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Abstract Base Classes</a:t>
            </a:r>
            <a:endParaRPr/>
          </a:p>
        </p:txBody>
      </p:sp>
      <p:sp>
        <p:nvSpPr>
          <p:cNvPr id="772" name="Google Shape;772;p72"/>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Class with at least 1pure virtual function</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Useful to have root class for type hierarchy as abstract class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Basic common properties of derived classes but cannot itself declare objects</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Declare pointers that access subtype objects derived from abstract class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2">
                                            <p:txEl>
                                              <p:pRg end="0" st="0"/>
                                            </p:txEl>
                                          </p:spTgt>
                                        </p:tgtEl>
                                        <p:attrNameLst>
                                          <p:attrName>style.visibility</p:attrName>
                                        </p:attrNameLst>
                                      </p:cBhvr>
                                      <p:to>
                                        <p:strVal val="visible"/>
                                      </p:to>
                                    </p:set>
                                    <p:anim calcmode="lin" valueType="num">
                                      <p:cBhvr additive="base">
                                        <p:cTn dur="500"/>
                                        <p:tgtEl>
                                          <p:spTgt spid="7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2">
                                            <p:txEl>
                                              <p:pRg end="1" st="1"/>
                                            </p:txEl>
                                          </p:spTgt>
                                        </p:tgtEl>
                                        <p:attrNameLst>
                                          <p:attrName>style.visibility</p:attrName>
                                        </p:attrNameLst>
                                      </p:cBhvr>
                                      <p:to>
                                        <p:strVal val="visible"/>
                                      </p:to>
                                    </p:set>
                                    <p:anim calcmode="lin" valueType="num">
                                      <p:cBhvr additive="base">
                                        <p:cTn dur="500"/>
                                        <p:tgtEl>
                                          <p:spTgt spid="7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2">
                                            <p:txEl>
                                              <p:pRg end="2" st="2"/>
                                            </p:txEl>
                                          </p:spTgt>
                                        </p:tgtEl>
                                        <p:attrNameLst>
                                          <p:attrName>style.visibility</p:attrName>
                                        </p:attrNameLst>
                                      </p:cBhvr>
                                      <p:to>
                                        <p:strVal val="visible"/>
                                      </p:to>
                                    </p:set>
                                    <p:anim calcmode="lin" valueType="num">
                                      <p:cBhvr additive="base">
                                        <p:cTn dur="500"/>
                                        <p:tgtEl>
                                          <p:spTgt spid="7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2">
                                            <p:txEl>
                                              <p:pRg end="3" st="3"/>
                                            </p:txEl>
                                          </p:spTgt>
                                        </p:tgtEl>
                                        <p:attrNameLst>
                                          <p:attrName>style.visibility</p:attrName>
                                        </p:attrNameLst>
                                      </p:cBhvr>
                                      <p:to>
                                        <p:strVal val="visible"/>
                                      </p:to>
                                    </p:set>
                                    <p:anim calcmode="lin" valueType="num">
                                      <p:cBhvr additive="base">
                                        <p:cTn dur="500"/>
                                        <p:tgtEl>
                                          <p:spTgt spid="77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3"/>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Using Abstract Base Classes (1 of 2)</a:t>
            </a:r>
            <a:endParaRPr/>
          </a:p>
        </p:txBody>
      </p:sp>
      <p:sp>
        <p:nvSpPr>
          <p:cNvPr id="779" name="Google Shape;779;p73"/>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Primitive form of ecological simulation in which world has different forms of life interacting</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Abstract base class is living</a:t>
            </a:r>
            <a:endParaRPr/>
          </a:p>
          <a:p>
            <a:pPr indent="0" lvl="2" marL="914400" rtl="0" algn="l">
              <a:lnSpc>
                <a:spcPct val="100000"/>
              </a:lnSpc>
              <a:spcBef>
                <a:spcPts val="72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Interface inherited by various forms of life</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Fox as archetypal predator and rabbit as its prey</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Rabbit eats grass </a:t>
            </a:r>
            <a:r>
              <a:rPr b="1" i="0" lang="en-US" sz="1200" u="none">
                <a:solidFill>
                  <a:srgbClr val="A60497"/>
                </a:solidFill>
                <a:latin typeface="Arial"/>
                <a:ea typeface="Arial"/>
                <a:cs typeface="Arial"/>
                <a:sym typeface="Arial"/>
              </a:rPr>
              <a:t>##</a:t>
            </a:r>
            <a:endParaRPr/>
          </a:p>
        </p:txBody>
      </p:sp>
      <p:pic>
        <p:nvPicPr>
          <p:cNvPr id="780" name="Google Shape;780;p73"/>
          <p:cNvPicPr preferRelativeResize="0"/>
          <p:nvPr/>
        </p:nvPicPr>
        <p:blipFill rotWithShape="1">
          <a:blip r:embed="rId3">
            <a:alphaModFix/>
          </a:blip>
          <a:srcRect b="0" l="0" r="0" t="0"/>
          <a:stretch/>
        </p:blipFill>
        <p:spPr>
          <a:xfrm>
            <a:off x="4938712" y="5072062"/>
            <a:ext cx="1995487" cy="13287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xEl>
                                              <p:pRg end="0" st="0"/>
                                            </p:txEl>
                                          </p:spTgt>
                                        </p:tgtEl>
                                        <p:attrNameLst>
                                          <p:attrName>style.visibility</p:attrName>
                                        </p:attrNameLst>
                                      </p:cBhvr>
                                      <p:to>
                                        <p:strVal val="visible"/>
                                      </p:to>
                                    </p:set>
                                    <p:anim calcmode="lin" valueType="num">
                                      <p:cBhvr additive="base">
                                        <p:cTn dur="500"/>
                                        <p:tgtEl>
                                          <p:spTgt spid="7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xEl>
                                              <p:pRg end="1" st="1"/>
                                            </p:txEl>
                                          </p:spTgt>
                                        </p:tgtEl>
                                        <p:attrNameLst>
                                          <p:attrName>style.visibility</p:attrName>
                                        </p:attrNameLst>
                                      </p:cBhvr>
                                      <p:to>
                                        <p:strVal val="visible"/>
                                      </p:to>
                                    </p:set>
                                    <p:anim calcmode="lin" valueType="num">
                                      <p:cBhvr additive="base">
                                        <p:cTn dur="500"/>
                                        <p:tgtEl>
                                          <p:spTgt spid="7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xEl>
                                              <p:pRg end="2" st="2"/>
                                            </p:txEl>
                                          </p:spTgt>
                                        </p:tgtEl>
                                        <p:attrNameLst>
                                          <p:attrName>style.visibility</p:attrName>
                                        </p:attrNameLst>
                                      </p:cBhvr>
                                      <p:to>
                                        <p:strVal val="visible"/>
                                      </p:to>
                                    </p:set>
                                    <p:anim calcmode="lin" valueType="num">
                                      <p:cBhvr additive="base">
                                        <p:cTn dur="500"/>
                                        <p:tgtEl>
                                          <p:spTgt spid="7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xEl>
                                              <p:pRg end="3" st="3"/>
                                            </p:txEl>
                                          </p:spTgt>
                                        </p:tgtEl>
                                        <p:attrNameLst>
                                          <p:attrName>style.visibility</p:attrName>
                                        </p:attrNameLst>
                                      </p:cBhvr>
                                      <p:to>
                                        <p:strVal val="visible"/>
                                      </p:to>
                                    </p:set>
                                    <p:anim calcmode="lin" valueType="num">
                                      <p:cBhvr additive="base">
                                        <p:cTn dur="500"/>
                                        <p:tgtEl>
                                          <p:spTgt spid="77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xEl>
                                              <p:pRg end="4" st="4"/>
                                            </p:txEl>
                                          </p:spTgt>
                                        </p:tgtEl>
                                        <p:attrNameLst>
                                          <p:attrName>style.visibility</p:attrName>
                                        </p:attrNameLst>
                                      </p:cBhvr>
                                      <p:to>
                                        <p:strVal val="visible"/>
                                      </p:to>
                                    </p:set>
                                    <p:anim calcmode="lin" valueType="num">
                                      <p:cBhvr additive="base">
                                        <p:cTn dur="500"/>
                                        <p:tgtEl>
                                          <p:spTgt spid="77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4"/>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Using Abstract Base Classes (2 of 2)</a:t>
            </a:r>
            <a:endParaRPr/>
          </a:p>
        </p:txBody>
      </p:sp>
      <p:pic>
        <p:nvPicPr>
          <p:cNvPr id="787" name="Google Shape;787;p74"/>
          <p:cNvPicPr preferRelativeResize="0"/>
          <p:nvPr/>
        </p:nvPicPr>
        <p:blipFill rotWithShape="1">
          <a:blip r:embed="rId3">
            <a:alphaModFix/>
          </a:blip>
          <a:srcRect b="0" l="0" r="0" t="0"/>
          <a:stretch/>
        </p:blipFill>
        <p:spPr>
          <a:xfrm>
            <a:off x="4572000" y="3929062"/>
            <a:ext cx="1995487" cy="1328737"/>
          </a:xfrm>
          <a:prstGeom prst="rect">
            <a:avLst/>
          </a:prstGeom>
          <a:noFill/>
          <a:ln>
            <a:noFill/>
          </a:ln>
        </p:spPr>
      </p:pic>
      <p:sp>
        <p:nvSpPr>
          <p:cNvPr id="788" name="Google Shape;788;p74"/>
          <p:cNvSpPr/>
          <p:nvPr/>
        </p:nvSpPr>
        <p:spPr>
          <a:xfrm>
            <a:off x="6813550" y="4908550"/>
            <a:ext cx="1265237" cy="427037"/>
          </a:xfrm>
          <a:custGeom>
            <a:rect b="b" l="l" r="r" t="t"/>
            <a:pathLst>
              <a:path extrusionOk="0" h="269" w="797">
                <a:moveTo>
                  <a:pt x="28" y="220"/>
                </a:moveTo>
                <a:lnTo>
                  <a:pt x="8" y="182"/>
                </a:lnTo>
                <a:lnTo>
                  <a:pt x="8" y="152"/>
                </a:lnTo>
                <a:lnTo>
                  <a:pt x="8" y="124"/>
                </a:lnTo>
                <a:lnTo>
                  <a:pt x="8" y="96"/>
                </a:lnTo>
                <a:lnTo>
                  <a:pt x="0" y="66"/>
                </a:lnTo>
                <a:lnTo>
                  <a:pt x="0" y="38"/>
                </a:lnTo>
                <a:lnTo>
                  <a:pt x="28" y="28"/>
                </a:lnTo>
                <a:lnTo>
                  <a:pt x="56" y="38"/>
                </a:lnTo>
                <a:lnTo>
                  <a:pt x="76" y="66"/>
                </a:lnTo>
                <a:lnTo>
                  <a:pt x="104" y="96"/>
                </a:lnTo>
                <a:lnTo>
                  <a:pt x="114" y="124"/>
                </a:lnTo>
                <a:lnTo>
                  <a:pt x="124" y="86"/>
                </a:lnTo>
                <a:lnTo>
                  <a:pt x="144" y="48"/>
                </a:lnTo>
                <a:lnTo>
                  <a:pt x="152" y="18"/>
                </a:lnTo>
                <a:lnTo>
                  <a:pt x="172" y="48"/>
                </a:lnTo>
                <a:lnTo>
                  <a:pt x="172" y="104"/>
                </a:lnTo>
                <a:lnTo>
                  <a:pt x="182" y="134"/>
                </a:lnTo>
                <a:lnTo>
                  <a:pt x="200" y="56"/>
                </a:lnTo>
                <a:lnTo>
                  <a:pt x="200" y="0"/>
                </a:lnTo>
                <a:lnTo>
                  <a:pt x="230" y="0"/>
                </a:lnTo>
                <a:lnTo>
                  <a:pt x="230" y="56"/>
                </a:lnTo>
                <a:lnTo>
                  <a:pt x="248" y="96"/>
                </a:lnTo>
                <a:lnTo>
                  <a:pt x="278" y="66"/>
                </a:lnTo>
                <a:lnTo>
                  <a:pt x="306" y="66"/>
                </a:lnTo>
                <a:lnTo>
                  <a:pt x="306" y="134"/>
                </a:lnTo>
                <a:lnTo>
                  <a:pt x="336" y="152"/>
                </a:lnTo>
                <a:lnTo>
                  <a:pt x="344" y="124"/>
                </a:lnTo>
                <a:lnTo>
                  <a:pt x="374" y="144"/>
                </a:lnTo>
                <a:lnTo>
                  <a:pt x="402" y="134"/>
                </a:lnTo>
                <a:lnTo>
                  <a:pt x="432" y="124"/>
                </a:lnTo>
                <a:lnTo>
                  <a:pt x="460" y="124"/>
                </a:lnTo>
                <a:lnTo>
                  <a:pt x="470" y="96"/>
                </a:lnTo>
                <a:lnTo>
                  <a:pt x="488" y="66"/>
                </a:lnTo>
                <a:lnTo>
                  <a:pt x="518" y="124"/>
                </a:lnTo>
                <a:lnTo>
                  <a:pt x="536" y="200"/>
                </a:lnTo>
                <a:lnTo>
                  <a:pt x="566" y="200"/>
                </a:lnTo>
                <a:lnTo>
                  <a:pt x="576" y="124"/>
                </a:lnTo>
                <a:lnTo>
                  <a:pt x="594" y="48"/>
                </a:lnTo>
                <a:lnTo>
                  <a:pt x="624" y="66"/>
                </a:lnTo>
                <a:lnTo>
                  <a:pt x="652" y="48"/>
                </a:lnTo>
                <a:lnTo>
                  <a:pt x="680" y="66"/>
                </a:lnTo>
                <a:lnTo>
                  <a:pt x="710" y="66"/>
                </a:lnTo>
                <a:lnTo>
                  <a:pt x="748" y="96"/>
                </a:lnTo>
                <a:lnTo>
                  <a:pt x="776" y="86"/>
                </a:lnTo>
                <a:lnTo>
                  <a:pt x="796" y="114"/>
                </a:lnTo>
                <a:lnTo>
                  <a:pt x="796" y="152"/>
                </a:lnTo>
                <a:lnTo>
                  <a:pt x="796" y="182"/>
                </a:lnTo>
                <a:lnTo>
                  <a:pt x="776" y="210"/>
                </a:lnTo>
                <a:lnTo>
                  <a:pt x="738" y="230"/>
                </a:lnTo>
                <a:lnTo>
                  <a:pt x="680" y="240"/>
                </a:lnTo>
                <a:lnTo>
                  <a:pt x="604" y="258"/>
                </a:lnTo>
                <a:lnTo>
                  <a:pt x="566" y="268"/>
                </a:lnTo>
                <a:lnTo>
                  <a:pt x="528" y="268"/>
                </a:lnTo>
                <a:lnTo>
                  <a:pt x="488" y="268"/>
                </a:lnTo>
                <a:lnTo>
                  <a:pt x="432" y="268"/>
                </a:lnTo>
                <a:lnTo>
                  <a:pt x="354" y="268"/>
                </a:lnTo>
                <a:lnTo>
                  <a:pt x="326" y="268"/>
                </a:lnTo>
                <a:lnTo>
                  <a:pt x="296" y="268"/>
                </a:lnTo>
                <a:lnTo>
                  <a:pt x="268" y="268"/>
                </a:lnTo>
                <a:lnTo>
                  <a:pt x="240" y="268"/>
                </a:lnTo>
                <a:lnTo>
                  <a:pt x="210" y="268"/>
                </a:lnTo>
                <a:lnTo>
                  <a:pt x="172" y="268"/>
                </a:lnTo>
                <a:lnTo>
                  <a:pt x="144" y="268"/>
                </a:lnTo>
                <a:lnTo>
                  <a:pt x="114" y="268"/>
                </a:lnTo>
                <a:lnTo>
                  <a:pt x="86" y="268"/>
                </a:lnTo>
                <a:lnTo>
                  <a:pt x="56" y="258"/>
                </a:lnTo>
                <a:lnTo>
                  <a:pt x="48" y="230"/>
                </a:lnTo>
                <a:lnTo>
                  <a:pt x="18" y="220"/>
                </a:lnTo>
                <a:lnTo>
                  <a:pt x="28" y="220"/>
                </a:lnTo>
              </a:path>
            </a:pathLst>
          </a:custGeom>
          <a:solidFill>
            <a:srgbClr val="00AE00"/>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nvGrpSpPr>
          <p:cNvPr id="789" name="Google Shape;789;p74"/>
          <p:cNvGrpSpPr/>
          <p:nvPr/>
        </p:nvGrpSpPr>
        <p:grpSpPr>
          <a:xfrm>
            <a:off x="396875" y="2514600"/>
            <a:ext cx="4373562" cy="2668587"/>
            <a:chOff x="250" y="1584"/>
            <a:chExt cx="2755" cy="1681"/>
          </a:xfrm>
        </p:grpSpPr>
        <p:sp>
          <p:nvSpPr>
            <p:cNvPr id="790" name="Google Shape;790;p74"/>
            <p:cNvSpPr/>
            <p:nvPr/>
          </p:nvSpPr>
          <p:spPr>
            <a:xfrm>
              <a:off x="1018" y="1738"/>
              <a:ext cx="1987" cy="1527"/>
            </a:xfrm>
            <a:custGeom>
              <a:rect b="b" l="l" r="r" t="t"/>
              <a:pathLst>
                <a:path extrusionOk="0" h="1527" w="1987">
                  <a:moveTo>
                    <a:pt x="182" y="1478"/>
                  </a:moveTo>
                  <a:lnTo>
                    <a:pt x="182" y="1450"/>
                  </a:lnTo>
                  <a:lnTo>
                    <a:pt x="182" y="1420"/>
                  </a:lnTo>
                  <a:lnTo>
                    <a:pt x="182" y="1392"/>
                  </a:lnTo>
                  <a:lnTo>
                    <a:pt x="172" y="1362"/>
                  </a:lnTo>
                  <a:lnTo>
                    <a:pt x="162" y="1334"/>
                  </a:lnTo>
                  <a:lnTo>
                    <a:pt x="154" y="1306"/>
                  </a:lnTo>
                  <a:lnTo>
                    <a:pt x="134" y="1276"/>
                  </a:lnTo>
                  <a:lnTo>
                    <a:pt x="114" y="1248"/>
                  </a:lnTo>
                  <a:lnTo>
                    <a:pt x="114" y="1218"/>
                  </a:lnTo>
                  <a:lnTo>
                    <a:pt x="106" y="1190"/>
                  </a:lnTo>
                  <a:lnTo>
                    <a:pt x="106" y="1162"/>
                  </a:lnTo>
                  <a:lnTo>
                    <a:pt x="106" y="1132"/>
                  </a:lnTo>
                  <a:lnTo>
                    <a:pt x="106" y="1104"/>
                  </a:lnTo>
                  <a:lnTo>
                    <a:pt x="106" y="1074"/>
                  </a:lnTo>
                  <a:lnTo>
                    <a:pt x="106" y="1046"/>
                  </a:lnTo>
                  <a:lnTo>
                    <a:pt x="86" y="1018"/>
                  </a:lnTo>
                  <a:lnTo>
                    <a:pt x="76" y="988"/>
                  </a:lnTo>
                  <a:lnTo>
                    <a:pt x="76" y="960"/>
                  </a:lnTo>
                  <a:lnTo>
                    <a:pt x="66" y="930"/>
                  </a:lnTo>
                  <a:lnTo>
                    <a:pt x="66" y="902"/>
                  </a:lnTo>
                  <a:lnTo>
                    <a:pt x="58" y="874"/>
                  </a:lnTo>
                  <a:lnTo>
                    <a:pt x="48" y="844"/>
                  </a:lnTo>
                  <a:lnTo>
                    <a:pt x="48" y="816"/>
                  </a:lnTo>
                  <a:lnTo>
                    <a:pt x="38" y="786"/>
                  </a:lnTo>
                  <a:lnTo>
                    <a:pt x="38" y="758"/>
                  </a:lnTo>
                  <a:lnTo>
                    <a:pt x="38" y="730"/>
                  </a:lnTo>
                  <a:lnTo>
                    <a:pt x="38" y="700"/>
                  </a:lnTo>
                  <a:lnTo>
                    <a:pt x="38" y="672"/>
                  </a:lnTo>
                  <a:lnTo>
                    <a:pt x="28" y="642"/>
                  </a:lnTo>
                  <a:lnTo>
                    <a:pt x="28" y="614"/>
                  </a:lnTo>
                  <a:lnTo>
                    <a:pt x="28" y="586"/>
                  </a:lnTo>
                  <a:lnTo>
                    <a:pt x="18" y="556"/>
                  </a:lnTo>
                  <a:lnTo>
                    <a:pt x="18" y="528"/>
                  </a:lnTo>
                  <a:lnTo>
                    <a:pt x="18" y="498"/>
                  </a:lnTo>
                  <a:lnTo>
                    <a:pt x="10" y="470"/>
                  </a:lnTo>
                  <a:lnTo>
                    <a:pt x="10" y="442"/>
                  </a:lnTo>
                  <a:lnTo>
                    <a:pt x="0" y="412"/>
                  </a:lnTo>
                  <a:lnTo>
                    <a:pt x="0" y="384"/>
                  </a:lnTo>
                  <a:lnTo>
                    <a:pt x="0" y="354"/>
                  </a:lnTo>
                  <a:lnTo>
                    <a:pt x="18" y="326"/>
                  </a:lnTo>
                  <a:lnTo>
                    <a:pt x="38" y="288"/>
                  </a:lnTo>
                  <a:lnTo>
                    <a:pt x="66" y="268"/>
                  </a:lnTo>
                  <a:lnTo>
                    <a:pt x="66" y="240"/>
                  </a:lnTo>
                  <a:lnTo>
                    <a:pt x="86" y="210"/>
                  </a:lnTo>
                  <a:lnTo>
                    <a:pt x="106" y="182"/>
                  </a:lnTo>
                  <a:lnTo>
                    <a:pt x="124" y="154"/>
                  </a:lnTo>
                  <a:lnTo>
                    <a:pt x="134" y="124"/>
                  </a:lnTo>
                  <a:lnTo>
                    <a:pt x="144" y="96"/>
                  </a:lnTo>
                  <a:lnTo>
                    <a:pt x="172" y="76"/>
                  </a:lnTo>
                  <a:lnTo>
                    <a:pt x="202" y="58"/>
                  </a:lnTo>
                  <a:lnTo>
                    <a:pt x="230" y="58"/>
                  </a:lnTo>
                  <a:lnTo>
                    <a:pt x="258" y="48"/>
                  </a:lnTo>
                  <a:lnTo>
                    <a:pt x="298" y="38"/>
                  </a:lnTo>
                  <a:lnTo>
                    <a:pt x="326" y="38"/>
                  </a:lnTo>
                  <a:lnTo>
                    <a:pt x="354" y="28"/>
                  </a:lnTo>
                  <a:lnTo>
                    <a:pt x="394" y="18"/>
                  </a:lnTo>
                  <a:lnTo>
                    <a:pt x="422" y="18"/>
                  </a:lnTo>
                  <a:lnTo>
                    <a:pt x="450" y="18"/>
                  </a:lnTo>
                  <a:lnTo>
                    <a:pt x="480" y="18"/>
                  </a:lnTo>
                  <a:lnTo>
                    <a:pt x="508" y="18"/>
                  </a:lnTo>
                  <a:lnTo>
                    <a:pt x="538" y="28"/>
                  </a:lnTo>
                  <a:lnTo>
                    <a:pt x="566" y="38"/>
                  </a:lnTo>
                  <a:lnTo>
                    <a:pt x="594" y="38"/>
                  </a:lnTo>
                  <a:lnTo>
                    <a:pt x="624" y="38"/>
                  </a:lnTo>
                  <a:lnTo>
                    <a:pt x="652" y="38"/>
                  </a:lnTo>
                  <a:lnTo>
                    <a:pt x="682" y="38"/>
                  </a:lnTo>
                  <a:lnTo>
                    <a:pt x="748" y="38"/>
                  </a:lnTo>
                  <a:lnTo>
                    <a:pt x="778" y="38"/>
                  </a:lnTo>
                  <a:lnTo>
                    <a:pt x="806" y="38"/>
                  </a:lnTo>
                  <a:lnTo>
                    <a:pt x="834" y="48"/>
                  </a:lnTo>
                  <a:lnTo>
                    <a:pt x="864" y="48"/>
                  </a:lnTo>
                  <a:lnTo>
                    <a:pt x="892" y="58"/>
                  </a:lnTo>
                  <a:lnTo>
                    <a:pt x="922" y="58"/>
                  </a:lnTo>
                  <a:lnTo>
                    <a:pt x="950" y="66"/>
                  </a:lnTo>
                  <a:lnTo>
                    <a:pt x="978" y="66"/>
                  </a:lnTo>
                  <a:lnTo>
                    <a:pt x="1008" y="66"/>
                  </a:lnTo>
                  <a:lnTo>
                    <a:pt x="1036" y="76"/>
                  </a:lnTo>
                  <a:lnTo>
                    <a:pt x="1066" y="76"/>
                  </a:lnTo>
                  <a:lnTo>
                    <a:pt x="1094" y="86"/>
                  </a:lnTo>
                  <a:lnTo>
                    <a:pt x="1122" y="86"/>
                  </a:lnTo>
                  <a:lnTo>
                    <a:pt x="1152" y="86"/>
                  </a:lnTo>
                  <a:lnTo>
                    <a:pt x="1180" y="106"/>
                  </a:lnTo>
                  <a:lnTo>
                    <a:pt x="1210" y="114"/>
                  </a:lnTo>
                  <a:lnTo>
                    <a:pt x="1248" y="114"/>
                  </a:lnTo>
                  <a:lnTo>
                    <a:pt x="1286" y="106"/>
                  </a:lnTo>
                  <a:lnTo>
                    <a:pt x="1314" y="96"/>
                  </a:lnTo>
                  <a:lnTo>
                    <a:pt x="1344" y="86"/>
                  </a:lnTo>
                  <a:lnTo>
                    <a:pt x="1372" y="66"/>
                  </a:lnTo>
                  <a:lnTo>
                    <a:pt x="1402" y="58"/>
                  </a:lnTo>
                  <a:lnTo>
                    <a:pt x="1430" y="38"/>
                  </a:lnTo>
                  <a:lnTo>
                    <a:pt x="1458" y="38"/>
                  </a:lnTo>
                  <a:lnTo>
                    <a:pt x="1488" y="28"/>
                  </a:lnTo>
                  <a:lnTo>
                    <a:pt x="1516" y="18"/>
                  </a:lnTo>
                  <a:lnTo>
                    <a:pt x="1554" y="18"/>
                  </a:lnTo>
                  <a:lnTo>
                    <a:pt x="1584" y="10"/>
                  </a:lnTo>
                  <a:lnTo>
                    <a:pt x="1612" y="0"/>
                  </a:lnTo>
                  <a:lnTo>
                    <a:pt x="1642" y="0"/>
                  </a:lnTo>
                  <a:lnTo>
                    <a:pt x="1670" y="10"/>
                  </a:lnTo>
                  <a:lnTo>
                    <a:pt x="1746" y="38"/>
                  </a:lnTo>
                  <a:lnTo>
                    <a:pt x="1804" y="58"/>
                  </a:lnTo>
                  <a:lnTo>
                    <a:pt x="1862" y="66"/>
                  </a:lnTo>
                  <a:lnTo>
                    <a:pt x="1890" y="66"/>
                  </a:lnTo>
                  <a:lnTo>
                    <a:pt x="1900" y="96"/>
                  </a:lnTo>
                  <a:lnTo>
                    <a:pt x="1910" y="124"/>
                  </a:lnTo>
                  <a:lnTo>
                    <a:pt x="1910" y="154"/>
                  </a:lnTo>
                  <a:lnTo>
                    <a:pt x="1930" y="182"/>
                  </a:lnTo>
                  <a:lnTo>
                    <a:pt x="1948" y="210"/>
                  </a:lnTo>
                  <a:lnTo>
                    <a:pt x="1968" y="240"/>
                  </a:lnTo>
                  <a:lnTo>
                    <a:pt x="1986" y="268"/>
                  </a:lnTo>
                  <a:lnTo>
                    <a:pt x="1986" y="298"/>
                  </a:lnTo>
                  <a:lnTo>
                    <a:pt x="1958" y="316"/>
                  </a:lnTo>
                  <a:lnTo>
                    <a:pt x="1930" y="336"/>
                  </a:lnTo>
                  <a:lnTo>
                    <a:pt x="1900" y="354"/>
                  </a:lnTo>
                  <a:lnTo>
                    <a:pt x="1872" y="364"/>
                  </a:lnTo>
                  <a:lnTo>
                    <a:pt x="1842" y="374"/>
                  </a:lnTo>
                  <a:lnTo>
                    <a:pt x="1814" y="374"/>
                  </a:lnTo>
                  <a:lnTo>
                    <a:pt x="1786" y="384"/>
                  </a:lnTo>
                  <a:lnTo>
                    <a:pt x="1756" y="384"/>
                  </a:lnTo>
                  <a:lnTo>
                    <a:pt x="1728" y="394"/>
                  </a:lnTo>
                  <a:lnTo>
                    <a:pt x="1698" y="402"/>
                  </a:lnTo>
                  <a:lnTo>
                    <a:pt x="1670" y="422"/>
                  </a:lnTo>
                  <a:lnTo>
                    <a:pt x="1642" y="432"/>
                  </a:lnTo>
                  <a:lnTo>
                    <a:pt x="1612" y="442"/>
                  </a:lnTo>
                  <a:lnTo>
                    <a:pt x="1584" y="450"/>
                  </a:lnTo>
                  <a:lnTo>
                    <a:pt x="1554" y="480"/>
                  </a:lnTo>
                  <a:lnTo>
                    <a:pt x="1526" y="498"/>
                  </a:lnTo>
                  <a:lnTo>
                    <a:pt x="1498" y="518"/>
                  </a:lnTo>
                  <a:lnTo>
                    <a:pt x="1488" y="546"/>
                  </a:lnTo>
                  <a:lnTo>
                    <a:pt x="1458" y="566"/>
                  </a:lnTo>
                  <a:lnTo>
                    <a:pt x="1450" y="594"/>
                  </a:lnTo>
                  <a:lnTo>
                    <a:pt x="1420" y="614"/>
                  </a:lnTo>
                  <a:lnTo>
                    <a:pt x="1410" y="642"/>
                  </a:lnTo>
                  <a:lnTo>
                    <a:pt x="1382" y="672"/>
                  </a:lnTo>
                  <a:lnTo>
                    <a:pt x="1372" y="700"/>
                  </a:lnTo>
                  <a:lnTo>
                    <a:pt x="1344" y="730"/>
                  </a:lnTo>
                  <a:lnTo>
                    <a:pt x="1334" y="758"/>
                  </a:lnTo>
                  <a:lnTo>
                    <a:pt x="1314" y="786"/>
                  </a:lnTo>
                  <a:lnTo>
                    <a:pt x="1296" y="816"/>
                  </a:lnTo>
                  <a:lnTo>
                    <a:pt x="1286" y="844"/>
                  </a:lnTo>
                  <a:lnTo>
                    <a:pt x="1286" y="874"/>
                  </a:lnTo>
                  <a:lnTo>
                    <a:pt x="1286" y="902"/>
                  </a:lnTo>
                  <a:lnTo>
                    <a:pt x="1296" y="930"/>
                  </a:lnTo>
                  <a:lnTo>
                    <a:pt x="1296" y="960"/>
                  </a:lnTo>
                  <a:lnTo>
                    <a:pt x="1314" y="988"/>
                  </a:lnTo>
                  <a:lnTo>
                    <a:pt x="1324" y="1018"/>
                  </a:lnTo>
                  <a:lnTo>
                    <a:pt x="1334" y="1046"/>
                  </a:lnTo>
                  <a:lnTo>
                    <a:pt x="1334" y="1074"/>
                  </a:lnTo>
                  <a:lnTo>
                    <a:pt x="1344" y="1104"/>
                  </a:lnTo>
                  <a:lnTo>
                    <a:pt x="1354" y="1132"/>
                  </a:lnTo>
                  <a:lnTo>
                    <a:pt x="1372" y="1162"/>
                  </a:lnTo>
                  <a:lnTo>
                    <a:pt x="1372" y="1190"/>
                  </a:lnTo>
                  <a:lnTo>
                    <a:pt x="1382" y="1218"/>
                  </a:lnTo>
                  <a:lnTo>
                    <a:pt x="1382" y="1248"/>
                  </a:lnTo>
                  <a:lnTo>
                    <a:pt x="1402" y="1276"/>
                  </a:lnTo>
                  <a:lnTo>
                    <a:pt x="1402" y="1306"/>
                  </a:lnTo>
                  <a:lnTo>
                    <a:pt x="1410" y="1334"/>
                  </a:lnTo>
                  <a:lnTo>
                    <a:pt x="1430" y="1362"/>
                  </a:lnTo>
                  <a:lnTo>
                    <a:pt x="1458" y="1382"/>
                  </a:lnTo>
                  <a:lnTo>
                    <a:pt x="1488" y="1402"/>
                  </a:lnTo>
                  <a:lnTo>
                    <a:pt x="1506" y="1430"/>
                  </a:lnTo>
                  <a:lnTo>
                    <a:pt x="1516" y="1458"/>
                  </a:lnTo>
                  <a:lnTo>
                    <a:pt x="1488" y="1468"/>
                  </a:lnTo>
                  <a:lnTo>
                    <a:pt x="1458" y="1468"/>
                  </a:lnTo>
                  <a:lnTo>
                    <a:pt x="1430" y="1468"/>
                  </a:lnTo>
                  <a:lnTo>
                    <a:pt x="1402" y="1468"/>
                  </a:lnTo>
                  <a:lnTo>
                    <a:pt x="1372" y="1468"/>
                  </a:lnTo>
                  <a:lnTo>
                    <a:pt x="1344" y="1468"/>
                  </a:lnTo>
                  <a:lnTo>
                    <a:pt x="1314" y="1468"/>
                  </a:lnTo>
                  <a:lnTo>
                    <a:pt x="1286" y="1468"/>
                  </a:lnTo>
                  <a:lnTo>
                    <a:pt x="1266" y="1440"/>
                  </a:lnTo>
                  <a:lnTo>
                    <a:pt x="1258" y="1410"/>
                  </a:lnTo>
                  <a:lnTo>
                    <a:pt x="1258" y="1382"/>
                  </a:lnTo>
                  <a:lnTo>
                    <a:pt x="1258" y="1354"/>
                  </a:lnTo>
                  <a:lnTo>
                    <a:pt x="1238" y="1324"/>
                  </a:lnTo>
                  <a:lnTo>
                    <a:pt x="1228" y="1296"/>
                  </a:lnTo>
                  <a:lnTo>
                    <a:pt x="1218" y="1266"/>
                  </a:lnTo>
                  <a:lnTo>
                    <a:pt x="1190" y="1238"/>
                  </a:lnTo>
                  <a:lnTo>
                    <a:pt x="1180" y="1210"/>
                  </a:lnTo>
                  <a:lnTo>
                    <a:pt x="1162" y="1180"/>
                  </a:lnTo>
                  <a:lnTo>
                    <a:pt x="1152" y="1142"/>
                  </a:lnTo>
                  <a:lnTo>
                    <a:pt x="1142" y="1104"/>
                  </a:lnTo>
                  <a:lnTo>
                    <a:pt x="1142" y="1074"/>
                  </a:lnTo>
                  <a:lnTo>
                    <a:pt x="1122" y="1036"/>
                  </a:lnTo>
                  <a:lnTo>
                    <a:pt x="1122" y="1008"/>
                  </a:lnTo>
                  <a:lnTo>
                    <a:pt x="1114" y="978"/>
                  </a:lnTo>
                  <a:lnTo>
                    <a:pt x="1104" y="950"/>
                  </a:lnTo>
                  <a:lnTo>
                    <a:pt x="1074" y="922"/>
                  </a:lnTo>
                  <a:lnTo>
                    <a:pt x="1066" y="892"/>
                  </a:lnTo>
                  <a:lnTo>
                    <a:pt x="1036" y="874"/>
                  </a:lnTo>
                  <a:lnTo>
                    <a:pt x="1026" y="844"/>
                  </a:lnTo>
                  <a:lnTo>
                    <a:pt x="1008" y="816"/>
                  </a:lnTo>
                  <a:lnTo>
                    <a:pt x="988" y="786"/>
                  </a:lnTo>
                  <a:lnTo>
                    <a:pt x="960" y="786"/>
                  </a:lnTo>
                  <a:lnTo>
                    <a:pt x="930" y="768"/>
                  </a:lnTo>
                  <a:lnTo>
                    <a:pt x="902" y="768"/>
                  </a:lnTo>
                  <a:lnTo>
                    <a:pt x="874" y="758"/>
                  </a:lnTo>
                  <a:lnTo>
                    <a:pt x="844" y="758"/>
                  </a:lnTo>
                  <a:lnTo>
                    <a:pt x="816" y="758"/>
                  </a:lnTo>
                  <a:lnTo>
                    <a:pt x="778" y="758"/>
                  </a:lnTo>
                  <a:lnTo>
                    <a:pt x="748" y="758"/>
                  </a:lnTo>
                  <a:lnTo>
                    <a:pt x="720" y="758"/>
                  </a:lnTo>
                  <a:lnTo>
                    <a:pt x="690" y="758"/>
                  </a:lnTo>
                  <a:lnTo>
                    <a:pt x="662" y="758"/>
                  </a:lnTo>
                  <a:lnTo>
                    <a:pt x="634" y="758"/>
                  </a:lnTo>
                  <a:lnTo>
                    <a:pt x="604" y="758"/>
                  </a:lnTo>
                  <a:lnTo>
                    <a:pt x="576" y="758"/>
                  </a:lnTo>
                  <a:lnTo>
                    <a:pt x="546" y="758"/>
                  </a:lnTo>
                  <a:lnTo>
                    <a:pt x="518" y="758"/>
                  </a:lnTo>
                  <a:lnTo>
                    <a:pt x="490" y="758"/>
                  </a:lnTo>
                  <a:lnTo>
                    <a:pt x="460" y="758"/>
                  </a:lnTo>
                  <a:lnTo>
                    <a:pt x="432" y="758"/>
                  </a:lnTo>
                  <a:lnTo>
                    <a:pt x="402" y="758"/>
                  </a:lnTo>
                  <a:lnTo>
                    <a:pt x="374" y="768"/>
                  </a:lnTo>
                  <a:lnTo>
                    <a:pt x="354" y="796"/>
                  </a:lnTo>
                  <a:lnTo>
                    <a:pt x="354" y="826"/>
                  </a:lnTo>
                  <a:lnTo>
                    <a:pt x="354" y="854"/>
                  </a:lnTo>
                  <a:lnTo>
                    <a:pt x="354" y="882"/>
                  </a:lnTo>
                  <a:lnTo>
                    <a:pt x="354" y="912"/>
                  </a:lnTo>
                  <a:lnTo>
                    <a:pt x="354" y="940"/>
                  </a:lnTo>
                  <a:lnTo>
                    <a:pt x="354" y="970"/>
                  </a:lnTo>
                  <a:lnTo>
                    <a:pt x="346" y="998"/>
                  </a:lnTo>
                  <a:lnTo>
                    <a:pt x="346" y="1026"/>
                  </a:lnTo>
                  <a:lnTo>
                    <a:pt x="336" y="1056"/>
                  </a:lnTo>
                  <a:lnTo>
                    <a:pt x="326" y="1084"/>
                  </a:lnTo>
                  <a:lnTo>
                    <a:pt x="316" y="1114"/>
                  </a:lnTo>
                  <a:lnTo>
                    <a:pt x="316" y="1142"/>
                  </a:lnTo>
                  <a:lnTo>
                    <a:pt x="306" y="1170"/>
                  </a:lnTo>
                  <a:lnTo>
                    <a:pt x="306" y="1200"/>
                  </a:lnTo>
                  <a:lnTo>
                    <a:pt x="306" y="1228"/>
                  </a:lnTo>
                  <a:lnTo>
                    <a:pt x="298" y="1258"/>
                  </a:lnTo>
                  <a:lnTo>
                    <a:pt x="288" y="1286"/>
                  </a:lnTo>
                  <a:lnTo>
                    <a:pt x="288" y="1314"/>
                  </a:lnTo>
                  <a:lnTo>
                    <a:pt x="288" y="1344"/>
                  </a:lnTo>
                  <a:lnTo>
                    <a:pt x="288" y="1372"/>
                  </a:lnTo>
                  <a:lnTo>
                    <a:pt x="316" y="1392"/>
                  </a:lnTo>
                  <a:lnTo>
                    <a:pt x="336" y="1420"/>
                  </a:lnTo>
                  <a:lnTo>
                    <a:pt x="364" y="1430"/>
                  </a:lnTo>
                  <a:lnTo>
                    <a:pt x="374" y="1458"/>
                  </a:lnTo>
                  <a:lnTo>
                    <a:pt x="354" y="1488"/>
                  </a:lnTo>
                  <a:lnTo>
                    <a:pt x="346" y="1516"/>
                  </a:lnTo>
                  <a:lnTo>
                    <a:pt x="316" y="1526"/>
                  </a:lnTo>
                  <a:lnTo>
                    <a:pt x="288" y="1526"/>
                  </a:lnTo>
                  <a:lnTo>
                    <a:pt x="258" y="1516"/>
                  </a:lnTo>
                  <a:lnTo>
                    <a:pt x="230" y="1506"/>
                  </a:lnTo>
                  <a:lnTo>
                    <a:pt x="202" y="1498"/>
                  </a:lnTo>
                  <a:lnTo>
                    <a:pt x="172" y="1478"/>
                  </a:lnTo>
                  <a:lnTo>
                    <a:pt x="154" y="1450"/>
                  </a:lnTo>
                  <a:lnTo>
                    <a:pt x="154" y="1420"/>
                  </a:lnTo>
                  <a:lnTo>
                    <a:pt x="154" y="1392"/>
                  </a:lnTo>
                  <a:lnTo>
                    <a:pt x="154" y="1362"/>
                  </a:lnTo>
                  <a:lnTo>
                    <a:pt x="134" y="1334"/>
                  </a:lnTo>
                  <a:lnTo>
                    <a:pt x="124" y="1306"/>
                  </a:lnTo>
                  <a:lnTo>
                    <a:pt x="144" y="1276"/>
                  </a:lnTo>
                </a:path>
              </a:pathLst>
            </a:custGeom>
            <a:solidFill>
              <a:srgbClr val="714400"/>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1" name="Google Shape;791;p74"/>
            <p:cNvSpPr/>
            <p:nvPr/>
          </p:nvSpPr>
          <p:spPr>
            <a:xfrm>
              <a:off x="1388" y="2428"/>
              <a:ext cx="312" cy="605"/>
            </a:xfrm>
            <a:custGeom>
              <a:rect b="b" l="l" r="r" t="t"/>
              <a:pathLst>
                <a:path extrusionOk="0" h="605" w="312">
                  <a:moveTo>
                    <a:pt x="311" y="36"/>
                  </a:moveTo>
                  <a:lnTo>
                    <a:pt x="287" y="138"/>
                  </a:lnTo>
                  <a:lnTo>
                    <a:pt x="239" y="191"/>
                  </a:lnTo>
                  <a:lnTo>
                    <a:pt x="185" y="233"/>
                  </a:lnTo>
                  <a:lnTo>
                    <a:pt x="162" y="257"/>
                  </a:lnTo>
                  <a:lnTo>
                    <a:pt x="168" y="365"/>
                  </a:lnTo>
                  <a:lnTo>
                    <a:pt x="191" y="425"/>
                  </a:lnTo>
                  <a:lnTo>
                    <a:pt x="215" y="473"/>
                  </a:lnTo>
                  <a:lnTo>
                    <a:pt x="228" y="498"/>
                  </a:lnTo>
                  <a:lnTo>
                    <a:pt x="233" y="533"/>
                  </a:lnTo>
                  <a:lnTo>
                    <a:pt x="237" y="557"/>
                  </a:lnTo>
                  <a:lnTo>
                    <a:pt x="233" y="581"/>
                  </a:lnTo>
                  <a:lnTo>
                    <a:pt x="217" y="599"/>
                  </a:lnTo>
                  <a:lnTo>
                    <a:pt x="197" y="604"/>
                  </a:lnTo>
                  <a:lnTo>
                    <a:pt x="175" y="595"/>
                  </a:lnTo>
                  <a:lnTo>
                    <a:pt x="159" y="589"/>
                  </a:lnTo>
                  <a:lnTo>
                    <a:pt x="146" y="579"/>
                  </a:lnTo>
                  <a:lnTo>
                    <a:pt x="124" y="557"/>
                  </a:lnTo>
                  <a:lnTo>
                    <a:pt x="111" y="540"/>
                  </a:lnTo>
                  <a:lnTo>
                    <a:pt x="96" y="515"/>
                  </a:lnTo>
                  <a:lnTo>
                    <a:pt x="84" y="479"/>
                  </a:lnTo>
                  <a:lnTo>
                    <a:pt x="72" y="395"/>
                  </a:lnTo>
                  <a:lnTo>
                    <a:pt x="60" y="347"/>
                  </a:lnTo>
                  <a:lnTo>
                    <a:pt x="12" y="269"/>
                  </a:lnTo>
                  <a:lnTo>
                    <a:pt x="0" y="0"/>
                  </a:lnTo>
                  <a:lnTo>
                    <a:pt x="311" y="36"/>
                  </a:lnTo>
                </a:path>
              </a:pathLst>
            </a:custGeom>
            <a:solidFill>
              <a:srgbClr val="4C2E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2" name="Google Shape;792;p74"/>
            <p:cNvSpPr/>
            <p:nvPr/>
          </p:nvSpPr>
          <p:spPr>
            <a:xfrm>
              <a:off x="1385" y="2428"/>
              <a:ext cx="302" cy="260"/>
            </a:xfrm>
            <a:custGeom>
              <a:rect b="b" l="l" r="r" t="t"/>
              <a:pathLst>
                <a:path extrusionOk="0" h="260" w="302">
                  <a:moveTo>
                    <a:pt x="301" y="35"/>
                  </a:moveTo>
                  <a:lnTo>
                    <a:pt x="278" y="133"/>
                  </a:lnTo>
                  <a:lnTo>
                    <a:pt x="231" y="184"/>
                  </a:lnTo>
                  <a:lnTo>
                    <a:pt x="179" y="224"/>
                  </a:lnTo>
                  <a:lnTo>
                    <a:pt x="157" y="247"/>
                  </a:lnTo>
                  <a:lnTo>
                    <a:pt x="125" y="236"/>
                  </a:lnTo>
                  <a:lnTo>
                    <a:pt x="90" y="227"/>
                  </a:lnTo>
                  <a:lnTo>
                    <a:pt x="73" y="227"/>
                  </a:lnTo>
                  <a:lnTo>
                    <a:pt x="44" y="233"/>
                  </a:lnTo>
                  <a:lnTo>
                    <a:pt x="12" y="259"/>
                  </a:lnTo>
                  <a:lnTo>
                    <a:pt x="0" y="0"/>
                  </a:lnTo>
                  <a:lnTo>
                    <a:pt x="301" y="35"/>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3" name="Google Shape;793;p74"/>
            <p:cNvSpPr/>
            <p:nvPr/>
          </p:nvSpPr>
          <p:spPr>
            <a:xfrm>
              <a:off x="1819" y="2464"/>
              <a:ext cx="467" cy="668"/>
            </a:xfrm>
            <a:custGeom>
              <a:rect b="b" l="l" r="r" t="t"/>
              <a:pathLst>
                <a:path extrusionOk="0" h="668" w="467">
                  <a:moveTo>
                    <a:pt x="221" y="12"/>
                  </a:moveTo>
                  <a:lnTo>
                    <a:pt x="149" y="36"/>
                  </a:lnTo>
                  <a:lnTo>
                    <a:pt x="143" y="126"/>
                  </a:lnTo>
                  <a:lnTo>
                    <a:pt x="119" y="185"/>
                  </a:lnTo>
                  <a:lnTo>
                    <a:pt x="113" y="239"/>
                  </a:lnTo>
                  <a:lnTo>
                    <a:pt x="77" y="299"/>
                  </a:lnTo>
                  <a:lnTo>
                    <a:pt x="60" y="407"/>
                  </a:lnTo>
                  <a:lnTo>
                    <a:pt x="42" y="479"/>
                  </a:lnTo>
                  <a:lnTo>
                    <a:pt x="12" y="533"/>
                  </a:lnTo>
                  <a:lnTo>
                    <a:pt x="0" y="580"/>
                  </a:lnTo>
                  <a:lnTo>
                    <a:pt x="12" y="640"/>
                  </a:lnTo>
                  <a:lnTo>
                    <a:pt x="39" y="664"/>
                  </a:lnTo>
                  <a:lnTo>
                    <a:pt x="66" y="667"/>
                  </a:lnTo>
                  <a:lnTo>
                    <a:pt x="92" y="661"/>
                  </a:lnTo>
                  <a:lnTo>
                    <a:pt x="119" y="667"/>
                  </a:lnTo>
                  <a:lnTo>
                    <a:pt x="137" y="667"/>
                  </a:lnTo>
                  <a:lnTo>
                    <a:pt x="152" y="652"/>
                  </a:lnTo>
                  <a:lnTo>
                    <a:pt x="143" y="628"/>
                  </a:lnTo>
                  <a:lnTo>
                    <a:pt x="122" y="610"/>
                  </a:lnTo>
                  <a:lnTo>
                    <a:pt x="101" y="580"/>
                  </a:lnTo>
                  <a:lnTo>
                    <a:pt x="137" y="473"/>
                  </a:lnTo>
                  <a:lnTo>
                    <a:pt x="221" y="323"/>
                  </a:lnTo>
                  <a:lnTo>
                    <a:pt x="293" y="209"/>
                  </a:lnTo>
                  <a:lnTo>
                    <a:pt x="466" y="0"/>
                  </a:lnTo>
                  <a:lnTo>
                    <a:pt x="221" y="12"/>
                  </a:lnTo>
                </a:path>
              </a:pathLst>
            </a:custGeom>
            <a:solidFill>
              <a:srgbClr val="4C2E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4" name="Google Shape;794;p74"/>
            <p:cNvSpPr/>
            <p:nvPr/>
          </p:nvSpPr>
          <p:spPr>
            <a:xfrm>
              <a:off x="1932" y="2464"/>
              <a:ext cx="344" cy="314"/>
            </a:xfrm>
            <a:custGeom>
              <a:rect b="b" l="l" r="r" t="t"/>
              <a:pathLst>
                <a:path extrusionOk="0" h="314" w="344">
                  <a:moveTo>
                    <a:pt x="105" y="12"/>
                  </a:moveTo>
                  <a:lnTo>
                    <a:pt x="35" y="35"/>
                  </a:lnTo>
                  <a:lnTo>
                    <a:pt x="29" y="122"/>
                  </a:lnTo>
                  <a:lnTo>
                    <a:pt x="6" y="179"/>
                  </a:lnTo>
                  <a:lnTo>
                    <a:pt x="0" y="232"/>
                  </a:lnTo>
                  <a:lnTo>
                    <a:pt x="32" y="232"/>
                  </a:lnTo>
                  <a:lnTo>
                    <a:pt x="58" y="240"/>
                  </a:lnTo>
                  <a:lnTo>
                    <a:pt x="79" y="255"/>
                  </a:lnTo>
                  <a:lnTo>
                    <a:pt x="93" y="275"/>
                  </a:lnTo>
                  <a:lnTo>
                    <a:pt x="105" y="313"/>
                  </a:lnTo>
                  <a:lnTo>
                    <a:pt x="175" y="203"/>
                  </a:lnTo>
                  <a:lnTo>
                    <a:pt x="343" y="0"/>
                  </a:lnTo>
                  <a:lnTo>
                    <a:pt x="105" y="12"/>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nvGrpSpPr>
            <p:cNvPr id="795" name="Google Shape;795;p74"/>
            <p:cNvGrpSpPr/>
            <p:nvPr/>
          </p:nvGrpSpPr>
          <p:grpSpPr>
            <a:xfrm>
              <a:off x="2633" y="1584"/>
              <a:ext cx="145" cy="188"/>
              <a:chOff x="2633" y="1584"/>
              <a:chExt cx="145" cy="188"/>
            </a:xfrm>
          </p:grpSpPr>
          <p:sp>
            <p:nvSpPr>
              <p:cNvPr id="796" name="Google Shape;796;p74"/>
              <p:cNvSpPr/>
              <p:nvPr/>
            </p:nvSpPr>
            <p:spPr>
              <a:xfrm>
                <a:off x="2736" y="1600"/>
                <a:ext cx="42" cy="172"/>
              </a:xfrm>
              <a:custGeom>
                <a:rect b="b" l="l" r="r" t="t"/>
                <a:pathLst>
                  <a:path extrusionOk="0" h="172" w="42">
                    <a:moveTo>
                      <a:pt x="38" y="0"/>
                    </a:moveTo>
                    <a:lnTo>
                      <a:pt x="41" y="15"/>
                    </a:lnTo>
                    <a:lnTo>
                      <a:pt x="38" y="45"/>
                    </a:lnTo>
                    <a:lnTo>
                      <a:pt x="36" y="63"/>
                    </a:lnTo>
                    <a:lnTo>
                      <a:pt x="33" y="83"/>
                    </a:lnTo>
                    <a:lnTo>
                      <a:pt x="29" y="105"/>
                    </a:lnTo>
                    <a:lnTo>
                      <a:pt x="28" y="131"/>
                    </a:lnTo>
                    <a:lnTo>
                      <a:pt x="26" y="150"/>
                    </a:lnTo>
                    <a:lnTo>
                      <a:pt x="23" y="164"/>
                    </a:lnTo>
                    <a:lnTo>
                      <a:pt x="19" y="171"/>
                    </a:lnTo>
                    <a:lnTo>
                      <a:pt x="0" y="157"/>
                    </a:lnTo>
                    <a:lnTo>
                      <a:pt x="7" y="96"/>
                    </a:lnTo>
                    <a:lnTo>
                      <a:pt x="18" y="66"/>
                    </a:lnTo>
                    <a:lnTo>
                      <a:pt x="38" y="0"/>
                    </a:lnTo>
                  </a:path>
                </a:pathLst>
              </a:custGeom>
              <a:solidFill>
                <a:srgbClr val="F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7" name="Google Shape;797;p74"/>
              <p:cNvSpPr/>
              <p:nvPr/>
            </p:nvSpPr>
            <p:spPr>
              <a:xfrm>
                <a:off x="2633" y="1584"/>
                <a:ext cx="145" cy="180"/>
              </a:xfrm>
              <a:custGeom>
                <a:rect b="b" l="l" r="r" t="t"/>
                <a:pathLst>
                  <a:path extrusionOk="0" h="180" w="145">
                    <a:moveTo>
                      <a:pt x="0" y="145"/>
                    </a:moveTo>
                    <a:lnTo>
                      <a:pt x="12" y="134"/>
                    </a:lnTo>
                    <a:lnTo>
                      <a:pt x="25" y="127"/>
                    </a:lnTo>
                    <a:lnTo>
                      <a:pt x="40" y="121"/>
                    </a:lnTo>
                    <a:lnTo>
                      <a:pt x="50" y="116"/>
                    </a:lnTo>
                    <a:lnTo>
                      <a:pt x="59" y="111"/>
                    </a:lnTo>
                    <a:lnTo>
                      <a:pt x="70" y="104"/>
                    </a:lnTo>
                    <a:lnTo>
                      <a:pt x="79" y="98"/>
                    </a:lnTo>
                    <a:lnTo>
                      <a:pt x="90" y="90"/>
                    </a:lnTo>
                    <a:lnTo>
                      <a:pt x="98" y="79"/>
                    </a:lnTo>
                    <a:lnTo>
                      <a:pt x="103" y="68"/>
                    </a:lnTo>
                    <a:lnTo>
                      <a:pt x="107" y="56"/>
                    </a:lnTo>
                    <a:lnTo>
                      <a:pt x="115" y="43"/>
                    </a:lnTo>
                    <a:lnTo>
                      <a:pt x="118" y="37"/>
                    </a:lnTo>
                    <a:lnTo>
                      <a:pt x="132" y="17"/>
                    </a:lnTo>
                    <a:lnTo>
                      <a:pt x="144" y="0"/>
                    </a:lnTo>
                    <a:lnTo>
                      <a:pt x="140" y="44"/>
                    </a:lnTo>
                    <a:lnTo>
                      <a:pt x="137" y="66"/>
                    </a:lnTo>
                    <a:lnTo>
                      <a:pt x="134" y="80"/>
                    </a:lnTo>
                    <a:lnTo>
                      <a:pt x="127" y="93"/>
                    </a:lnTo>
                    <a:lnTo>
                      <a:pt x="123" y="105"/>
                    </a:lnTo>
                    <a:lnTo>
                      <a:pt x="121" y="118"/>
                    </a:lnTo>
                    <a:lnTo>
                      <a:pt x="118" y="133"/>
                    </a:lnTo>
                    <a:lnTo>
                      <a:pt x="119" y="151"/>
                    </a:lnTo>
                    <a:lnTo>
                      <a:pt x="120" y="164"/>
                    </a:lnTo>
                    <a:lnTo>
                      <a:pt x="116" y="179"/>
                    </a:lnTo>
                    <a:lnTo>
                      <a:pt x="0" y="145"/>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
          <p:nvSpPr>
            <p:cNvPr id="798" name="Google Shape;798;p74"/>
            <p:cNvSpPr/>
            <p:nvPr/>
          </p:nvSpPr>
          <p:spPr>
            <a:xfrm>
              <a:off x="2626" y="1867"/>
              <a:ext cx="377" cy="209"/>
            </a:xfrm>
            <a:custGeom>
              <a:rect b="b" l="l" r="r" t="t"/>
              <a:pathLst>
                <a:path extrusionOk="0" h="209" w="377">
                  <a:moveTo>
                    <a:pt x="181" y="17"/>
                  </a:moveTo>
                  <a:lnTo>
                    <a:pt x="156" y="6"/>
                  </a:lnTo>
                  <a:lnTo>
                    <a:pt x="126" y="0"/>
                  </a:lnTo>
                  <a:lnTo>
                    <a:pt x="107" y="1"/>
                  </a:lnTo>
                  <a:lnTo>
                    <a:pt x="88" y="7"/>
                  </a:lnTo>
                  <a:lnTo>
                    <a:pt x="68" y="17"/>
                  </a:lnTo>
                  <a:lnTo>
                    <a:pt x="55" y="31"/>
                  </a:lnTo>
                  <a:lnTo>
                    <a:pt x="41" y="46"/>
                  </a:lnTo>
                  <a:lnTo>
                    <a:pt x="25" y="66"/>
                  </a:lnTo>
                  <a:lnTo>
                    <a:pt x="16" y="81"/>
                  </a:lnTo>
                  <a:lnTo>
                    <a:pt x="11" y="99"/>
                  </a:lnTo>
                  <a:lnTo>
                    <a:pt x="14" y="114"/>
                  </a:lnTo>
                  <a:lnTo>
                    <a:pt x="15" y="127"/>
                  </a:lnTo>
                  <a:lnTo>
                    <a:pt x="15" y="135"/>
                  </a:lnTo>
                  <a:lnTo>
                    <a:pt x="0" y="146"/>
                  </a:lnTo>
                  <a:lnTo>
                    <a:pt x="29" y="175"/>
                  </a:lnTo>
                  <a:lnTo>
                    <a:pt x="67" y="195"/>
                  </a:lnTo>
                  <a:lnTo>
                    <a:pt x="99" y="205"/>
                  </a:lnTo>
                  <a:lnTo>
                    <a:pt x="127" y="208"/>
                  </a:lnTo>
                  <a:lnTo>
                    <a:pt x="158" y="198"/>
                  </a:lnTo>
                  <a:lnTo>
                    <a:pt x="185" y="183"/>
                  </a:lnTo>
                  <a:lnTo>
                    <a:pt x="213" y="175"/>
                  </a:lnTo>
                  <a:lnTo>
                    <a:pt x="256" y="177"/>
                  </a:lnTo>
                  <a:lnTo>
                    <a:pt x="294" y="180"/>
                  </a:lnTo>
                  <a:lnTo>
                    <a:pt x="320" y="172"/>
                  </a:lnTo>
                  <a:lnTo>
                    <a:pt x="335" y="166"/>
                  </a:lnTo>
                  <a:lnTo>
                    <a:pt x="350" y="157"/>
                  </a:lnTo>
                  <a:lnTo>
                    <a:pt x="376" y="120"/>
                  </a:lnTo>
                  <a:lnTo>
                    <a:pt x="364" y="114"/>
                  </a:lnTo>
                  <a:lnTo>
                    <a:pt x="332" y="97"/>
                  </a:lnTo>
                  <a:lnTo>
                    <a:pt x="296" y="65"/>
                  </a:lnTo>
                  <a:lnTo>
                    <a:pt x="274" y="51"/>
                  </a:lnTo>
                  <a:lnTo>
                    <a:pt x="231" y="29"/>
                  </a:lnTo>
                  <a:lnTo>
                    <a:pt x="181" y="17"/>
                  </a:lnTo>
                </a:path>
              </a:pathLst>
            </a:custGeom>
            <a:solidFill>
              <a:srgbClr val="AD6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799" name="Google Shape;799;p74"/>
            <p:cNvSpPr/>
            <p:nvPr/>
          </p:nvSpPr>
          <p:spPr>
            <a:xfrm>
              <a:off x="2608" y="1912"/>
              <a:ext cx="261" cy="164"/>
            </a:xfrm>
            <a:custGeom>
              <a:rect b="b" l="l" r="r" t="t"/>
              <a:pathLst>
                <a:path extrusionOk="0" h="164" w="261">
                  <a:moveTo>
                    <a:pt x="257" y="0"/>
                  </a:moveTo>
                  <a:lnTo>
                    <a:pt x="260" y="34"/>
                  </a:lnTo>
                  <a:lnTo>
                    <a:pt x="251" y="57"/>
                  </a:lnTo>
                  <a:lnTo>
                    <a:pt x="222" y="71"/>
                  </a:lnTo>
                  <a:lnTo>
                    <a:pt x="188" y="76"/>
                  </a:lnTo>
                  <a:lnTo>
                    <a:pt x="156" y="73"/>
                  </a:lnTo>
                  <a:lnTo>
                    <a:pt x="130" y="71"/>
                  </a:lnTo>
                  <a:lnTo>
                    <a:pt x="107" y="71"/>
                  </a:lnTo>
                  <a:lnTo>
                    <a:pt x="87" y="79"/>
                  </a:lnTo>
                  <a:lnTo>
                    <a:pt x="61" y="90"/>
                  </a:lnTo>
                  <a:lnTo>
                    <a:pt x="29" y="96"/>
                  </a:lnTo>
                  <a:lnTo>
                    <a:pt x="0" y="86"/>
                  </a:lnTo>
                  <a:lnTo>
                    <a:pt x="20" y="105"/>
                  </a:lnTo>
                  <a:lnTo>
                    <a:pt x="45" y="127"/>
                  </a:lnTo>
                  <a:lnTo>
                    <a:pt x="68" y="141"/>
                  </a:lnTo>
                  <a:lnTo>
                    <a:pt x="91" y="153"/>
                  </a:lnTo>
                  <a:lnTo>
                    <a:pt x="113" y="161"/>
                  </a:lnTo>
                  <a:lnTo>
                    <a:pt x="130" y="163"/>
                  </a:lnTo>
                  <a:lnTo>
                    <a:pt x="150" y="161"/>
                  </a:lnTo>
                  <a:lnTo>
                    <a:pt x="170" y="139"/>
                  </a:lnTo>
                  <a:lnTo>
                    <a:pt x="179" y="124"/>
                  </a:lnTo>
                  <a:lnTo>
                    <a:pt x="205" y="102"/>
                  </a:lnTo>
                  <a:lnTo>
                    <a:pt x="222" y="85"/>
                  </a:lnTo>
                  <a:lnTo>
                    <a:pt x="248" y="71"/>
                  </a:lnTo>
                  <a:lnTo>
                    <a:pt x="260" y="57"/>
                  </a:lnTo>
                  <a:lnTo>
                    <a:pt x="257" y="0"/>
                  </a:lnTo>
                </a:path>
              </a:pathLst>
            </a:custGeom>
            <a:solidFill>
              <a:srgbClr val="9F9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0" name="Google Shape;800;p74"/>
            <p:cNvSpPr/>
            <p:nvPr/>
          </p:nvSpPr>
          <p:spPr>
            <a:xfrm>
              <a:off x="2273" y="1787"/>
              <a:ext cx="168" cy="141"/>
            </a:xfrm>
            <a:custGeom>
              <a:rect b="b" l="l" r="r" t="t"/>
              <a:pathLst>
                <a:path extrusionOk="0" h="141" w="168">
                  <a:moveTo>
                    <a:pt x="108" y="0"/>
                  </a:moveTo>
                  <a:lnTo>
                    <a:pt x="115" y="7"/>
                  </a:lnTo>
                  <a:lnTo>
                    <a:pt x="120" y="15"/>
                  </a:lnTo>
                  <a:lnTo>
                    <a:pt x="127" y="28"/>
                  </a:lnTo>
                  <a:lnTo>
                    <a:pt x="129" y="42"/>
                  </a:lnTo>
                  <a:lnTo>
                    <a:pt x="130" y="52"/>
                  </a:lnTo>
                  <a:lnTo>
                    <a:pt x="131" y="66"/>
                  </a:lnTo>
                  <a:lnTo>
                    <a:pt x="133" y="78"/>
                  </a:lnTo>
                  <a:lnTo>
                    <a:pt x="139" y="92"/>
                  </a:lnTo>
                  <a:lnTo>
                    <a:pt x="142" y="109"/>
                  </a:lnTo>
                  <a:lnTo>
                    <a:pt x="151" y="121"/>
                  </a:lnTo>
                  <a:lnTo>
                    <a:pt x="167" y="140"/>
                  </a:lnTo>
                  <a:lnTo>
                    <a:pt x="144" y="123"/>
                  </a:lnTo>
                  <a:lnTo>
                    <a:pt x="129" y="112"/>
                  </a:lnTo>
                  <a:lnTo>
                    <a:pt x="119" y="98"/>
                  </a:lnTo>
                  <a:lnTo>
                    <a:pt x="109" y="86"/>
                  </a:lnTo>
                  <a:lnTo>
                    <a:pt x="105" y="75"/>
                  </a:lnTo>
                  <a:lnTo>
                    <a:pt x="100" y="64"/>
                  </a:lnTo>
                  <a:lnTo>
                    <a:pt x="93" y="50"/>
                  </a:lnTo>
                  <a:lnTo>
                    <a:pt x="79" y="53"/>
                  </a:lnTo>
                  <a:lnTo>
                    <a:pt x="66" y="61"/>
                  </a:lnTo>
                  <a:lnTo>
                    <a:pt x="57" y="63"/>
                  </a:lnTo>
                  <a:lnTo>
                    <a:pt x="43" y="65"/>
                  </a:lnTo>
                  <a:lnTo>
                    <a:pt x="33" y="64"/>
                  </a:lnTo>
                  <a:lnTo>
                    <a:pt x="20" y="62"/>
                  </a:lnTo>
                  <a:lnTo>
                    <a:pt x="9" y="58"/>
                  </a:lnTo>
                  <a:lnTo>
                    <a:pt x="0" y="56"/>
                  </a:lnTo>
                  <a:lnTo>
                    <a:pt x="14" y="46"/>
                  </a:lnTo>
                  <a:lnTo>
                    <a:pt x="24" y="38"/>
                  </a:lnTo>
                  <a:lnTo>
                    <a:pt x="32" y="33"/>
                  </a:lnTo>
                  <a:lnTo>
                    <a:pt x="41" y="29"/>
                  </a:lnTo>
                  <a:lnTo>
                    <a:pt x="54" y="23"/>
                  </a:lnTo>
                  <a:lnTo>
                    <a:pt x="70" y="10"/>
                  </a:lnTo>
                  <a:lnTo>
                    <a:pt x="77" y="8"/>
                  </a:lnTo>
                  <a:lnTo>
                    <a:pt x="92" y="4"/>
                  </a:lnTo>
                  <a:lnTo>
                    <a:pt x="108" y="0"/>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1" name="Google Shape;801;p74"/>
            <p:cNvSpPr/>
            <p:nvPr/>
          </p:nvSpPr>
          <p:spPr>
            <a:xfrm>
              <a:off x="2477" y="2042"/>
              <a:ext cx="175" cy="319"/>
            </a:xfrm>
            <a:custGeom>
              <a:rect b="b" l="l" r="r" t="t"/>
              <a:pathLst>
                <a:path extrusionOk="0" h="319" w="175">
                  <a:moveTo>
                    <a:pt x="174" y="111"/>
                  </a:moveTo>
                  <a:lnTo>
                    <a:pt x="133" y="111"/>
                  </a:lnTo>
                  <a:lnTo>
                    <a:pt x="107" y="105"/>
                  </a:lnTo>
                  <a:lnTo>
                    <a:pt x="79" y="96"/>
                  </a:lnTo>
                  <a:lnTo>
                    <a:pt x="57" y="81"/>
                  </a:lnTo>
                  <a:lnTo>
                    <a:pt x="32" y="64"/>
                  </a:lnTo>
                  <a:lnTo>
                    <a:pt x="17" y="47"/>
                  </a:lnTo>
                  <a:lnTo>
                    <a:pt x="6" y="0"/>
                  </a:lnTo>
                  <a:lnTo>
                    <a:pt x="9" y="51"/>
                  </a:lnTo>
                  <a:lnTo>
                    <a:pt x="17" y="87"/>
                  </a:lnTo>
                  <a:lnTo>
                    <a:pt x="24" y="108"/>
                  </a:lnTo>
                  <a:lnTo>
                    <a:pt x="35" y="128"/>
                  </a:lnTo>
                  <a:lnTo>
                    <a:pt x="51" y="139"/>
                  </a:lnTo>
                  <a:lnTo>
                    <a:pt x="40" y="179"/>
                  </a:lnTo>
                  <a:lnTo>
                    <a:pt x="17" y="203"/>
                  </a:lnTo>
                  <a:lnTo>
                    <a:pt x="0" y="226"/>
                  </a:lnTo>
                  <a:lnTo>
                    <a:pt x="6" y="255"/>
                  </a:lnTo>
                  <a:lnTo>
                    <a:pt x="3" y="282"/>
                  </a:lnTo>
                  <a:lnTo>
                    <a:pt x="6" y="306"/>
                  </a:lnTo>
                  <a:lnTo>
                    <a:pt x="17" y="318"/>
                  </a:lnTo>
                  <a:lnTo>
                    <a:pt x="17" y="296"/>
                  </a:lnTo>
                  <a:lnTo>
                    <a:pt x="41" y="244"/>
                  </a:lnTo>
                  <a:lnTo>
                    <a:pt x="61" y="216"/>
                  </a:lnTo>
                  <a:lnTo>
                    <a:pt x="86" y="181"/>
                  </a:lnTo>
                  <a:lnTo>
                    <a:pt x="120" y="149"/>
                  </a:lnTo>
                  <a:lnTo>
                    <a:pt x="149" y="123"/>
                  </a:lnTo>
                  <a:lnTo>
                    <a:pt x="174" y="111"/>
                  </a:lnTo>
                </a:path>
              </a:pathLst>
            </a:custGeom>
            <a:solidFill>
              <a:srgbClr val="AD6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2" name="Google Shape;802;p74"/>
            <p:cNvSpPr/>
            <p:nvPr/>
          </p:nvSpPr>
          <p:spPr>
            <a:xfrm>
              <a:off x="1274" y="1894"/>
              <a:ext cx="129" cy="524"/>
            </a:xfrm>
            <a:custGeom>
              <a:rect b="b" l="l" r="r" t="t"/>
              <a:pathLst>
                <a:path extrusionOk="0" h="524" w="129">
                  <a:moveTo>
                    <a:pt x="6" y="0"/>
                  </a:moveTo>
                  <a:lnTo>
                    <a:pt x="17" y="94"/>
                  </a:lnTo>
                  <a:lnTo>
                    <a:pt x="61" y="177"/>
                  </a:lnTo>
                  <a:lnTo>
                    <a:pt x="95" y="194"/>
                  </a:lnTo>
                  <a:lnTo>
                    <a:pt x="128" y="212"/>
                  </a:lnTo>
                  <a:lnTo>
                    <a:pt x="128" y="235"/>
                  </a:lnTo>
                  <a:lnTo>
                    <a:pt x="95" y="271"/>
                  </a:lnTo>
                  <a:lnTo>
                    <a:pt x="83" y="317"/>
                  </a:lnTo>
                  <a:lnTo>
                    <a:pt x="81" y="349"/>
                  </a:lnTo>
                  <a:lnTo>
                    <a:pt x="83" y="376"/>
                  </a:lnTo>
                  <a:lnTo>
                    <a:pt x="100" y="399"/>
                  </a:lnTo>
                  <a:lnTo>
                    <a:pt x="98" y="421"/>
                  </a:lnTo>
                  <a:lnTo>
                    <a:pt x="95" y="447"/>
                  </a:lnTo>
                  <a:lnTo>
                    <a:pt x="100" y="511"/>
                  </a:lnTo>
                  <a:lnTo>
                    <a:pt x="106" y="523"/>
                  </a:lnTo>
                  <a:lnTo>
                    <a:pt x="89" y="476"/>
                  </a:lnTo>
                  <a:lnTo>
                    <a:pt x="83" y="449"/>
                  </a:lnTo>
                  <a:lnTo>
                    <a:pt x="76" y="430"/>
                  </a:lnTo>
                  <a:lnTo>
                    <a:pt x="67" y="411"/>
                  </a:lnTo>
                  <a:lnTo>
                    <a:pt x="52" y="367"/>
                  </a:lnTo>
                  <a:lnTo>
                    <a:pt x="38" y="343"/>
                  </a:lnTo>
                  <a:lnTo>
                    <a:pt x="28" y="323"/>
                  </a:lnTo>
                  <a:lnTo>
                    <a:pt x="33" y="293"/>
                  </a:lnTo>
                  <a:lnTo>
                    <a:pt x="40" y="277"/>
                  </a:lnTo>
                  <a:lnTo>
                    <a:pt x="56" y="259"/>
                  </a:lnTo>
                  <a:lnTo>
                    <a:pt x="67" y="230"/>
                  </a:lnTo>
                  <a:lnTo>
                    <a:pt x="56" y="188"/>
                  </a:lnTo>
                  <a:lnTo>
                    <a:pt x="28" y="153"/>
                  </a:lnTo>
                  <a:lnTo>
                    <a:pt x="0" y="100"/>
                  </a:lnTo>
                  <a:lnTo>
                    <a:pt x="6" y="0"/>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3" name="Google Shape;803;p74"/>
            <p:cNvSpPr/>
            <p:nvPr/>
          </p:nvSpPr>
          <p:spPr>
            <a:xfrm>
              <a:off x="2249" y="1852"/>
              <a:ext cx="93" cy="153"/>
            </a:xfrm>
            <a:custGeom>
              <a:rect b="b" l="l" r="r" t="t"/>
              <a:pathLst>
                <a:path extrusionOk="0" h="153" w="93">
                  <a:moveTo>
                    <a:pt x="0" y="0"/>
                  </a:moveTo>
                  <a:lnTo>
                    <a:pt x="60" y="79"/>
                  </a:lnTo>
                  <a:lnTo>
                    <a:pt x="92" y="152"/>
                  </a:lnTo>
                  <a:lnTo>
                    <a:pt x="60" y="51"/>
                  </a:lnTo>
                  <a:lnTo>
                    <a:pt x="0" y="0"/>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4" name="Google Shape;804;p74"/>
            <p:cNvSpPr/>
            <p:nvPr/>
          </p:nvSpPr>
          <p:spPr>
            <a:xfrm>
              <a:off x="2447" y="2053"/>
              <a:ext cx="140" cy="122"/>
            </a:xfrm>
            <a:custGeom>
              <a:rect b="b" l="l" r="r" t="t"/>
              <a:pathLst>
                <a:path extrusionOk="0" h="122" w="140">
                  <a:moveTo>
                    <a:pt x="0" y="0"/>
                  </a:moveTo>
                  <a:lnTo>
                    <a:pt x="45" y="67"/>
                  </a:lnTo>
                  <a:lnTo>
                    <a:pt x="101" y="105"/>
                  </a:lnTo>
                  <a:lnTo>
                    <a:pt x="139" y="121"/>
                  </a:lnTo>
                  <a:lnTo>
                    <a:pt x="62" y="100"/>
                  </a:lnTo>
                  <a:lnTo>
                    <a:pt x="28" y="72"/>
                  </a:lnTo>
                  <a:lnTo>
                    <a:pt x="0" y="61"/>
                  </a:lnTo>
                  <a:lnTo>
                    <a:pt x="0" y="0"/>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5" name="Google Shape;805;p74"/>
            <p:cNvSpPr/>
            <p:nvPr/>
          </p:nvSpPr>
          <p:spPr>
            <a:xfrm>
              <a:off x="2064" y="2241"/>
              <a:ext cx="39" cy="231"/>
            </a:xfrm>
            <a:custGeom>
              <a:rect b="b" l="l" r="r" t="t"/>
              <a:pathLst>
                <a:path extrusionOk="0" h="231" w="39">
                  <a:moveTo>
                    <a:pt x="38" y="230"/>
                  </a:moveTo>
                  <a:lnTo>
                    <a:pt x="19" y="144"/>
                  </a:lnTo>
                  <a:lnTo>
                    <a:pt x="14" y="58"/>
                  </a:lnTo>
                  <a:lnTo>
                    <a:pt x="14" y="0"/>
                  </a:lnTo>
                  <a:lnTo>
                    <a:pt x="5" y="69"/>
                  </a:lnTo>
                  <a:lnTo>
                    <a:pt x="0" y="150"/>
                  </a:lnTo>
                  <a:lnTo>
                    <a:pt x="38" y="230"/>
                  </a:lnTo>
                </a:path>
              </a:pathLst>
            </a:custGeom>
            <a:solidFill>
              <a:srgbClr val="4C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nvGrpSpPr>
            <p:cNvPr id="806" name="Google Shape;806;p74"/>
            <p:cNvGrpSpPr/>
            <p:nvPr/>
          </p:nvGrpSpPr>
          <p:grpSpPr>
            <a:xfrm>
              <a:off x="2467" y="1607"/>
              <a:ext cx="143" cy="264"/>
              <a:chOff x="2467" y="1607"/>
              <a:chExt cx="143" cy="264"/>
            </a:xfrm>
          </p:grpSpPr>
          <p:sp>
            <p:nvSpPr>
              <p:cNvPr id="807" name="Google Shape;807;p74"/>
              <p:cNvSpPr/>
              <p:nvPr/>
            </p:nvSpPr>
            <p:spPr>
              <a:xfrm>
                <a:off x="2467" y="1607"/>
                <a:ext cx="143" cy="264"/>
              </a:xfrm>
              <a:custGeom>
                <a:rect b="b" l="l" r="r" t="t"/>
                <a:pathLst>
                  <a:path extrusionOk="0" h="264" w="143">
                    <a:moveTo>
                      <a:pt x="49" y="0"/>
                    </a:moveTo>
                    <a:lnTo>
                      <a:pt x="41" y="29"/>
                    </a:lnTo>
                    <a:lnTo>
                      <a:pt x="34" y="52"/>
                    </a:lnTo>
                    <a:lnTo>
                      <a:pt x="24" y="76"/>
                    </a:lnTo>
                    <a:lnTo>
                      <a:pt x="13" y="102"/>
                    </a:lnTo>
                    <a:lnTo>
                      <a:pt x="3" y="126"/>
                    </a:lnTo>
                    <a:lnTo>
                      <a:pt x="0" y="146"/>
                    </a:lnTo>
                    <a:lnTo>
                      <a:pt x="2" y="170"/>
                    </a:lnTo>
                    <a:lnTo>
                      <a:pt x="14" y="202"/>
                    </a:lnTo>
                    <a:lnTo>
                      <a:pt x="28" y="224"/>
                    </a:lnTo>
                    <a:lnTo>
                      <a:pt x="39" y="250"/>
                    </a:lnTo>
                    <a:lnTo>
                      <a:pt x="55" y="259"/>
                    </a:lnTo>
                    <a:lnTo>
                      <a:pt x="75" y="263"/>
                    </a:lnTo>
                    <a:lnTo>
                      <a:pt x="88" y="259"/>
                    </a:lnTo>
                    <a:lnTo>
                      <a:pt x="86" y="242"/>
                    </a:lnTo>
                    <a:lnTo>
                      <a:pt x="102" y="219"/>
                    </a:lnTo>
                    <a:lnTo>
                      <a:pt x="124" y="194"/>
                    </a:lnTo>
                    <a:lnTo>
                      <a:pt x="133" y="175"/>
                    </a:lnTo>
                    <a:lnTo>
                      <a:pt x="138" y="159"/>
                    </a:lnTo>
                    <a:lnTo>
                      <a:pt x="141" y="145"/>
                    </a:lnTo>
                    <a:lnTo>
                      <a:pt x="142" y="121"/>
                    </a:lnTo>
                    <a:lnTo>
                      <a:pt x="139" y="91"/>
                    </a:lnTo>
                    <a:lnTo>
                      <a:pt x="131" y="73"/>
                    </a:lnTo>
                    <a:lnTo>
                      <a:pt x="117" y="51"/>
                    </a:lnTo>
                    <a:lnTo>
                      <a:pt x="103" y="35"/>
                    </a:lnTo>
                    <a:lnTo>
                      <a:pt x="86" y="18"/>
                    </a:lnTo>
                    <a:lnTo>
                      <a:pt x="68" y="6"/>
                    </a:lnTo>
                    <a:lnTo>
                      <a:pt x="49" y="0"/>
                    </a:lnTo>
                  </a:path>
                </a:pathLst>
              </a:custGeom>
              <a:solidFill>
                <a:srgbClr val="AD6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8" name="Google Shape;808;p74"/>
              <p:cNvSpPr/>
              <p:nvPr/>
            </p:nvSpPr>
            <p:spPr>
              <a:xfrm>
                <a:off x="2487" y="1626"/>
                <a:ext cx="113" cy="221"/>
              </a:xfrm>
              <a:custGeom>
                <a:rect b="b" l="l" r="r" t="t"/>
                <a:pathLst>
                  <a:path extrusionOk="0" h="221" w="113">
                    <a:moveTo>
                      <a:pt x="39" y="0"/>
                    </a:moveTo>
                    <a:lnTo>
                      <a:pt x="30" y="13"/>
                    </a:lnTo>
                    <a:lnTo>
                      <a:pt x="26" y="28"/>
                    </a:lnTo>
                    <a:lnTo>
                      <a:pt x="22" y="46"/>
                    </a:lnTo>
                    <a:lnTo>
                      <a:pt x="17" y="62"/>
                    </a:lnTo>
                    <a:lnTo>
                      <a:pt x="9" y="82"/>
                    </a:lnTo>
                    <a:lnTo>
                      <a:pt x="3" y="105"/>
                    </a:lnTo>
                    <a:lnTo>
                      <a:pt x="0" y="121"/>
                    </a:lnTo>
                    <a:lnTo>
                      <a:pt x="3" y="136"/>
                    </a:lnTo>
                    <a:lnTo>
                      <a:pt x="9" y="154"/>
                    </a:lnTo>
                    <a:lnTo>
                      <a:pt x="17" y="174"/>
                    </a:lnTo>
                    <a:lnTo>
                      <a:pt x="26" y="188"/>
                    </a:lnTo>
                    <a:lnTo>
                      <a:pt x="28" y="199"/>
                    </a:lnTo>
                    <a:lnTo>
                      <a:pt x="31" y="211"/>
                    </a:lnTo>
                    <a:lnTo>
                      <a:pt x="37" y="220"/>
                    </a:lnTo>
                    <a:lnTo>
                      <a:pt x="42" y="209"/>
                    </a:lnTo>
                    <a:lnTo>
                      <a:pt x="55" y="193"/>
                    </a:lnTo>
                    <a:lnTo>
                      <a:pt x="65" y="185"/>
                    </a:lnTo>
                    <a:lnTo>
                      <a:pt x="76" y="173"/>
                    </a:lnTo>
                    <a:lnTo>
                      <a:pt x="88" y="160"/>
                    </a:lnTo>
                    <a:lnTo>
                      <a:pt x="102" y="140"/>
                    </a:lnTo>
                    <a:lnTo>
                      <a:pt x="107" y="125"/>
                    </a:lnTo>
                    <a:lnTo>
                      <a:pt x="110" y="109"/>
                    </a:lnTo>
                    <a:lnTo>
                      <a:pt x="112" y="91"/>
                    </a:lnTo>
                    <a:lnTo>
                      <a:pt x="109" y="72"/>
                    </a:lnTo>
                    <a:lnTo>
                      <a:pt x="99" y="55"/>
                    </a:lnTo>
                    <a:lnTo>
                      <a:pt x="90" y="40"/>
                    </a:lnTo>
                    <a:lnTo>
                      <a:pt x="73" y="22"/>
                    </a:lnTo>
                    <a:lnTo>
                      <a:pt x="62" y="8"/>
                    </a:lnTo>
                    <a:lnTo>
                      <a:pt x="39" y="0"/>
                    </a:lnTo>
                  </a:path>
                </a:pathLst>
              </a:custGeom>
              <a:solidFill>
                <a:srgbClr val="F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09" name="Google Shape;809;p74"/>
              <p:cNvSpPr/>
              <p:nvPr/>
            </p:nvSpPr>
            <p:spPr>
              <a:xfrm>
                <a:off x="2486" y="1713"/>
                <a:ext cx="87" cy="136"/>
              </a:xfrm>
              <a:custGeom>
                <a:rect b="b" l="l" r="r" t="t"/>
                <a:pathLst>
                  <a:path extrusionOk="0" h="136" w="87">
                    <a:moveTo>
                      <a:pt x="71" y="36"/>
                    </a:moveTo>
                    <a:lnTo>
                      <a:pt x="62" y="25"/>
                    </a:lnTo>
                    <a:lnTo>
                      <a:pt x="49" y="13"/>
                    </a:lnTo>
                    <a:lnTo>
                      <a:pt x="39" y="6"/>
                    </a:lnTo>
                    <a:lnTo>
                      <a:pt x="24" y="0"/>
                    </a:lnTo>
                    <a:lnTo>
                      <a:pt x="9" y="1"/>
                    </a:lnTo>
                    <a:lnTo>
                      <a:pt x="3" y="23"/>
                    </a:lnTo>
                    <a:lnTo>
                      <a:pt x="0" y="38"/>
                    </a:lnTo>
                    <a:lnTo>
                      <a:pt x="3" y="53"/>
                    </a:lnTo>
                    <a:lnTo>
                      <a:pt x="9" y="71"/>
                    </a:lnTo>
                    <a:lnTo>
                      <a:pt x="17" y="90"/>
                    </a:lnTo>
                    <a:lnTo>
                      <a:pt x="25" y="104"/>
                    </a:lnTo>
                    <a:lnTo>
                      <a:pt x="28" y="115"/>
                    </a:lnTo>
                    <a:lnTo>
                      <a:pt x="30" y="127"/>
                    </a:lnTo>
                    <a:lnTo>
                      <a:pt x="36" y="135"/>
                    </a:lnTo>
                    <a:lnTo>
                      <a:pt x="41" y="124"/>
                    </a:lnTo>
                    <a:lnTo>
                      <a:pt x="54" y="109"/>
                    </a:lnTo>
                    <a:lnTo>
                      <a:pt x="64" y="101"/>
                    </a:lnTo>
                    <a:lnTo>
                      <a:pt x="74" y="89"/>
                    </a:lnTo>
                    <a:lnTo>
                      <a:pt x="86" y="76"/>
                    </a:lnTo>
                    <a:lnTo>
                      <a:pt x="82" y="61"/>
                    </a:lnTo>
                    <a:lnTo>
                      <a:pt x="78" y="47"/>
                    </a:lnTo>
                    <a:lnTo>
                      <a:pt x="71" y="36"/>
                    </a:lnTo>
                  </a:path>
                </a:pathLst>
              </a:custGeom>
              <a:solidFill>
                <a:srgbClr val="FF9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10" name="Google Shape;810;p74"/>
              <p:cNvSpPr/>
              <p:nvPr/>
            </p:nvSpPr>
            <p:spPr>
              <a:xfrm>
                <a:off x="2528" y="1823"/>
                <a:ext cx="17" cy="45"/>
              </a:xfrm>
              <a:custGeom>
                <a:rect b="b" l="l" r="r" t="t"/>
                <a:pathLst>
                  <a:path extrusionOk="0" h="45" w="17">
                    <a:moveTo>
                      <a:pt x="6" y="0"/>
                    </a:moveTo>
                    <a:lnTo>
                      <a:pt x="0" y="12"/>
                    </a:lnTo>
                    <a:lnTo>
                      <a:pt x="0" y="22"/>
                    </a:lnTo>
                    <a:lnTo>
                      <a:pt x="1" y="32"/>
                    </a:lnTo>
                    <a:lnTo>
                      <a:pt x="6" y="37"/>
                    </a:lnTo>
                    <a:lnTo>
                      <a:pt x="16" y="44"/>
                    </a:lnTo>
                    <a:lnTo>
                      <a:pt x="12" y="33"/>
                    </a:lnTo>
                    <a:lnTo>
                      <a:pt x="11" y="24"/>
                    </a:lnTo>
                    <a:lnTo>
                      <a:pt x="11" y="17"/>
                    </a:lnTo>
                    <a:lnTo>
                      <a:pt x="11" y="11"/>
                    </a:lnTo>
                    <a:lnTo>
                      <a:pt x="6" y="0"/>
                    </a:lnTo>
                  </a:path>
                </a:pathLst>
              </a:custGeom>
              <a:solidFill>
                <a:srgbClr val="FF9F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811" name="Google Shape;811;p74"/>
            <p:cNvGrpSpPr/>
            <p:nvPr/>
          </p:nvGrpSpPr>
          <p:grpSpPr>
            <a:xfrm>
              <a:off x="2796" y="2023"/>
              <a:ext cx="182" cy="157"/>
              <a:chOff x="2796" y="2023"/>
              <a:chExt cx="182" cy="157"/>
            </a:xfrm>
          </p:grpSpPr>
          <p:sp>
            <p:nvSpPr>
              <p:cNvPr id="812" name="Google Shape;812;p74"/>
              <p:cNvSpPr/>
              <p:nvPr/>
            </p:nvSpPr>
            <p:spPr>
              <a:xfrm>
                <a:off x="2796" y="2023"/>
                <a:ext cx="37" cy="118"/>
              </a:xfrm>
              <a:custGeom>
                <a:rect b="b" l="l" r="r" t="t"/>
                <a:pathLst>
                  <a:path extrusionOk="0" h="118" w="37">
                    <a:moveTo>
                      <a:pt x="36" y="0"/>
                    </a:moveTo>
                    <a:lnTo>
                      <a:pt x="23" y="13"/>
                    </a:lnTo>
                    <a:lnTo>
                      <a:pt x="12" y="31"/>
                    </a:lnTo>
                    <a:lnTo>
                      <a:pt x="5" y="54"/>
                    </a:lnTo>
                    <a:lnTo>
                      <a:pt x="2" y="75"/>
                    </a:lnTo>
                    <a:lnTo>
                      <a:pt x="0" y="96"/>
                    </a:lnTo>
                    <a:lnTo>
                      <a:pt x="0" y="117"/>
                    </a:lnTo>
                  </a:path>
                </a:pathLst>
              </a:custGeom>
              <a:noFill/>
              <a:ln cap="rnd" cmpd="sng" w="12700">
                <a:solidFill>
                  <a:srgbClr val="4C2E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13" name="Google Shape;813;p74"/>
              <p:cNvSpPr/>
              <p:nvPr/>
            </p:nvSpPr>
            <p:spPr>
              <a:xfrm>
                <a:off x="2846" y="2039"/>
                <a:ext cx="17" cy="135"/>
              </a:xfrm>
              <a:custGeom>
                <a:rect b="b" l="l" r="r" t="t"/>
                <a:pathLst>
                  <a:path extrusionOk="0" h="135" w="17">
                    <a:moveTo>
                      <a:pt x="16" y="0"/>
                    </a:moveTo>
                    <a:lnTo>
                      <a:pt x="6" y="23"/>
                    </a:lnTo>
                    <a:lnTo>
                      <a:pt x="0" y="50"/>
                    </a:lnTo>
                    <a:lnTo>
                      <a:pt x="0" y="71"/>
                    </a:lnTo>
                    <a:lnTo>
                      <a:pt x="0" y="107"/>
                    </a:lnTo>
                    <a:lnTo>
                      <a:pt x="2" y="134"/>
                    </a:lnTo>
                  </a:path>
                </a:pathLst>
              </a:custGeom>
              <a:noFill/>
              <a:ln cap="rnd" cmpd="sng" w="12700">
                <a:solidFill>
                  <a:srgbClr val="4C2E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14" name="Google Shape;814;p74"/>
              <p:cNvSpPr/>
              <p:nvPr/>
            </p:nvSpPr>
            <p:spPr>
              <a:xfrm>
                <a:off x="2880" y="2035"/>
                <a:ext cx="45" cy="145"/>
              </a:xfrm>
              <a:custGeom>
                <a:rect b="b" l="l" r="r" t="t"/>
                <a:pathLst>
                  <a:path extrusionOk="0" h="145" w="45">
                    <a:moveTo>
                      <a:pt x="0" y="0"/>
                    </a:moveTo>
                    <a:lnTo>
                      <a:pt x="2" y="30"/>
                    </a:lnTo>
                    <a:lnTo>
                      <a:pt x="7" y="64"/>
                    </a:lnTo>
                    <a:lnTo>
                      <a:pt x="14" y="91"/>
                    </a:lnTo>
                    <a:lnTo>
                      <a:pt x="28" y="117"/>
                    </a:lnTo>
                    <a:lnTo>
                      <a:pt x="44" y="144"/>
                    </a:lnTo>
                  </a:path>
                </a:pathLst>
              </a:custGeom>
              <a:noFill/>
              <a:ln cap="rnd" cmpd="sng" w="12700">
                <a:solidFill>
                  <a:srgbClr val="4C2E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15" name="Google Shape;815;p74"/>
              <p:cNvSpPr/>
              <p:nvPr/>
            </p:nvSpPr>
            <p:spPr>
              <a:xfrm>
                <a:off x="2945" y="2041"/>
                <a:ext cx="33" cy="88"/>
              </a:xfrm>
              <a:custGeom>
                <a:rect b="b" l="l" r="r" t="t"/>
                <a:pathLst>
                  <a:path extrusionOk="0" h="88" w="33">
                    <a:moveTo>
                      <a:pt x="0" y="0"/>
                    </a:moveTo>
                    <a:lnTo>
                      <a:pt x="15" y="22"/>
                    </a:lnTo>
                    <a:lnTo>
                      <a:pt x="23" y="45"/>
                    </a:lnTo>
                    <a:lnTo>
                      <a:pt x="29" y="64"/>
                    </a:lnTo>
                    <a:lnTo>
                      <a:pt x="32" y="87"/>
                    </a:lnTo>
                  </a:path>
                </a:pathLst>
              </a:custGeom>
              <a:noFill/>
              <a:ln cap="rnd" cmpd="sng" w="12700">
                <a:solidFill>
                  <a:srgbClr val="4C2E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grpSp>
          <p:nvGrpSpPr>
            <p:cNvPr id="816" name="Google Shape;816;p74"/>
            <p:cNvGrpSpPr/>
            <p:nvPr/>
          </p:nvGrpSpPr>
          <p:grpSpPr>
            <a:xfrm>
              <a:off x="2596" y="1824"/>
              <a:ext cx="136" cy="92"/>
              <a:chOff x="2596" y="1824"/>
              <a:chExt cx="136" cy="92"/>
            </a:xfrm>
          </p:grpSpPr>
          <p:sp>
            <p:nvSpPr>
              <p:cNvPr id="817" name="Google Shape;817;p74"/>
              <p:cNvSpPr/>
              <p:nvPr/>
            </p:nvSpPr>
            <p:spPr>
              <a:xfrm>
                <a:off x="2596" y="1828"/>
                <a:ext cx="136" cy="88"/>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818" name="Google Shape;818;p74"/>
              <p:cNvSpPr/>
              <p:nvPr/>
            </p:nvSpPr>
            <p:spPr>
              <a:xfrm>
                <a:off x="2640" y="1824"/>
                <a:ext cx="48" cy="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
          <p:nvSpPr>
            <p:cNvPr id="819" name="Google Shape;819;p74"/>
            <p:cNvSpPr/>
            <p:nvPr/>
          </p:nvSpPr>
          <p:spPr>
            <a:xfrm>
              <a:off x="250" y="1824"/>
              <a:ext cx="941" cy="789"/>
            </a:xfrm>
            <a:custGeom>
              <a:rect b="b" l="l" r="r" t="t"/>
              <a:pathLst>
                <a:path extrusionOk="0" h="789" w="941">
                  <a:moveTo>
                    <a:pt x="902" y="0"/>
                  </a:moveTo>
                  <a:lnTo>
                    <a:pt x="874" y="0"/>
                  </a:lnTo>
                  <a:lnTo>
                    <a:pt x="844" y="0"/>
                  </a:lnTo>
                  <a:lnTo>
                    <a:pt x="816" y="0"/>
                  </a:lnTo>
                  <a:lnTo>
                    <a:pt x="806" y="0"/>
                  </a:lnTo>
                  <a:lnTo>
                    <a:pt x="748" y="10"/>
                  </a:lnTo>
                  <a:lnTo>
                    <a:pt x="720" y="10"/>
                  </a:lnTo>
                  <a:lnTo>
                    <a:pt x="690" y="10"/>
                  </a:lnTo>
                  <a:lnTo>
                    <a:pt x="662" y="20"/>
                  </a:lnTo>
                  <a:lnTo>
                    <a:pt x="634" y="20"/>
                  </a:lnTo>
                  <a:lnTo>
                    <a:pt x="604" y="20"/>
                  </a:lnTo>
                  <a:lnTo>
                    <a:pt x="576" y="28"/>
                  </a:lnTo>
                  <a:lnTo>
                    <a:pt x="546" y="38"/>
                  </a:lnTo>
                  <a:lnTo>
                    <a:pt x="518" y="48"/>
                  </a:lnTo>
                  <a:lnTo>
                    <a:pt x="490" y="68"/>
                  </a:lnTo>
                  <a:lnTo>
                    <a:pt x="460" y="76"/>
                  </a:lnTo>
                  <a:lnTo>
                    <a:pt x="432" y="96"/>
                  </a:lnTo>
                  <a:lnTo>
                    <a:pt x="402" y="116"/>
                  </a:lnTo>
                  <a:lnTo>
                    <a:pt x="374" y="124"/>
                  </a:lnTo>
                  <a:lnTo>
                    <a:pt x="336" y="144"/>
                  </a:lnTo>
                  <a:lnTo>
                    <a:pt x="278" y="144"/>
                  </a:lnTo>
                  <a:lnTo>
                    <a:pt x="250" y="164"/>
                  </a:lnTo>
                  <a:lnTo>
                    <a:pt x="220" y="182"/>
                  </a:lnTo>
                  <a:lnTo>
                    <a:pt x="192" y="202"/>
                  </a:lnTo>
                  <a:lnTo>
                    <a:pt x="182" y="230"/>
                  </a:lnTo>
                  <a:lnTo>
                    <a:pt x="162" y="260"/>
                  </a:lnTo>
                  <a:lnTo>
                    <a:pt x="124" y="288"/>
                  </a:lnTo>
                  <a:lnTo>
                    <a:pt x="96" y="316"/>
                  </a:lnTo>
                  <a:lnTo>
                    <a:pt x="76" y="346"/>
                  </a:lnTo>
                  <a:lnTo>
                    <a:pt x="66" y="374"/>
                  </a:lnTo>
                  <a:lnTo>
                    <a:pt x="58" y="404"/>
                  </a:lnTo>
                  <a:lnTo>
                    <a:pt x="48" y="432"/>
                  </a:lnTo>
                  <a:lnTo>
                    <a:pt x="48" y="470"/>
                  </a:lnTo>
                  <a:lnTo>
                    <a:pt x="38" y="500"/>
                  </a:lnTo>
                  <a:lnTo>
                    <a:pt x="38" y="528"/>
                  </a:lnTo>
                  <a:lnTo>
                    <a:pt x="38" y="556"/>
                  </a:lnTo>
                  <a:lnTo>
                    <a:pt x="28" y="586"/>
                  </a:lnTo>
                  <a:lnTo>
                    <a:pt x="10" y="624"/>
                  </a:lnTo>
                  <a:lnTo>
                    <a:pt x="0" y="652"/>
                  </a:lnTo>
                  <a:lnTo>
                    <a:pt x="0" y="682"/>
                  </a:lnTo>
                  <a:lnTo>
                    <a:pt x="28" y="700"/>
                  </a:lnTo>
                  <a:lnTo>
                    <a:pt x="28" y="730"/>
                  </a:lnTo>
                  <a:lnTo>
                    <a:pt x="28" y="758"/>
                  </a:lnTo>
                  <a:lnTo>
                    <a:pt x="58" y="778"/>
                  </a:lnTo>
                  <a:lnTo>
                    <a:pt x="86" y="788"/>
                  </a:lnTo>
                  <a:lnTo>
                    <a:pt x="114" y="788"/>
                  </a:lnTo>
                  <a:lnTo>
                    <a:pt x="144" y="768"/>
                  </a:lnTo>
                  <a:lnTo>
                    <a:pt x="154" y="730"/>
                  </a:lnTo>
                  <a:lnTo>
                    <a:pt x="162" y="700"/>
                  </a:lnTo>
                  <a:lnTo>
                    <a:pt x="182" y="672"/>
                  </a:lnTo>
                  <a:lnTo>
                    <a:pt x="210" y="662"/>
                  </a:lnTo>
                  <a:lnTo>
                    <a:pt x="240" y="644"/>
                  </a:lnTo>
                  <a:lnTo>
                    <a:pt x="250" y="614"/>
                  </a:lnTo>
                  <a:lnTo>
                    <a:pt x="258" y="586"/>
                  </a:lnTo>
                  <a:lnTo>
                    <a:pt x="268" y="556"/>
                  </a:lnTo>
                  <a:lnTo>
                    <a:pt x="288" y="528"/>
                  </a:lnTo>
                  <a:lnTo>
                    <a:pt x="316" y="518"/>
                  </a:lnTo>
                  <a:lnTo>
                    <a:pt x="346" y="508"/>
                  </a:lnTo>
                  <a:lnTo>
                    <a:pt x="364" y="480"/>
                  </a:lnTo>
                  <a:lnTo>
                    <a:pt x="374" y="452"/>
                  </a:lnTo>
                  <a:lnTo>
                    <a:pt x="394" y="422"/>
                  </a:lnTo>
                  <a:lnTo>
                    <a:pt x="412" y="394"/>
                  </a:lnTo>
                  <a:lnTo>
                    <a:pt x="422" y="384"/>
                  </a:lnTo>
                  <a:lnTo>
                    <a:pt x="470" y="364"/>
                  </a:lnTo>
                  <a:lnTo>
                    <a:pt x="498" y="356"/>
                  </a:lnTo>
                  <a:lnTo>
                    <a:pt x="528" y="356"/>
                  </a:lnTo>
                  <a:lnTo>
                    <a:pt x="556" y="346"/>
                  </a:lnTo>
                  <a:lnTo>
                    <a:pt x="586" y="336"/>
                  </a:lnTo>
                  <a:lnTo>
                    <a:pt x="614" y="316"/>
                  </a:lnTo>
                  <a:lnTo>
                    <a:pt x="642" y="308"/>
                  </a:lnTo>
                  <a:lnTo>
                    <a:pt x="672" y="298"/>
                  </a:lnTo>
                  <a:lnTo>
                    <a:pt x="700" y="288"/>
                  </a:lnTo>
                  <a:lnTo>
                    <a:pt x="730" y="278"/>
                  </a:lnTo>
                  <a:lnTo>
                    <a:pt x="758" y="278"/>
                  </a:lnTo>
                  <a:lnTo>
                    <a:pt x="786" y="268"/>
                  </a:lnTo>
                  <a:lnTo>
                    <a:pt x="816" y="240"/>
                  </a:lnTo>
                  <a:lnTo>
                    <a:pt x="834" y="212"/>
                  </a:lnTo>
                  <a:lnTo>
                    <a:pt x="844" y="182"/>
                  </a:lnTo>
                  <a:lnTo>
                    <a:pt x="864" y="154"/>
                  </a:lnTo>
                  <a:lnTo>
                    <a:pt x="882" y="124"/>
                  </a:lnTo>
                  <a:lnTo>
                    <a:pt x="912" y="106"/>
                  </a:lnTo>
                  <a:lnTo>
                    <a:pt x="922" y="76"/>
                  </a:lnTo>
                  <a:lnTo>
                    <a:pt x="930" y="48"/>
                  </a:lnTo>
                  <a:lnTo>
                    <a:pt x="940" y="20"/>
                  </a:lnTo>
                  <a:lnTo>
                    <a:pt x="912" y="10"/>
                  </a:lnTo>
                  <a:lnTo>
                    <a:pt x="882" y="10"/>
                  </a:lnTo>
                  <a:lnTo>
                    <a:pt x="902" y="0"/>
                  </a:lnTo>
                </a:path>
              </a:pathLst>
            </a:custGeom>
            <a:solidFill>
              <a:srgbClr val="714400"/>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grpSp>
      <p:sp>
        <p:nvSpPr>
          <p:cNvPr id="820" name="Google Shape;820;p74"/>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A Derived Class</a:t>
            </a:r>
            <a:endParaRPr/>
          </a:p>
        </p:txBody>
      </p:sp>
      <p:sp>
        <p:nvSpPr>
          <p:cNvPr id="355" name="Google Shape;355;p19"/>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Class derived from an existing class</a:t>
            </a:r>
            <a:endParaRPr/>
          </a:p>
          <a:p>
            <a:pPr indent="0" lvl="0" marL="0" rtl="0" algn="l">
              <a:lnSpc>
                <a:spcPct val="100000"/>
              </a:lnSpc>
              <a:spcBef>
                <a:spcPts val="0"/>
              </a:spcBef>
              <a:spcAft>
                <a:spcPts val="0"/>
              </a:spcAft>
              <a:buClr>
                <a:schemeClr val="lt2"/>
              </a:buClr>
              <a:buSzPts val="2000"/>
              <a:buFont typeface="Lucida Sans"/>
              <a:buNone/>
            </a:pPr>
            <a:r>
              <a:rPr b="1" i="0" lang="en-US" sz="2000" u="none">
                <a:solidFill>
                  <a:schemeClr val="lt2"/>
                </a:solidFill>
                <a:latin typeface="Lucida Sans"/>
                <a:ea typeface="Lucida Sans"/>
                <a:cs typeface="Lucida Sans"/>
                <a:sym typeface="Lucida Sans"/>
              </a:rPr>
              <a:t>class </a:t>
            </a:r>
            <a:r>
              <a:rPr b="1" i="1" lang="en-US" sz="2000" u="none">
                <a:solidFill>
                  <a:schemeClr val="lt2"/>
                </a:solidFill>
                <a:latin typeface="Lucida Sans"/>
                <a:ea typeface="Lucida Sans"/>
                <a:cs typeface="Lucida Sans"/>
                <a:sym typeface="Lucida Sans"/>
              </a:rPr>
              <a:t>classname</a:t>
            </a:r>
            <a:r>
              <a:rPr b="1" i="0" lang="en-US" sz="2000" u="none">
                <a:solidFill>
                  <a:schemeClr val="lt2"/>
                </a:solidFill>
                <a:latin typeface="Lucida Sans"/>
                <a:ea typeface="Lucida Sans"/>
                <a:cs typeface="Lucida Sans"/>
                <a:sym typeface="Lucida Sans"/>
              </a:rPr>
              <a:t>:(public|protected|private)</a:t>
            </a:r>
            <a:r>
              <a:rPr b="1" baseline="-25000" i="0" lang="en-US" sz="2000" u="none">
                <a:solidFill>
                  <a:schemeClr val="lt2"/>
                </a:solidFill>
                <a:latin typeface="Lucida Sans"/>
                <a:ea typeface="Lucida Sans"/>
                <a:cs typeface="Lucida Sans"/>
                <a:sym typeface="Lucida Sans"/>
              </a:rPr>
              <a:t>opt </a:t>
            </a:r>
            <a:r>
              <a:rPr b="1" i="1" lang="en-US" sz="2000" u="none">
                <a:solidFill>
                  <a:schemeClr val="lt2"/>
                </a:solidFill>
                <a:latin typeface="Lucida Sans"/>
                <a:ea typeface="Lucida Sans"/>
                <a:cs typeface="Lucida Sans"/>
                <a:sym typeface="Lucida Sans"/>
              </a:rPr>
              <a:t>basename</a:t>
            </a:r>
            <a:br>
              <a:rPr b="1" i="1" lang="en-US" sz="20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a:t>
            </a:r>
            <a:br>
              <a:rPr b="1" i="0" lang="en-US" sz="24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   member declarations</a:t>
            </a:r>
            <a:br>
              <a:rPr b="1" i="0" lang="en-US" sz="2400" u="none">
                <a:solidFill>
                  <a:schemeClr val="lt2"/>
                </a:solidFill>
                <a:latin typeface="Lucida Sans"/>
                <a:ea typeface="Lucida Sans"/>
                <a:cs typeface="Lucida Sans"/>
                <a:sym typeface="Lucida Sans"/>
              </a:rPr>
            </a:br>
            <a:r>
              <a:rPr b="1" i="0" lang="en-US" sz="2400" u="none">
                <a:solidFill>
                  <a:schemeClr val="lt2"/>
                </a:solidFill>
                <a:latin typeface="Lucida Sans"/>
                <a:ea typeface="Lucida Sans"/>
                <a:cs typeface="Lucida Sans"/>
                <a:sym typeface="Lucida Sans"/>
              </a:rPr>
              <a:t>};</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lt2"/>
                </a:solidFill>
                <a:latin typeface="Lucida Sans"/>
                <a:ea typeface="Lucida Sans"/>
                <a:cs typeface="Lucida Sans"/>
                <a:sym typeface="Lucida Sans"/>
              </a:rPr>
              <a:t>class</a:t>
            </a:r>
            <a:r>
              <a:rPr b="1" i="0" lang="en-US" sz="2800" u="none">
                <a:solidFill>
                  <a:schemeClr val="dk1"/>
                </a:solidFill>
                <a:latin typeface="Lucida Sans"/>
                <a:ea typeface="Lucida Sans"/>
                <a:cs typeface="Lucida Sans"/>
                <a:sym typeface="Lucida Sans"/>
              </a:rPr>
              <a:t> Keyword</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Keywords </a:t>
            </a:r>
            <a:r>
              <a:rPr b="1" i="0" lang="en-US" sz="2800" u="none">
                <a:solidFill>
                  <a:schemeClr val="lt2"/>
                </a:solidFill>
                <a:latin typeface="Lucida Sans"/>
                <a:ea typeface="Lucida Sans"/>
                <a:cs typeface="Lucida Sans"/>
                <a:sym typeface="Lucida Sans"/>
              </a:rPr>
              <a:t>public</a:t>
            </a:r>
            <a:r>
              <a:rPr b="1" i="0" lang="en-US" sz="2800" u="none">
                <a:solidFill>
                  <a:schemeClr val="dk1"/>
                </a:solidFill>
                <a:latin typeface="Lucida Sans"/>
                <a:ea typeface="Lucida Sans"/>
                <a:cs typeface="Lucida Sans"/>
                <a:sym typeface="Lucida Sans"/>
              </a:rPr>
              <a:t>, </a:t>
            </a:r>
            <a:r>
              <a:rPr b="1" i="0" lang="en-US" sz="2800" u="none">
                <a:solidFill>
                  <a:schemeClr val="lt2"/>
                </a:solidFill>
                <a:latin typeface="Lucida Sans"/>
                <a:ea typeface="Lucida Sans"/>
                <a:cs typeface="Lucida Sans"/>
                <a:sym typeface="Lucida Sans"/>
              </a:rPr>
              <a:t>protected</a:t>
            </a:r>
            <a:r>
              <a:rPr b="1" i="0" lang="en-US" sz="2800" u="none">
                <a:solidFill>
                  <a:schemeClr val="dk1"/>
                </a:solidFill>
                <a:latin typeface="Lucida Sans"/>
                <a:ea typeface="Lucida Sans"/>
                <a:cs typeface="Lucida Sans"/>
                <a:sym typeface="Lucida Sans"/>
              </a:rPr>
              <a:t>, and </a:t>
            </a:r>
            <a:r>
              <a:rPr b="1" i="0" lang="en-US" sz="2800" u="none">
                <a:solidFill>
                  <a:schemeClr val="lt2"/>
                </a:solidFill>
                <a:latin typeface="Lucida Sans"/>
                <a:ea typeface="Lucida Sans"/>
                <a:cs typeface="Lucida Sans"/>
                <a:sym typeface="Lucida Sans"/>
              </a:rPr>
              <a:t>private</a:t>
            </a:r>
            <a:r>
              <a:rPr b="1" i="0" lang="en-US" sz="2800" u="none">
                <a:solidFill>
                  <a:schemeClr val="dk1"/>
                </a:solidFill>
                <a:latin typeface="Lucida Sans"/>
                <a:ea typeface="Lucida Sans"/>
                <a:cs typeface="Lucida Sans"/>
                <a:sym typeface="Lucida Sans"/>
              </a:rPr>
              <a:t> used to specify how base class members are accessible to derived class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 calcmode="lin" valueType="num">
                                      <p:cBhvr additive="base">
                                        <p:cTn dur="500"/>
                                        <p:tgtEl>
                                          <p:spTgt spid="3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 calcmode="lin" valueType="num">
                                      <p:cBhvr additive="base">
                                        <p:cTn dur="500"/>
                                        <p:tgtEl>
                                          <p:spTgt spid="3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 calcmode="lin" valueType="num">
                                      <p:cBhvr additive="base">
                                        <p:cTn dur="500"/>
                                        <p:tgtEl>
                                          <p:spTgt spid="3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 calcmode="lin" valueType="num">
                                      <p:cBhvr additive="base">
                                        <p:cTn dur="500"/>
                                        <p:tgtEl>
                                          <p:spTgt spid="3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Benefits of Inheritance</a:t>
            </a:r>
            <a:endParaRPr/>
          </a:p>
        </p:txBody>
      </p:sp>
      <p:sp>
        <p:nvSpPr>
          <p:cNvPr id="362" name="Google Shape;362;p20"/>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Code is reused</a:t>
            </a:r>
            <a:endParaRPr/>
          </a:p>
          <a:p>
            <a:pPr indent="0" lvl="2" marL="914400" rtl="0" algn="l">
              <a:lnSpc>
                <a:spcPct val="100000"/>
              </a:lnSpc>
              <a:spcBef>
                <a:spcPts val="720"/>
              </a:spcBef>
              <a:spcAft>
                <a:spcPts val="0"/>
              </a:spcAft>
              <a:buClr>
                <a:schemeClr val="lt2"/>
              </a:buClr>
              <a:buSzPts val="2400"/>
              <a:buFont typeface="Lucida Sans"/>
              <a:buNone/>
            </a:pPr>
            <a:r>
              <a:rPr b="1" i="0" lang="en-US" sz="2400" u="none">
                <a:solidFill>
                  <a:schemeClr val="lt2"/>
                </a:solidFill>
                <a:latin typeface="Lucida Sans"/>
                <a:ea typeface="Lucida Sans"/>
                <a:cs typeface="Lucida Sans"/>
                <a:sym typeface="Lucida Sans"/>
              </a:rPr>
              <a:t>grad_student</a:t>
            </a:r>
            <a:r>
              <a:rPr b="1" i="0" lang="en-US" sz="2400" u="none">
                <a:solidFill>
                  <a:schemeClr val="folHlink"/>
                </a:solidFill>
                <a:latin typeface="Lucida Sans"/>
                <a:ea typeface="Lucida Sans"/>
                <a:cs typeface="Lucida Sans"/>
                <a:sym typeface="Lucida Sans"/>
              </a:rPr>
              <a:t> uses tested code from </a:t>
            </a:r>
            <a:r>
              <a:rPr b="1" i="0" lang="en-US" sz="2400" u="none">
                <a:solidFill>
                  <a:schemeClr val="lt2"/>
                </a:solidFill>
                <a:latin typeface="Lucida Sans"/>
                <a:ea typeface="Lucida Sans"/>
                <a:cs typeface="Lucida Sans"/>
                <a:sym typeface="Lucida Sans"/>
              </a:rPr>
              <a:t>student</a:t>
            </a:r>
            <a:endParaRPr b="1" i="0" sz="2400" u="none">
              <a:solidFill>
                <a:schemeClr val="folHlink"/>
              </a:solidFill>
              <a:latin typeface="Lucida Sans"/>
              <a:ea typeface="Lucida Sans"/>
              <a:cs typeface="Lucida Sans"/>
              <a:sym typeface="Lucida Sans"/>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Reflects relationship in problem domain</a:t>
            </a:r>
            <a:endParaRPr/>
          </a:p>
          <a:p>
            <a:pPr indent="0" lvl="2" marL="914400" rtl="0" algn="l">
              <a:lnSpc>
                <a:spcPct val="100000"/>
              </a:lnSpc>
              <a:spcBef>
                <a:spcPts val="72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Special grouping grad student outgrowth of real world and treatment of this group</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Polymorphic mechanisms allow client code to treat inherited class as subtype of base class</a:t>
            </a:r>
            <a:endParaRPr/>
          </a:p>
          <a:p>
            <a:pPr indent="0" lvl="2" marL="914400" rtl="0" algn="l">
              <a:lnSpc>
                <a:spcPct val="100000"/>
              </a:lnSpc>
              <a:spcBef>
                <a:spcPts val="84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Simplifies code, maintains subtype distinctions</a:t>
            </a:r>
            <a:r>
              <a:rPr b="1" i="0" lang="en-US" sz="2800" u="none">
                <a:solidFill>
                  <a:schemeClr val="dk1"/>
                </a:solidFill>
                <a:latin typeface="Lucida Sans"/>
                <a:ea typeface="Lucida Sans"/>
                <a:cs typeface="Lucida Sans"/>
                <a:sym typeface="Lucida Sans"/>
              </a:rPr>
              <a:t> </a:t>
            </a:r>
            <a:r>
              <a:rPr b="1" i="0" lang="en-US" sz="1200" u="none">
                <a:solidFill>
                  <a:srgbClr val="A60497"/>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 calcmode="lin" valueType="num">
                                      <p:cBhvr additive="base">
                                        <p:cTn dur="500"/>
                                        <p:tgtEl>
                                          <p:spTgt spid="3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 calcmode="lin" valueType="num">
                                      <p:cBhvr additive="base">
                                        <p:cTn dur="500"/>
                                        <p:tgtEl>
                                          <p:spTgt spid="36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 calcmode="lin" valueType="num">
                                      <p:cBhvr additive="base">
                                        <p:cTn dur="500"/>
                                        <p:tgtEl>
                                          <p:spTgt spid="36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 calcmode="lin" valueType="num">
                                      <p:cBhvr additive="base">
                                        <p:cTn dur="500"/>
                                        <p:tgtEl>
                                          <p:spTgt spid="3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 calcmode="lin" valueType="num">
                                      <p:cBhvr additive="base">
                                        <p:cTn dur="500"/>
                                        <p:tgtEl>
                                          <p:spTgt spid="36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 calcmode="lin" valueType="num">
                                      <p:cBhvr additive="base">
                                        <p:cTn dur="500"/>
                                        <p:tgtEl>
                                          <p:spTgt spid="36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1"/>
          <p:cNvSpPr txBox="1"/>
          <p:nvPr/>
        </p:nvSpPr>
        <p:spPr>
          <a:xfrm>
            <a:off x="6635750" y="5264150"/>
            <a:ext cx="1358900" cy="596900"/>
          </a:xfrm>
          <a:prstGeom prst="rect">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69" name="Google Shape;369;p21"/>
          <p:cNvSpPr txBox="1"/>
          <p:nvPr/>
        </p:nvSpPr>
        <p:spPr>
          <a:xfrm>
            <a:off x="4730750" y="5264150"/>
            <a:ext cx="1511300" cy="596900"/>
          </a:xfrm>
          <a:prstGeom prst="rect">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70" name="Google Shape;370;p21"/>
          <p:cNvSpPr txBox="1"/>
          <p:nvPr/>
        </p:nvSpPr>
        <p:spPr>
          <a:xfrm>
            <a:off x="5187950" y="4121150"/>
            <a:ext cx="1282700" cy="749300"/>
          </a:xfrm>
          <a:prstGeom prst="rect">
            <a:avLst/>
          </a:prstGeom>
          <a:solidFill>
            <a:srgbClr val="C1CE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71" name="Google Shape;371;p21"/>
          <p:cNvSpPr txBox="1"/>
          <p:nvPr/>
        </p:nvSpPr>
        <p:spPr>
          <a:xfrm>
            <a:off x="1530350" y="4121150"/>
            <a:ext cx="1282700" cy="749300"/>
          </a:xfrm>
          <a:prstGeom prst="rect">
            <a:avLst/>
          </a:prstGeom>
          <a:solidFill>
            <a:srgbClr val="FCD1C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72" name="Google Shape;372;p21"/>
          <p:cNvSpPr txBox="1"/>
          <p:nvPr/>
        </p:nvSpPr>
        <p:spPr>
          <a:xfrm>
            <a:off x="920750" y="5264150"/>
            <a:ext cx="2349500" cy="596900"/>
          </a:xfrm>
          <a:prstGeom prst="rect">
            <a:avLst/>
          </a:prstGeom>
          <a:solidFill>
            <a:srgbClr val="FFA27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folHlink"/>
              </a:solidFill>
              <a:latin typeface="Lucida Sans"/>
              <a:ea typeface="Lucida Sans"/>
              <a:cs typeface="Lucida Sans"/>
              <a:sym typeface="Lucida Sans"/>
            </a:endParaRPr>
          </a:p>
        </p:txBody>
      </p:sp>
      <p:sp>
        <p:nvSpPr>
          <p:cNvPr id="373" name="Google Shape;373;p21"/>
          <p:cNvSpPr txBox="1"/>
          <p:nvPr>
            <p:ph type="title"/>
          </p:nvPr>
        </p:nvSpPr>
        <p:spPr>
          <a:xfrm>
            <a:off x="395287" y="485775"/>
            <a:ext cx="8291512" cy="4762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Clr>
                <a:schemeClr val="dk2"/>
              </a:buClr>
              <a:buSzPts val="2800"/>
              <a:buFont typeface="Lucida Sans"/>
              <a:buNone/>
            </a:pPr>
            <a:r>
              <a:rPr b="1" i="0" lang="en-US" sz="2800" u="none">
                <a:solidFill>
                  <a:schemeClr val="dk2"/>
                </a:solidFill>
                <a:latin typeface="Lucida Sans"/>
                <a:ea typeface="Lucida Sans"/>
                <a:cs typeface="Lucida Sans"/>
                <a:sym typeface="Lucida Sans"/>
              </a:rPr>
              <a:t>Public Inheritance  (is a subtype)</a:t>
            </a:r>
            <a:endParaRPr/>
          </a:p>
        </p:txBody>
      </p:sp>
      <p:sp>
        <p:nvSpPr>
          <p:cNvPr id="374" name="Google Shape;374;p21"/>
          <p:cNvSpPr txBox="1"/>
          <p:nvPr>
            <p:ph idx="1" type="body"/>
          </p:nvPr>
        </p:nvSpPr>
        <p:spPr>
          <a:xfrm>
            <a:off x="381000" y="1524000"/>
            <a:ext cx="8229600" cy="4724400"/>
          </a:xfrm>
          <a:prstGeom prst="rect">
            <a:avLst/>
          </a:prstGeom>
          <a:noFill/>
          <a:ln>
            <a:noFill/>
          </a:ln>
        </p:spPr>
        <p:txBody>
          <a:bodyPr anchorCtr="0" anchor="t" bIns="46025" lIns="92075" spcFirstLastPara="1" rIns="92075" wrap="square" tIns="46025">
            <a:noAutofit/>
          </a:bodyPr>
          <a:lstStyle/>
          <a:p>
            <a:pPr indent="-285750" lvl="1" marL="400050" rtl="0" algn="l">
              <a:lnSpc>
                <a:spcPct val="100000"/>
              </a:lnSpc>
              <a:spcBef>
                <a:spcPts val="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Publicly inherited remain public</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Private members can't be inherited</a:t>
            </a:r>
            <a:endParaRPr/>
          </a:p>
          <a:p>
            <a:pPr indent="-285750" lvl="1" marL="400050" rtl="0" algn="l">
              <a:lnSpc>
                <a:spcPct val="100000"/>
              </a:lnSpc>
              <a:spcBef>
                <a:spcPts val="2800"/>
              </a:spcBef>
              <a:spcAft>
                <a:spcPts val="0"/>
              </a:spcAft>
              <a:buClr>
                <a:schemeClr val="dk2"/>
              </a:buClr>
              <a:buSzPts val="2240"/>
              <a:buFont typeface="Arial"/>
              <a:buChar char="n"/>
            </a:pPr>
            <a:r>
              <a:rPr b="1" i="0" lang="en-US" sz="2800" u="none">
                <a:solidFill>
                  <a:schemeClr val="dk1"/>
                </a:solidFill>
                <a:latin typeface="Lucida Sans"/>
                <a:ea typeface="Lucida Sans"/>
                <a:cs typeface="Lucida Sans"/>
                <a:sym typeface="Lucida Sans"/>
              </a:rPr>
              <a:t>Protected members remain protected </a:t>
            </a:r>
            <a:r>
              <a:rPr b="1" i="0" lang="en-US" sz="1200" u="none">
                <a:solidFill>
                  <a:srgbClr val="A60497"/>
                </a:solidFill>
                <a:latin typeface="Arial"/>
                <a:ea typeface="Arial"/>
                <a:cs typeface="Arial"/>
                <a:sym typeface="Arial"/>
              </a:rPr>
              <a:t>##</a:t>
            </a:r>
            <a:r>
              <a:rPr b="1" i="0" lang="en-US" sz="2800" u="none">
                <a:solidFill>
                  <a:schemeClr val="dk1"/>
                </a:solidFill>
                <a:latin typeface="Lucida Sans"/>
                <a:ea typeface="Lucida Sans"/>
                <a:cs typeface="Lucida Sans"/>
                <a:sym typeface="Lucida Sans"/>
              </a:rPr>
              <a:t> 	</a:t>
            </a:r>
            <a:endParaRPr/>
          </a:p>
        </p:txBody>
      </p:sp>
      <p:cxnSp>
        <p:nvCxnSpPr>
          <p:cNvPr id="375" name="Google Shape;375;p21"/>
          <p:cNvCxnSpPr/>
          <p:nvPr/>
        </p:nvCxnSpPr>
        <p:spPr>
          <a:xfrm>
            <a:off x="2209800" y="4876800"/>
            <a:ext cx="0" cy="381000"/>
          </a:xfrm>
          <a:prstGeom prst="straightConnector1">
            <a:avLst/>
          </a:prstGeom>
          <a:noFill/>
          <a:ln cap="flat" cmpd="sng" w="12700">
            <a:solidFill>
              <a:schemeClr val="dk1"/>
            </a:solidFill>
            <a:prstDash val="solid"/>
            <a:miter lim="800000"/>
            <a:headEnd len="med" w="med" type="none"/>
            <a:tailEnd len="med" w="med" type="none"/>
          </a:ln>
        </p:spPr>
      </p:cxnSp>
      <p:cxnSp>
        <p:nvCxnSpPr>
          <p:cNvPr id="376" name="Google Shape;376;p21"/>
          <p:cNvCxnSpPr/>
          <p:nvPr/>
        </p:nvCxnSpPr>
        <p:spPr>
          <a:xfrm flipH="1">
            <a:off x="5410200" y="4876800"/>
            <a:ext cx="304800" cy="381000"/>
          </a:xfrm>
          <a:prstGeom prst="straightConnector1">
            <a:avLst/>
          </a:prstGeom>
          <a:noFill/>
          <a:ln cap="flat" cmpd="sng" w="12700">
            <a:solidFill>
              <a:schemeClr val="dk1"/>
            </a:solidFill>
            <a:prstDash val="solid"/>
            <a:miter lim="800000"/>
            <a:headEnd len="med" w="med" type="none"/>
            <a:tailEnd len="med" w="med" type="none"/>
          </a:ln>
        </p:spPr>
      </p:cxnSp>
      <p:cxnSp>
        <p:nvCxnSpPr>
          <p:cNvPr id="377" name="Google Shape;377;p21"/>
          <p:cNvCxnSpPr/>
          <p:nvPr/>
        </p:nvCxnSpPr>
        <p:spPr>
          <a:xfrm>
            <a:off x="6248400" y="4876800"/>
            <a:ext cx="990600" cy="381000"/>
          </a:xfrm>
          <a:prstGeom prst="straightConnector1">
            <a:avLst/>
          </a:prstGeom>
          <a:noFill/>
          <a:ln cap="flat" cmpd="sng" w="12700">
            <a:solidFill>
              <a:schemeClr val="dk1"/>
            </a:solidFill>
            <a:prstDash val="solid"/>
            <a:miter lim="800000"/>
            <a:headEnd len="med" w="med" type="none"/>
            <a:tailEnd len="med" w="med" type="none"/>
          </a:ln>
        </p:spPr>
      </p:cxnSp>
      <p:sp>
        <p:nvSpPr>
          <p:cNvPr id="378" name="Google Shape;378;p21"/>
          <p:cNvSpPr txBox="1"/>
          <p:nvPr/>
        </p:nvSpPr>
        <p:spPr>
          <a:xfrm>
            <a:off x="1508125" y="4175125"/>
            <a:ext cx="13858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student</a:t>
            </a:r>
            <a:endParaRPr/>
          </a:p>
        </p:txBody>
      </p:sp>
      <p:sp>
        <p:nvSpPr>
          <p:cNvPr id="379" name="Google Shape;379;p21"/>
          <p:cNvSpPr txBox="1"/>
          <p:nvPr/>
        </p:nvSpPr>
        <p:spPr>
          <a:xfrm>
            <a:off x="974725" y="5318125"/>
            <a:ext cx="22590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grad_student</a:t>
            </a:r>
            <a:endParaRPr/>
          </a:p>
        </p:txBody>
      </p:sp>
      <p:sp>
        <p:nvSpPr>
          <p:cNvPr id="380" name="Google Shape;380;p21"/>
          <p:cNvSpPr txBox="1"/>
          <p:nvPr/>
        </p:nvSpPr>
        <p:spPr>
          <a:xfrm>
            <a:off x="5165725" y="4175125"/>
            <a:ext cx="11176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shape</a:t>
            </a:r>
            <a:endParaRPr/>
          </a:p>
        </p:txBody>
      </p:sp>
      <p:sp>
        <p:nvSpPr>
          <p:cNvPr id="381" name="Google Shape;381;p21"/>
          <p:cNvSpPr txBox="1"/>
          <p:nvPr/>
        </p:nvSpPr>
        <p:spPr>
          <a:xfrm>
            <a:off x="4708525" y="5318125"/>
            <a:ext cx="12128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ellipse</a:t>
            </a:r>
            <a:endParaRPr/>
          </a:p>
        </p:txBody>
      </p:sp>
      <p:sp>
        <p:nvSpPr>
          <p:cNvPr id="382" name="Google Shape;382;p21"/>
          <p:cNvSpPr txBox="1"/>
          <p:nvPr/>
        </p:nvSpPr>
        <p:spPr>
          <a:xfrm>
            <a:off x="6613525" y="5318125"/>
            <a:ext cx="14541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400"/>
              <a:buFont typeface="Lucida Sans"/>
              <a:buNone/>
            </a:pPr>
            <a:r>
              <a:rPr b="1" i="0" lang="en-US" sz="2400" u="none">
                <a:solidFill>
                  <a:schemeClr val="folHlink"/>
                </a:solidFill>
                <a:latin typeface="Lucida Sans"/>
                <a:ea typeface="Lucida Sans"/>
                <a:cs typeface="Lucida Sans"/>
                <a:sym typeface="Lucida Sans"/>
              </a:rPr>
              <a:t>polygon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 calcmode="lin" valueType="num">
                                      <p:cBhvr additive="base">
                                        <p:cTn dur="500"/>
                                        <p:tgtEl>
                                          <p:spTgt spid="37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 calcmode="lin" valueType="num">
                                      <p:cBhvr additive="base">
                                        <p:cTn dur="500"/>
                                        <p:tgtEl>
                                          <p:spTgt spid="37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 calcmode="lin" valueType="num">
                                      <p:cBhvr additive="base">
                                        <p:cTn dur="500"/>
                                        <p:tgtEl>
                                          <p:spTgt spid="37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sic class">
  <a:themeElements>
    <a:clrScheme name="">
      <a:dk1>
        <a:srgbClr val="000000"/>
      </a:dk1>
      <a:lt1>
        <a:srgbClr val="FFFFFF"/>
      </a:lt1>
      <a:dk2>
        <a:srgbClr val="660033"/>
      </a:dk2>
      <a:lt2>
        <a:srgbClr val="000099"/>
      </a:lt2>
      <a:accent1>
        <a:srgbClr val="DDDDDD"/>
      </a:accent1>
      <a:accent2>
        <a:srgbClr val="008080"/>
      </a:accent2>
      <a:accent3>
        <a:srgbClr val="FFFFFF"/>
      </a:accent3>
      <a:accent4>
        <a:srgbClr val="000000"/>
      </a:accent4>
      <a:accent5>
        <a:srgbClr val="EBEBEB"/>
      </a:accent5>
      <a:accent6>
        <a:srgbClr val="007373"/>
      </a:accent6>
      <a:hlink>
        <a:srgbClr val="D60093"/>
      </a:hlink>
      <a:folHlink>
        <a:srgbClr val="00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