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6858000" cy="9144000"/>
  <p:embeddedFontLst>
    <p:embeddedFont>
      <p:font typeface="Gill Sans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j1/5HycS1kgbhS/RXEXFv8lZTu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D58467-BB91-4985-8E16-43B54AA2882B}">
  <a:tblStyle styleId="{DCD58467-BB91-4985-8E16-43B54AA2882B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0"/>
          </a:solidFill>
        </a:fill>
      </a:tcStyle>
    </a:wholeTbl>
    <a:band1H>
      <a:tcTxStyle/>
      <a:tcStyle>
        <a:fill>
          <a:solidFill>
            <a:srgbClr val="CCDBE1"/>
          </a:solidFill>
        </a:fill>
      </a:tcStyle>
    </a:band1H>
    <a:band2H>
      <a:tcTxStyle/>
    </a:band2H>
    <a:band1V>
      <a:tcTxStyle/>
      <a:tcStyle>
        <a:fill>
          <a:solidFill>
            <a:srgbClr val="CCDBE1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GillSans-bold.fntdata"/><Relationship Id="rId12" Type="http://schemas.openxmlformats.org/officeDocument/2006/relationships/font" Target="fonts/Gill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7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9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9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9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5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p15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5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6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6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6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1600200" y="1828800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b="1" lang="en-US" sz="3200"/>
              <a:t>18CSC204J-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b="1" lang="en-US" sz="3200"/>
              <a:t>UNIT I</a:t>
            </a:r>
            <a:br>
              <a:rPr b="1" lang="en-US" sz="3200"/>
            </a:br>
            <a:r>
              <a:rPr b="1" lang="en-US" sz="3200"/>
              <a:t>INTRODUCTION TO </a:t>
            </a:r>
            <a:r>
              <a:rPr b="1" lang="en-US" sz="3200"/>
              <a:t>ALGORITHM</a:t>
            </a:r>
            <a:r>
              <a:rPr b="1" lang="en-US" sz="3200"/>
              <a:t> DESIGN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US"/>
              <a:t>Algorithms 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A finite set of instructions or logic, written in order, to accomplish a certain predefined task.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Algorithm is not the complete code or program.</a:t>
            </a:r>
            <a:endParaRPr/>
          </a:p>
          <a:p>
            <a:pPr indent="-16154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It is just the core logic (solution) of a problem.</a:t>
            </a:r>
            <a:endParaRPr/>
          </a:p>
          <a:p>
            <a:pPr indent="-16154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Can be expressed either as an informal high level description as pseudo code or using a flowchart.</a:t>
            </a:r>
            <a:endParaRPr/>
          </a:p>
          <a:p>
            <a:pPr indent="-16154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b="1" lang="en-US" sz="4000"/>
              <a:t>Characteristics of an Algorithm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1066800" y="1143000"/>
            <a:ext cx="7866888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b="1" lang="en-US" sz="1800"/>
              <a:t>Input</a:t>
            </a:r>
            <a:r>
              <a:rPr lang="en-US" sz="1800"/>
              <a:t>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		An algorithm should have 0 or more well defined inputs.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b="1" lang="en-US" sz="1800"/>
              <a:t>Output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		An algorithm should have 1 or more well defined outputs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b="1" lang="en-US" sz="1800"/>
              <a:t>Unambiguous </a:t>
            </a:r>
            <a:endParaRPr sz="18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		Algorithm should be clear and unambiguous.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b="1" lang="en-US" sz="1800"/>
              <a:t>Finiteness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		</a:t>
            </a:r>
            <a:r>
              <a:rPr lang="en-US" sz="1800"/>
              <a:t>Algorithms must terminate after a finite no. of steps.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b="1" lang="en-US" sz="1800"/>
              <a:t>Feasibility </a:t>
            </a:r>
            <a:endParaRPr sz="1800"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		Should be feasible with the available resources.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b="1" lang="en-US" sz="1800"/>
              <a:t>Independent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		An algorithm should have step-by-step directions which should be independent of any programming code.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1435608" y="274638"/>
            <a:ext cx="749808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b="1" lang="en-US"/>
              <a:t>Pseudo code</a:t>
            </a:r>
            <a:endParaRPr b="1"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447800" y="11430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It is one of the methods that could be used to represent an algorithm. </a:t>
            </a:r>
            <a:endParaRPr/>
          </a:p>
          <a:p>
            <a:pPr indent="-283464" lvl="0" marL="36576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It is not written in a specific syntax </a:t>
            </a:r>
            <a:endParaRPr/>
          </a:p>
          <a:p>
            <a:pPr indent="-283464" lvl="0" marL="36576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Cannot be executed </a:t>
            </a:r>
            <a:endParaRPr/>
          </a:p>
          <a:p>
            <a:pPr indent="-283464" lvl="0" marL="36576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Can be read and understood by programmers who are familiar with different programming languages. </a:t>
            </a:r>
            <a:endParaRPr/>
          </a:p>
          <a:p>
            <a:pPr indent="-283464" lvl="0" marL="36576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Transformation from pseudo code to the corresponding program code easier. </a:t>
            </a:r>
            <a:endParaRPr/>
          </a:p>
          <a:p>
            <a:pPr indent="-283464" lvl="0" marL="36576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Pseudo code allows to include control structures such as WHILE, IF-THEN-ELSE, REPEAT-UNTIL, FOR, and CASE, which are available in many high level languages.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b="1" lang="en-US"/>
              <a:t>Difference between Algorithm and Pseudocode</a:t>
            </a:r>
            <a:endParaRPr b="1"/>
          </a:p>
        </p:txBody>
      </p:sp>
      <p:graphicFrame>
        <p:nvGraphicFramePr>
          <p:cNvPr id="124" name="Google Shape;124;p5"/>
          <p:cNvGraphicFramePr/>
          <p:nvPr/>
        </p:nvGraphicFramePr>
        <p:xfrm>
          <a:off x="1371600" y="1772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{DCD58467-BB91-4985-8E16-43B54AA2882B}</a:tableStyleId>
              </a:tblPr>
              <a:tblGrid>
                <a:gridCol w="3352800"/>
                <a:gridCol w="4146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Algorithm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Pseudo code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 finite set of instructions or logic, written in order, to accomplish a certain predefined task.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US" sz="1600"/>
                        <a:t>a generic way of describing an algorithm without using any specific programming language-related notations.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US" sz="1600"/>
                        <a:t>It is just the core logic (solution) of a problem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It is an outline of a program, written in a form which can easily be converted into real programming statements.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Easy to understand</a:t>
                      </a:r>
                      <a:r>
                        <a:rPr lang="en-US" sz="1600"/>
                        <a:t> the logic of a problem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US" sz="1600"/>
                        <a:t>Can be read and understood by programmers who are familiar with different programming languages.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US" sz="1600"/>
                        <a:t>Can be expressed either as an informal high level description as pseudo code or using a flowchart.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None/>
                      </a:pPr>
                      <a:r>
                        <a:rPr lang="en-US" sz="1600"/>
                        <a:t>It is not written in a specific syntax.</a:t>
                      </a:r>
                      <a:r>
                        <a:rPr lang="en-US" sz="1600"/>
                        <a:t> It </a:t>
                      </a:r>
                      <a:r>
                        <a:rPr lang="en-US" sz="1600"/>
                        <a:t>allows to include control structures such as WHILE, IF-THEN-ELSE, REPEAT-UNTIL, FOR, and CASE, which are present in many high level languages.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2016-07-05T10:07:54Z</dcterms:created>
  <dc:creator>Selvamary</dc:creator>
</cp:coreProperties>
</file>