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9hNO9zw1VomTMHf4pVKgSWc2+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15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19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21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21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1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1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IN" sz="3200"/>
              <a:t>UNIT I</a:t>
            </a:r>
            <a:br>
              <a:rPr b="1" lang="en-IN" sz="3200"/>
            </a:br>
            <a:r>
              <a:rPr b="1" lang="en-IN" sz="3200"/>
              <a:t>INTRODUCTION TO ALGORITHM DESIGN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1566863"/>
            <a:ext cx="7800207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Order of Growth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609" y="990600"/>
            <a:ext cx="758282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Asymptotic Notations</a:t>
            </a:r>
            <a:endParaRPr b="1"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IN"/>
              <a:t>Main idea of asymptotic analysis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To have a measure of efficiency of algorithms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That doesn’t depend on machine specific constants,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That doesn’t require algorithms to be implemented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Time taken by programs to be compared.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IN"/>
              <a:t>Asymptotic notations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Asymptotic notations are mathematical tools to represent time complexity of algorithms for asymptotic analysis.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Asymptotic Analysis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Asymptotic analysis refers to computing the running time of any operation in mathematical units of computation.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Ο Notation</a:t>
            </a:r>
            <a:endParaRPr sz="2400"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Ω Notation</a:t>
            </a:r>
            <a:endParaRPr sz="2400"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θ Notation</a:t>
            </a:r>
            <a:endParaRPr sz="2400"/>
          </a:p>
          <a:p>
            <a:pPr indent="-12090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435608" y="381000"/>
            <a:ext cx="749808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Big Oh Notation, Ο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IN"/>
              <a:t>It measures the worst case time complexity or longest amount of time an algorithm can possibly take to complete.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IN" sz="2000"/>
              <a:t>O(g(n)) = { f(n): there exist positive constants c and n0 such that 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IN" sz="2000"/>
              <a:t>0 &lt;= f(n) &lt;= cg(n) for all n &gt;= n0} </a:t>
            </a:r>
            <a:endParaRPr/>
          </a:p>
          <a:p>
            <a:pPr indent="-599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99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99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4114800"/>
            <a:ext cx="3886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IN" sz="3200"/>
              <a:t>0 &lt;= f(n) &lt;= cg(n) for all n &gt;= n0}</a:t>
            </a:r>
            <a:endParaRPr sz="3200"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990600" y="1447800"/>
            <a:ext cx="411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If f(n) = 3n+2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		g(n)=n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Then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3n+2 &lt;=  cn</a:t>
            </a:r>
            <a:endParaRPr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For instance c=4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3n+2&lt;=4n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n&gt;=2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Hence f(n) = O(g(n)) 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257800" y="13716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f(n) = 3n+2	g(n)=n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3n+2 &lt;=  cn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instance c=1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n=1,2,3,4,</a:t>
            </a:r>
            <a:r>
              <a:rPr b="1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5,6…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3n+2&lt;=n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n&gt;=5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Hence f(n) = O(g(n))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Ω Notation: (Best Case)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IN"/>
              <a:t>Ω notation provides an asymptotic lower bound </a:t>
            </a:r>
            <a:endParaRPr/>
          </a:p>
          <a:p>
            <a:pPr indent="-599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048000"/>
            <a:ext cx="705421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3505200"/>
            <a:ext cx="5251174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0" y="6477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0" y="13239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3886200"/>
            <a:ext cx="3200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990600" y="1447800"/>
            <a:ext cx="411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If f(n) = 3n+2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		g(n)=n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Then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f(n)&gt;= cg(n)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For instance c=1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3n+2 &gt;= 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Hence f(n) = omega(g(n)) </a:t>
            </a:r>
            <a:endParaRPr sz="2800"/>
          </a:p>
        </p:txBody>
      </p:sp>
      <p:sp>
        <p:nvSpPr>
          <p:cNvPr id="147" name="Google Shape;147;p7"/>
          <p:cNvSpPr txBox="1"/>
          <p:nvPr/>
        </p:nvSpPr>
        <p:spPr>
          <a:xfrm>
            <a:off x="5257800" y="13716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f(n) = 3n+2	g(n)=n</a:t>
            </a:r>
            <a:r>
              <a:rPr baseline="30000"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endParaRPr/>
          </a:p>
          <a:p>
            <a:pPr indent="-283464" lvl="0" marL="36576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3n+2 &gt;=  cn</a:t>
            </a:r>
            <a:r>
              <a:rPr baseline="30000"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instance c=1</a:t>
            </a:r>
            <a:endParaRPr/>
          </a:p>
          <a:p>
            <a:pPr indent="-283464" lvl="0" marL="36576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n=</a:t>
            </a:r>
            <a:r>
              <a:rPr b="1"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1,2,3,4,5,6…</a:t>
            </a:r>
            <a:endParaRPr/>
          </a:p>
          <a:p>
            <a:pPr indent="-283464" lvl="0" marL="36576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3n+2 &gt;=n</a:t>
            </a:r>
            <a:r>
              <a:rPr baseline="30000"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Hence f(n) = omega(n)</a:t>
            </a:r>
            <a:endParaRPr/>
          </a:p>
          <a:p>
            <a:pPr indent="-283464" lvl="0" marL="36576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	logn			log(logn)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199" y="609600"/>
            <a:ext cx="6301409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Θ Notation: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IN" sz="2000"/>
              <a:t> Θ((g(n)) = {f(n): there exist positive constants c1, c2 and n0 such that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IN" sz="2000"/>
              <a:t>0 &lt;= c1*g(n) &lt;= f(n) &lt;= c2*g(n) for all n &gt;= n0} </a:t>
            </a: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3124200"/>
            <a:ext cx="36576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990600" y="1447800"/>
            <a:ext cx="6705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If f(n) = 3n+2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		g(n)=n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Then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IN" sz="2600"/>
              <a:t>c1*g(n) &lt;= f(n) &lt;= c2*g(n)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IN" sz="2600"/>
              <a:t>C1,c2&gt;0 and N&gt;n</a:t>
            </a:r>
            <a:r>
              <a:rPr baseline="-25000" lang="en-IN" sz="2600"/>
              <a:t>0</a:t>
            </a:r>
            <a:endParaRPr baseline="-25000"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For instance c2=4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 f(n)&lt;= c2g(n)</a:t>
            </a:r>
            <a:endParaRPr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3n+2 &lt;= 4n 	n</a:t>
            </a:r>
            <a:r>
              <a:rPr baseline="-25000" lang="en-IN" sz="2800"/>
              <a:t>0=1</a:t>
            </a:r>
            <a:endParaRPr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f(n)&gt;= c1g(n)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For instance c1=1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3n+2 &gt;= 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IN" sz="2600"/>
              <a:t>Hence f(n) = theta(n) </a:t>
            </a:r>
            <a:endParaRPr sz="2800"/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1143000" y="2286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en-IN" sz="2400"/>
              <a:t>0 &lt;= c1*g(n) &lt;= f(n) &lt;= c2*g(n) for all n &gt;= n0}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