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363" r:id="rId3"/>
    <p:sldId id="364" r:id="rId4"/>
    <p:sldId id="365" r:id="rId5"/>
    <p:sldId id="366" r:id="rId6"/>
    <p:sldId id="3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 autoAdjust="0"/>
    <p:restoredTop sz="94737" autoAdjust="0"/>
  </p:normalViewPr>
  <p:slideViewPr>
    <p:cSldViewPr>
      <p:cViewPr varScale="1">
        <p:scale>
          <a:sx n="86" d="100"/>
          <a:sy n="8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2/15/2021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</a:t>
            </a:r>
            <a:br>
              <a:rPr lang="en-US" sz="3200" b="1" dirty="0" smtClean="0"/>
            </a:br>
            <a:r>
              <a:rPr lang="en-US" sz="3200" b="1" dirty="0" smtClean="0"/>
              <a:t>INTRODUCTION TO ALGORITHM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Recursion	recall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Functions calls itself</a:t>
            </a:r>
          </a:p>
          <a:p>
            <a:r>
              <a:rPr lang="en-IN" dirty="0" smtClean="0"/>
              <a:t>consists of one or more base cases and one or more recursive cases.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0"/>
            <a:ext cx="80772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/>
              <a:t>Mathematical Analysis - Induction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Consider a recursive algorithm to compute the maximum element in an array of integers. </a:t>
            </a:r>
          </a:p>
          <a:p>
            <a:r>
              <a:rPr lang="en-IN" sz="2400" dirty="0" smtClean="0"/>
              <a:t>You may assume the existence of a function “max(</a:t>
            </a:r>
            <a:r>
              <a:rPr lang="en-IN" sz="2400" dirty="0" err="1" smtClean="0"/>
              <a:t>a,b</a:t>
            </a:r>
            <a:r>
              <a:rPr lang="en-IN" sz="2400" dirty="0" smtClean="0"/>
              <a:t>)” that returns the maximum of two integers a and b 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2961"/>
          <a:stretch>
            <a:fillRect/>
          </a:stretch>
        </p:blipFill>
        <p:spPr bwMode="auto">
          <a:xfrm>
            <a:off x="1280410" y="3810000"/>
            <a:ext cx="786359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 smtClean="0"/>
              <a:t>Let p(n) stand for the proposition that Algorithm finds and returns the maximum integer in the locations A[1] through A[n]. Accordingly, we have to show that (∀n) p(n) is true.</a:t>
            </a:r>
          </a:p>
          <a:p>
            <a:r>
              <a:rPr lang="en-IN" sz="1600" b="1" dirty="0" smtClean="0"/>
              <a:t>BASIS: </a:t>
            </a:r>
            <a:r>
              <a:rPr lang="en-IN" sz="1600" dirty="0" smtClean="0"/>
              <a:t>When there is only one element in the array , i.e., n=1, then this element is clearly the maximum element and it is returned on Line 2. We thus see that p(1) is true.</a:t>
            </a:r>
          </a:p>
          <a:p>
            <a:r>
              <a:rPr lang="en-IN" sz="1600" b="1" dirty="0" smtClean="0"/>
              <a:t>INDUCTIVE STEP: </a:t>
            </a:r>
            <a:r>
              <a:rPr lang="en-IN" sz="1600" dirty="0" smtClean="0"/>
              <a:t>Assume that Algorithm finds and returns the maximum element, when there are exactly k elements in A.</a:t>
            </a:r>
          </a:p>
          <a:p>
            <a:r>
              <a:rPr lang="en-IN" sz="1600" dirty="0" smtClean="0"/>
              <a:t>Now consider the case in which there are k + 1 elements in A. Since (k + 1) &gt; 1, Line 4 will be executed. </a:t>
            </a:r>
          </a:p>
          <a:p>
            <a:r>
              <a:rPr lang="en-IN" sz="1600" dirty="0" smtClean="0"/>
              <a:t>From the inductive hypothesis, we know that the maximum elements in A[1] through A[k] is returned. Now the maximum element in A is either A[k+1] or the maximum element in A[1] through A[k] (say r). Thus, returning the maximum of A[k+1] and r clearly gives the maximum element in A, thereby proving that p(k) → p(k+1). </a:t>
            </a:r>
          </a:p>
          <a:p>
            <a:r>
              <a:rPr lang="en-IN" sz="1600" dirty="0" smtClean="0"/>
              <a:t>By applying the principle of mathematical induction, we can conclude that (∀n) p(n) is true, i.e., Algorithm is correct.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exact solution to the recurrence relation using mathematical induction method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Solution is T(n)=nlogn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9924" y="3038474"/>
            <a:ext cx="428555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 smtClean="0">
                <a:latin typeface="Cambria" pitchFamily="18" charset="0"/>
              </a:rPr>
              <a:t>Basis:</a:t>
            </a:r>
            <a:r>
              <a:rPr lang="en-IN" dirty="0" smtClean="0">
                <a:latin typeface="Cambria" pitchFamily="18" charset="0"/>
              </a:rPr>
              <a:t> </a:t>
            </a:r>
            <a:r>
              <a:rPr lang="en-IN" sz="2000" dirty="0" smtClean="0">
                <a:latin typeface="Cambria" pitchFamily="18" charset="0"/>
              </a:rPr>
              <a:t>At n = 1, both the closed form and the recurrence relation agree (0=0) and so the basis is true.</a:t>
            </a:r>
          </a:p>
          <a:p>
            <a:pPr algn="just"/>
            <a:r>
              <a:rPr lang="en-IN" sz="2000" b="1" dirty="0" smtClean="0">
                <a:latin typeface="Cambria" pitchFamily="18" charset="0"/>
              </a:rPr>
              <a:t>Inductive step:</a:t>
            </a:r>
            <a:r>
              <a:rPr lang="en-IN" sz="2000" dirty="0" smtClean="0">
                <a:latin typeface="Cambria" pitchFamily="18" charset="0"/>
              </a:rPr>
              <a:t> Assume that T(r) = </a:t>
            </a:r>
            <a:r>
              <a:rPr lang="en-IN" sz="2000" dirty="0" err="1" smtClean="0">
                <a:latin typeface="Cambria" pitchFamily="18" charset="0"/>
              </a:rPr>
              <a:t>rlogr</a:t>
            </a:r>
            <a:r>
              <a:rPr lang="en-IN" sz="2000" dirty="0" smtClean="0">
                <a:latin typeface="Cambria" pitchFamily="18" charset="0"/>
              </a:rPr>
              <a:t> for all  1≤ r ≤ k . Now consider T(k+1). As per the recurrence relation, we have,</a:t>
            </a: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r>
              <a:rPr lang="en-IN" sz="2000" dirty="0" smtClean="0">
                <a:latin typeface="Cambria" pitchFamily="18" charset="0"/>
              </a:rPr>
              <a:t>We can therefore apply the principle of mathematical induction to conclude that the exact solution to the given recurrence is nlogn.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7854" y="2996302"/>
            <a:ext cx="5000660" cy="51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8917"/>
          <a:stretch>
            <a:fillRect/>
          </a:stretch>
        </p:blipFill>
        <p:spPr bwMode="auto">
          <a:xfrm>
            <a:off x="1428728" y="3571876"/>
            <a:ext cx="771527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329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1686</TotalTime>
  <Words>387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UNIT I INTRODUCTION TO ALGORITHM DESIGN</vt:lpstr>
      <vt:lpstr>Recursion recall </vt:lpstr>
      <vt:lpstr>Mathematical Analysis - Induction</vt:lpstr>
      <vt:lpstr>Solution</vt:lpstr>
      <vt:lpstr>Slide 5</vt:lpstr>
      <vt:lpstr>Solution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Student</cp:lastModifiedBy>
  <cp:revision>133</cp:revision>
  <dcterms:created xsi:type="dcterms:W3CDTF">2016-07-05T10:07:54Z</dcterms:created>
  <dcterms:modified xsi:type="dcterms:W3CDTF">2021-02-15T03:27:19Z</dcterms:modified>
</cp:coreProperties>
</file>