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Gill Sans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hQiotYJNbsTa2EEeNc89mJUDAJ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illSans-bold.fntdata"/><Relationship Id="rId12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ctrTitle"/>
          </p:nvPr>
        </p:nvSpPr>
        <p:spPr>
          <a:xfrm>
            <a:off x="1432560" y="359898"/>
            <a:ext cx="74067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1432560" y="1850064"/>
            <a:ext cx="740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0" type="dt"/>
          </p:nvPr>
        </p:nvSpPr>
        <p:spPr>
          <a:xfrm>
            <a:off x="3581400" y="63055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1" type="ftr"/>
          </p:nvPr>
        </p:nvSpPr>
        <p:spPr>
          <a:xfrm>
            <a:off x="5715000" y="63055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8613648" y="6305550"/>
            <a:ext cx="457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8"/>
          <p:cNvSpPr/>
          <p:nvPr/>
        </p:nvSpPr>
        <p:spPr>
          <a:xfrm>
            <a:off x="921433" y="1413802"/>
            <a:ext cx="210300" cy="210300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8"/>
          <p:cNvSpPr/>
          <p:nvPr/>
        </p:nvSpPr>
        <p:spPr>
          <a:xfrm>
            <a:off x="1157176" y="1345016"/>
            <a:ext cx="63900" cy="63900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 rot="5400000">
            <a:off x="2784288" y="99000"/>
            <a:ext cx="4800600" cy="7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3581400" y="63055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5715000" y="63055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613648" y="6305550"/>
            <a:ext cx="457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 rot="5400000">
            <a:off x="4846651" y="2285990"/>
            <a:ext cx="58515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 rot="5400000">
            <a:off x="998551" y="419090"/>
            <a:ext cx="58515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3581400" y="63055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5715000" y="63055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613648" y="6305550"/>
            <a:ext cx="457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3581400" y="63055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5715000" y="63055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613648" y="6305550"/>
            <a:ext cx="457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2282890" y="-54"/>
            <a:ext cx="685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578392" y="1066800"/>
            <a:ext cx="64008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3581400" y="63055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5715000" y="63055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613648" y="6305550"/>
            <a:ext cx="457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0"/>
          <p:cNvSpPr/>
          <p:nvPr/>
        </p:nvSpPr>
        <p:spPr>
          <a:xfrm>
            <a:off x="2286000" y="0"/>
            <a:ext cx="762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10"/>
          <p:cNvSpPr/>
          <p:nvPr/>
        </p:nvSpPr>
        <p:spPr>
          <a:xfrm>
            <a:off x="2172321" y="2814656"/>
            <a:ext cx="210300" cy="210300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10"/>
          <p:cNvSpPr/>
          <p:nvPr/>
        </p:nvSpPr>
        <p:spPr>
          <a:xfrm>
            <a:off x="2408064" y="2745870"/>
            <a:ext cx="63900" cy="63900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1435608" y="274320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35608" y="1524000"/>
            <a:ext cx="3657600" cy="4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5276088" y="1524000"/>
            <a:ext cx="3657600" cy="4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3581400" y="63055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5715000" y="63055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613648" y="6305550"/>
            <a:ext cx="457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457200" y="328278"/>
            <a:ext cx="4023300" cy="64020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663440" y="328278"/>
            <a:ext cx="4023300" cy="64020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3" type="body"/>
          </p:nvPr>
        </p:nvSpPr>
        <p:spPr>
          <a:xfrm>
            <a:off x="457200" y="969336"/>
            <a:ext cx="402330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4" type="body"/>
          </p:nvPr>
        </p:nvSpPr>
        <p:spPr>
          <a:xfrm>
            <a:off x="4663440" y="969336"/>
            <a:ext cx="402330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0" type="dt"/>
          </p:nvPr>
        </p:nvSpPr>
        <p:spPr>
          <a:xfrm>
            <a:off x="3581400" y="63055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1" type="ftr"/>
          </p:nvPr>
        </p:nvSpPr>
        <p:spPr>
          <a:xfrm>
            <a:off x="5715000" y="63055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613648" y="6305550"/>
            <a:ext cx="457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435608" y="274320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3581400" y="63055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5715000" y="63055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3648" y="6305550"/>
            <a:ext cx="457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1014984" y="0"/>
            <a:ext cx="81291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3581400" y="63055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5715000" y="63055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613648" y="6305550"/>
            <a:ext cx="457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014984" y="-54"/>
            <a:ext cx="732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16778"/>
            <a:ext cx="3810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406964"/>
            <a:ext cx="3810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57200" y="2133600"/>
            <a:ext cx="81534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3581400" y="63055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5715000" y="63055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3648" y="6305550"/>
            <a:ext cx="457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3581400" y="63055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5715000" y="63055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613648" y="6305550"/>
            <a:ext cx="457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510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6"/>
          <p:cNvSpPr/>
          <p:nvPr>
            <p:ph idx="2" type="pic"/>
          </p:nvPr>
        </p:nvSpPr>
        <p:spPr>
          <a:xfrm>
            <a:off x="838200" y="1143003"/>
            <a:ext cx="4419600" cy="3514500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16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310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16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310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-815927" y="-815922"/>
            <a:ext cx="1638900" cy="1638900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550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168816" y="21102"/>
            <a:ext cx="1702200" cy="1702200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3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7"/>
          <p:cNvSpPr/>
          <p:nvPr/>
        </p:nvSpPr>
        <p:spPr>
          <a:xfrm rot="2315726">
            <a:off x="182827" y="1055101"/>
            <a:ext cx="1125811" cy="1102759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1012873" y="-54"/>
            <a:ext cx="8131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7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0" type="dt"/>
          </p:nvPr>
        </p:nvSpPr>
        <p:spPr>
          <a:xfrm>
            <a:off x="3581400" y="63055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5715000" y="6305550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613648" y="6305550"/>
            <a:ext cx="457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1014984" y="-54"/>
            <a:ext cx="732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Zhhh9qpAVN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600200" y="1828800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b="1" lang="en-US" sz="3200"/>
              <a:t>UNIT I</a:t>
            </a:r>
            <a:br>
              <a:rPr b="1" lang="en-US" sz="3200"/>
            </a:br>
            <a:r>
              <a:rPr b="1" lang="en-US" sz="3200"/>
              <a:t>INTRODUCTION TO ALGORITM DESIGN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US"/>
              <a:t>Substitution method 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Guess the solution.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Use induction to find the constants and show that the solution works.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64" l="0" r="0" t="1564"/>
          <a:stretch/>
        </p:blipFill>
        <p:spPr>
          <a:xfrm>
            <a:off x="1353808" y="1434175"/>
            <a:ext cx="74982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/>
        </p:nvSpPr>
        <p:spPr>
          <a:xfrm>
            <a:off x="1224045" y="292220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219200"/>
            <a:ext cx="71628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US"/>
              <a:t>Example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How to prove by the substitution method that if T(n)=T(n−1)+Θ(n)then T(n)=Θ(n</a:t>
            </a:r>
            <a:r>
              <a:rPr baseline="30000" lang="en-US" sz="2400"/>
              <a:t>2</a:t>
            </a:r>
            <a:r>
              <a:rPr lang="en-US" sz="2400"/>
              <a:t>)</a:t>
            </a:r>
            <a:endParaRPr/>
          </a:p>
          <a:p>
            <a:pPr indent="-16154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2571744"/>
            <a:ext cx="7870946" cy="2786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Video Link</a:t>
            </a:r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https://www.youtube.com/watch?v=Zhhh9qpAVN0</a:t>
            </a:r>
            <a:endParaRPr sz="24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2016-07-05T10:07:54Z</dcterms:created>
  <dc:creator>Selvamary</dc:creator>
</cp:coreProperties>
</file>