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T0MfA+oUxf7oPAkwxp6z287og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1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IN" sz="3200"/>
              <a:t>UNIT I</a:t>
            </a:r>
            <a:br>
              <a:rPr b="1" lang="en-IN" sz="3200"/>
            </a:br>
            <a:r>
              <a:rPr b="1" lang="en-IN" sz="3200"/>
              <a:t>INTRODUCTION TO ALGORITM DESIGN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lang="en-IN" sz="2800"/>
              <a:t>Verify the guess by applying substitution method</a:t>
            </a:r>
            <a:endParaRPr sz="2800"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514476"/>
            <a:ext cx="7410282" cy="498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Lets see another example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8" y="1195388"/>
            <a:ext cx="7288724" cy="501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Lets practice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Consider </a:t>
            </a:r>
            <a:r>
              <a:rPr i="1" lang="en-IN"/>
              <a:t>T(n) = 3T(n/2) + n. Use a recursion tree to </a:t>
            </a:r>
            <a:r>
              <a:rPr lang="en-IN"/>
              <a:t>derive a guess for an asymptotic upper bound for </a:t>
            </a:r>
            <a:r>
              <a:rPr i="1" lang="en-IN"/>
              <a:t>T(n) </a:t>
            </a:r>
            <a:r>
              <a:rPr lang="en-IN"/>
              <a:t>and verify the guess with the substitution method.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i="1" lang="en-IN"/>
              <a:t>T(n) = T(n/2) + n</a:t>
            </a:r>
            <a:r>
              <a:rPr baseline="30000" i="1" lang="en-IN"/>
              <a:t>2</a:t>
            </a:r>
            <a:r>
              <a:rPr i="1" lang="en-IN"/>
              <a:t>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i="1" lang="en-IN"/>
              <a:t>T(n) = 2T(n − 1) + 1.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b="1" lang="en-IN" sz="3600"/>
              <a:t>Recurrence relation - recursion </a:t>
            </a:r>
            <a:endParaRPr sz="3600"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IN"/>
              <a:t>solving recurrences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expanding the recurrence into a tree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IN"/>
              <a:t>summing the cost at each level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Example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3" y="1504949"/>
            <a:ext cx="7291526" cy="485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Expand T(n/4)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99" y="1295400"/>
            <a:ext cx="7413031" cy="5062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Expand T(n/16)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285860"/>
            <a:ext cx="7556897" cy="517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en-IN" sz="3200"/>
              <a:t>Summing the cost at each level</a:t>
            </a:r>
            <a:endParaRPr sz="3200"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262063"/>
            <a:ext cx="7652686" cy="495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Adding up the costs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466849"/>
            <a:ext cx="7500990" cy="504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Applying the geometric sum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533525"/>
            <a:ext cx="7143799" cy="501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Polishing the result we get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1556835"/>
            <a:ext cx="6967565" cy="530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