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embeddedFontLst>
    <p:embeddedFont>
      <p:font typeface="Gill Sans"/>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4" roundtripDataSignature="AMtx7miTBr5Iq7gwnbW+QxmLiJZo+8KF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GillSans-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Gill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18"/>
          <p:cNvSpPr txBox="1"/>
          <p:nvPr>
            <p:ph type="ctrTitle"/>
          </p:nvPr>
        </p:nvSpPr>
        <p:spPr>
          <a:xfrm>
            <a:off x="1432560" y="359898"/>
            <a:ext cx="7406640" cy="147218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562214"/>
              </a:buClr>
              <a:buSzPts val="43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8"/>
          <p:cNvSpPr txBox="1"/>
          <p:nvPr>
            <p:ph idx="1" type="subTitle"/>
          </p:nvPr>
        </p:nvSpPr>
        <p:spPr>
          <a:xfrm>
            <a:off x="1432560" y="1850064"/>
            <a:ext cx="7406640" cy="1752600"/>
          </a:xfrm>
          <a:prstGeom prst="rect">
            <a:avLst/>
          </a:prstGeom>
          <a:noFill/>
          <a:ln>
            <a:noFill/>
          </a:ln>
        </p:spPr>
        <p:txBody>
          <a:bodyPr anchorCtr="0" anchor="t" bIns="45700" lIns="91425" spcFirstLastPara="1" rIns="91425" wrap="square" tIns="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23" name="Google Shape;23;p18"/>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8"/>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26" name="Google Shape;26;p18"/>
          <p:cNvSpPr/>
          <p:nvPr/>
        </p:nvSpPr>
        <p:spPr>
          <a:xfrm>
            <a:off x="921433" y="1413802"/>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7" name="Google Shape;27;p18"/>
          <p:cNvSpPr/>
          <p:nvPr/>
        </p:nvSpPr>
        <p:spPr>
          <a:xfrm>
            <a:off x="1157176" y="1345016"/>
            <a:ext cx="64008" cy="64008"/>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27"/>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27"/>
          <p:cNvSpPr txBox="1"/>
          <p:nvPr>
            <p:ph idx="1" type="body"/>
          </p:nvPr>
        </p:nvSpPr>
        <p:spPr>
          <a:xfrm rot="5400000">
            <a:off x="2784348" y="99060"/>
            <a:ext cx="4800600" cy="749808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1" name="Google Shape;91;p27"/>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7"/>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7"/>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28"/>
          <p:cNvSpPr txBox="1"/>
          <p:nvPr>
            <p:ph type="title"/>
          </p:nvPr>
        </p:nvSpPr>
        <p:spPr>
          <a:xfrm rot="5400000">
            <a:off x="4846638" y="2286002"/>
            <a:ext cx="5851525" cy="1828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8"/>
          <p:cNvSpPr txBox="1"/>
          <p:nvPr>
            <p:ph idx="1" type="body"/>
          </p:nvPr>
        </p:nvSpPr>
        <p:spPr>
          <a:xfrm rot="5400000">
            <a:off x="998538" y="419103"/>
            <a:ext cx="5851525" cy="55626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7" name="Google Shape;97;p28"/>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8"/>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8"/>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9"/>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9"/>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1" name="Google Shape;31;p19"/>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9"/>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9"/>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4" name="Shape 34"/>
        <p:cNvGrpSpPr/>
        <p:nvPr/>
      </p:nvGrpSpPr>
      <p:grpSpPr>
        <a:xfrm>
          <a:off x="0" y="0"/>
          <a:ext cx="0" cy="0"/>
          <a:chOff x="0" y="0"/>
          <a:chExt cx="0" cy="0"/>
        </a:xfrm>
      </p:grpSpPr>
      <p:sp>
        <p:nvSpPr>
          <p:cNvPr id="35" name="Google Shape;35;p20"/>
          <p:cNvSpPr/>
          <p:nvPr/>
        </p:nvSpPr>
        <p:spPr>
          <a:xfrm>
            <a:off x="2282890" y="-54"/>
            <a:ext cx="6858000"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6" name="Google Shape;36;p20"/>
          <p:cNvSpPr txBox="1"/>
          <p:nvPr>
            <p:ph type="title"/>
          </p:nvPr>
        </p:nvSpPr>
        <p:spPr>
          <a:xfrm>
            <a:off x="2578392" y="2600325"/>
            <a:ext cx="6400800" cy="2286000"/>
          </a:xfrm>
          <a:prstGeom prst="rect">
            <a:avLst/>
          </a:prstGeom>
          <a:noFill/>
          <a:ln>
            <a:noFill/>
          </a:ln>
        </p:spPr>
        <p:txBody>
          <a:bodyPr anchorCtr="0" anchor="t" bIns="45700" lIns="91425" spcFirstLastPara="1" rIns="91425" wrap="square" tIns="45700">
            <a:normAutofit/>
          </a:bodyPr>
          <a:lstStyle>
            <a:lvl1pPr lvl="0" algn="l">
              <a:lnSpc>
                <a:spcPct val="112500"/>
              </a:lnSpc>
              <a:spcBef>
                <a:spcPts val="0"/>
              </a:spcBef>
              <a:spcAft>
                <a:spcPts val="0"/>
              </a:spcAft>
              <a:buClr>
                <a:srgbClr val="562214"/>
              </a:buClr>
              <a:buSzPts val="4000"/>
              <a:buFont typeface="Gill Sans"/>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0"/>
          <p:cNvSpPr txBox="1"/>
          <p:nvPr>
            <p:ph idx="1" type="body"/>
          </p:nvPr>
        </p:nvSpPr>
        <p:spPr>
          <a:xfrm>
            <a:off x="2578392" y="1066800"/>
            <a:ext cx="6400800" cy="1509712"/>
          </a:xfrm>
          <a:prstGeom prst="rect">
            <a:avLst/>
          </a:prstGeom>
          <a:noFill/>
          <a:ln>
            <a:noFill/>
          </a:ln>
        </p:spPr>
        <p:txBody>
          <a:bodyPr anchorCtr="0" anchor="b" bIns="45700" lIns="91425" spcFirstLastPara="1" rIns="91425" wrap="square" tIns="45700">
            <a:normAutofit/>
          </a:bodyPr>
          <a:lstStyle>
            <a:lvl1pPr indent="-228600" lvl="0" marL="457200" algn="l">
              <a:lnSpc>
                <a:spcPct val="115000"/>
              </a:lnSpc>
              <a:spcBef>
                <a:spcPts val="0"/>
              </a:spcBef>
              <a:spcAft>
                <a:spcPts val="0"/>
              </a:spcAft>
              <a:buSzPts val="1600"/>
              <a:buNone/>
              <a:defRPr sz="2000">
                <a:solidFill>
                  <a:srgbClr val="341108"/>
                </a:solidFill>
              </a:defRPr>
            </a:lvl1pPr>
            <a:lvl2pPr indent="-228600" lvl="1" marL="914400" algn="l">
              <a:lnSpc>
                <a:spcPct val="100000"/>
              </a:lnSpc>
              <a:spcBef>
                <a:spcPts val="550"/>
              </a:spcBef>
              <a:spcAft>
                <a:spcPts val="0"/>
              </a:spcAft>
              <a:buSzPts val="1800"/>
              <a:buNone/>
              <a:defRPr sz="1800">
                <a:solidFill>
                  <a:srgbClr val="888888"/>
                </a:solidFill>
              </a:defRPr>
            </a:lvl2pPr>
            <a:lvl3pPr indent="-228600" lvl="2" marL="1371600" algn="l">
              <a:lnSpc>
                <a:spcPct val="100000"/>
              </a:lnSpc>
              <a:spcBef>
                <a:spcPts val="320"/>
              </a:spcBef>
              <a:spcAft>
                <a:spcPts val="0"/>
              </a:spcAft>
              <a:buSzPts val="1600"/>
              <a:buNone/>
              <a:defRPr sz="1600">
                <a:solidFill>
                  <a:srgbClr val="888888"/>
                </a:solidFill>
              </a:defRPr>
            </a:lvl3pPr>
            <a:lvl4pPr indent="-228600" lvl="3" marL="1828800" algn="l">
              <a:lnSpc>
                <a:spcPct val="100000"/>
              </a:lnSpc>
              <a:spcBef>
                <a:spcPts val="280"/>
              </a:spcBef>
              <a:spcAft>
                <a:spcPts val="0"/>
              </a:spcAft>
              <a:buSzPts val="1400"/>
              <a:buNone/>
              <a:defRPr sz="1400">
                <a:solidFill>
                  <a:srgbClr val="888888"/>
                </a:solidFill>
              </a:defRPr>
            </a:lvl4pPr>
            <a:lvl5pPr indent="-228600" lvl="4" marL="2286000" algn="l">
              <a:lnSpc>
                <a:spcPct val="100000"/>
              </a:lnSpc>
              <a:spcBef>
                <a:spcPts val="280"/>
              </a:spcBef>
              <a:spcAft>
                <a:spcPts val="0"/>
              </a:spcAft>
              <a:buSzPts val="1400"/>
              <a:buNone/>
              <a:defRPr sz="1400">
                <a:solidFill>
                  <a:srgbClr val="888888"/>
                </a:solidFill>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8" name="Google Shape;38;p20"/>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0"/>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41" name="Google Shape;41;p20"/>
          <p:cNvSpPr/>
          <p:nvPr/>
        </p:nvSpPr>
        <p:spPr>
          <a:xfrm>
            <a:off x="2286000" y="0"/>
            <a:ext cx="76200"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42" name="Google Shape;42;p20"/>
          <p:cNvSpPr/>
          <p:nvPr/>
        </p:nvSpPr>
        <p:spPr>
          <a:xfrm>
            <a:off x="2172321" y="2814656"/>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43" name="Google Shape;43;p20"/>
          <p:cNvSpPr/>
          <p:nvPr/>
        </p:nvSpPr>
        <p:spPr>
          <a:xfrm>
            <a:off x="2408064" y="2745870"/>
            <a:ext cx="64008" cy="64008"/>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21"/>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1"/>
          <p:cNvSpPr txBox="1"/>
          <p:nvPr>
            <p:ph idx="1" type="body"/>
          </p:nvPr>
        </p:nvSpPr>
        <p:spPr>
          <a:xfrm>
            <a:off x="1435608" y="1524000"/>
            <a:ext cx="3657600" cy="466344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7" name="Google Shape;47;p21"/>
          <p:cNvSpPr txBox="1"/>
          <p:nvPr>
            <p:ph idx="2" type="body"/>
          </p:nvPr>
        </p:nvSpPr>
        <p:spPr>
          <a:xfrm>
            <a:off x="5276088" y="1524000"/>
            <a:ext cx="3657600" cy="466344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8" name="Google Shape;48;p2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1"/>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1" name="Shape 51"/>
        <p:cNvGrpSpPr/>
        <p:nvPr/>
      </p:nvGrpSpPr>
      <p:grpSpPr>
        <a:xfrm>
          <a:off x="0" y="0"/>
          <a:ext cx="0" cy="0"/>
          <a:chOff x="0" y="0"/>
          <a:chExt cx="0" cy="0"/>
        </a:xfrm>
      </p:grpSpPr>
      <p:sp>
        <p:nvSpPr>
          <p:cNvPr id="52" name="Google Shape;52;p22"/>
          <p:cNvSpPr txBox="1"/>
          <p:nvPr>
            <p:ph type="title"/>
          </p:nvPr>
        </p:nvSpPr>
        <p:spPr>
          <a:xfrm>
            <a:off x="457200" y="5160336"/>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562214"/>
              </a:buClr>
              <a:buSzPts val="4500"/>
              <a:buFont typeface="Gill Sans"/>
              <a:buNone/>
              <a:defRPr b="1" sz="45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2"/>
          <p:cNvSpPr txBox="1"/>
          <p:nvPr>
            <p:ph idx="1" type="body"/>
          </p:nvPr>
        </p:nvSpPr>
        <p:spPr>
          <a:xfrm>
            <a:off x="45720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4" name="Google Shape;54;p22"/>
          <p:cNvSpPr txBox="1"/>
          <p:nvPr>
            <p:ph idx="2" type="body"/>
          </p:nvPr>
        </p:nvSpPr>
        <p:spPr>
          <a:xfrm>
            <a:off x="466344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5" name="Google Shape;55;p22"/>
          <p:cNvSpPr txBox="1"/>
          <p:nvPr>
            <p:ph idx="3" type="body"/>
          </p:nvPr>
        </p:nvSpPr>
        <p:spPr>
          <a:xfrm>
            <a:off x="45720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6" name="Google Shape;56;p22"/>
          <p:cNvSpPr txBox="1"/>
          <p:nvPr>
            <p:ph idx="4" type="body"/>
          </p:nvPr>
        </p:nvSpPr>
        <p:spPr>
          <a:xfrm>
            <a:off x="466344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7" name="Google Shape;57;p2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2"/>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23"/>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3"/>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5" name="Shape 65"/>
        <p:cNvGrpSpPr/>
        <p:nvPr/>
      </p:nvGrpSpPr>
      <p:grpSpPr>
        <a:xfrm>
          <a:off x="0" y="0"/>
          <a:ext cx="0" cy="0"/>
          <a:chOff x="0" y="0"/>
          <a:chExt cx="0" cy="0"/>
        </a:xfrm>
      </p:grpSpPr>
      <p:sp>
        <p:nvSpPr>
          <p:cNvPr id="66" name="Google Shape;66;p24"/>
          <p:cNvSpPr/>
          <p:nvPr/>
        </p:nvSpPr>
        <p:spPr>
          <a:xfrm>
            <a:off x="1014984" y="0"/>
            <a:ext cx="812901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67" name="Google Shape;67;p24"/>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4"/>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4"/>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70" name="Google Shape;70;p24"/>
          <p:cNvSpPr/>
          <p:nvPr/>
        </p:nvSpPr>
        <p:spPr>
          <a:xfrm>
            <a:off x="1014984" y="-54"/>
            <a:ext cx="73152"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25"/>
          <p:cNvSpPr txBox="1"/>
          <p:nvPr>
            <p:ph type="title"/>
          </p:nvPr>
        </p:nvSpPr>
        <p:spPr>
          <a:xfrm>
            <a:off x="457200" y="216778"/>
            <a:ext cx="3810000" cy="1162050"/>
          </a:xfrm>
          <a:prstGeom prst="rect">
            <a:avLst/>
          </a:prstGeom>
          <a:noFill/>
          <a:ln>
            <a:noFill/>
          </a:ln>
        </p:spPr>
        <p:txBody>
          <a:bodyPr anchorCtr="0" anchor="b" bIns="45700" lIns="91425" spcFirstLastPara="1" rIns="91425" wrap="square" tIns="45700">
            <a:normAutofit/>
          </a:bodyPr>
          <a:lstStyle>
            <a:lvl1pPr lvl="0" algn="l">
              <a:lnSpc>
                <a:spcPct val="90909"/>
              </a:lnSpc>
              <a:spcBef>
                <a:spcPts val="0"/>
              </a:spcBef>
              <a:spcAft>
                <a:spcPts val="0"/>
              </a:spcAft>
              <a:buClr>
                <a:srgbClr val="562214"/>
              </a:buClr>
              <a:buSzPts val="2200"/>
              <a:buFont typeface="Gill Sans"/>
              <a:buNone/>
              <a:defRPr b="1" sz="2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5"/>
          <p:cNvSpPr txBox="1"/>
          <p:nvPr>
            <p:ph idx="1" type="body"/>
          </p:nvPr>
        </p:nvSpPr>
        <p:spPr>
          <a:xfrm>
            <a:off x="457200" y="1406964"/>
            <a:ext cx="3810000" cy="6985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120"/>
              <a:buNone/>
              <a:defRPr sz="1400"/>
            </a:lvl1pPr>
            <a:lvl2pPr indent="-228600" lvl="1" marL="914400" algn="l">
              <a:lnSpc>
                <a:spcPct val="100000"/>
              </a:lnSpc>
              <a:spcBef>
                <a:spcPts val="55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4" name="Google Shape;74;p25"/>
          <p:cNvSpPr txBox="1"/>
          <p:nvPr>
            <p:ph idx="2" type="body"/>
          </p:nvPr>
        </p:nvSpPr>
        <p:spPr>
          <a:xfrm>
            <a:off x="457200" y="2133600"/>
            <a:ext cx="8153400" cy="3992563"/>
          </a:xfrm>
          <a:prstGeom prst="rect">
            <a:avLst/>
          </a:prstGeom>
          <a:noFill/>
          <a:ln>
            <a:noFill/>
          </a:ln>
        </p:spPr>
        <p:txBody>
          <a:bodyPr anchorCtr="0" anchor="t" bIns="45700" lIns="91425" spcFirstLastPara="1" rIns="91425" wrap="square" tIns="45700">
            <a:normAutofit/>
          </a:bodyPr>
          <a:lstStyle>
            <a:lvl1pPr indent="-391160" lvl="0" marL="457200" algn="l">
              <a:lnSpc>
                <a:spcPct val="100000"/>
              </a:lnSpc>
              <a:spcBef>
                <a:spcPts val="600"/>
              </a:spcBef>
              <a:spcAft>
                <a:spcPts val="0"/>
              </a:spcAft>
              <a:buSzPts val="2560"/>
              <a:buChar char="⚫"/>
              <a:defRPr sz="3200"/>
            </a:lvl1pPr>
            <a:lvl2pPr indent="-406400" lvl="1" marL="914400" algn="l">
              <a:lnSpc>
                <a:spcPct val="100000"/>
              </a:lnSpc>
              <a:spcBef>
                <a:spcPts val="550"/>
              </a:spcBef>
              <a:spcAft>
                <a:spcPts val="0"/>
              </a:spcAft>
              <a:buSzPts val="280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5" name="Google Shape;75;p25"/>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26"/>
          <p:cNvSpPr txBox="1"/>
          <p:nvPr>
            <p:ph type="title"/>
          </p:nvPr>
        </p:nvSpPr>
        <p:spPr>
          <a:xfrm>
            <a:off x="5886896" y="1066800"/>
            <a:ext cx="2743200" cy="1981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562214"/>
              </a:buClr>
              <a:buSzPts val="2100"/>
              <a:buFont typeface="Gill Sans"/>
              <a:buNone/>
              <a:defRPr b="1"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6"/>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6"/>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6"/>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83" name="Google Shape;83;p26"/>
          <p:cNvSpPr/>
          <p:nvPr/>
        </p:nvSpPr>
        <p:spPr>
          <a:xfrm>
            <a:off x="762000" y="1066800"/>
            <a:ext cx="4572000" cy="4572000"/>
          </a:xfrm>
          <a:prstGeom prst="rect">
            <a:avLst/>
          </a:prstGeom>
          <a:solidFill>
            <a:srgbClr val="FFFFFF"/>
          </a:solidFill>
          <a:ln cap="sq" cmpd="sng" w="88900">
            <a:solidFill>
              <a:srgbClr val="FFFFFF"/>
            </a:solidFill>
            <a:prstDash val="solid"/>
            <a:miter lim="800000"/>
            <a:headEnd len="sm" w="sm" type="none"/>
            <a:tailEnd len="sm" w="sm" type="none"/>
          </a:ln>
          <a:effectLst>
            <a:outerShdw blurRad="55500" rotWithShape="0" algn="tl" dir="5400000" dist="18500">
              <a:srgbClr val="000000">
                <a:alpha val="34901"/>
              </a:srgbClr>
            </a:outerShdw>
          </a:effectLst>
        </p:spPr>
        <p:txBody>
          <a:bodyPr anchorCtr="0" anchor="t" bIns="45700" lIns="91425" spcFirstLastPara="1" rIns="91425" wrap="square" tIns="274300">
            <a:normAutofit/>
          </a:bodyPr>
          <a:lstStyle/>
          <a:p>
            <a:pPr indent="0" lvl="0" marL="0" marR="0" rtl="0" algn="l">
              <a:lnSpc>
                <a:spcPct val="93750"/>
              </a:lnSpc>
              <a:spcBef>
                <a:spcPts val="0"/>
              </a:spcBef>
              <a:spcAft>
                <a:spcPts val="0"/>
              </a:spcAft>
              <a:buClr>
                <a:schemeClr val="accent1"/>
              </a:buClr>
              <a:buSzPts val="2560"/>
              <a:buFont typeface="Noto Sans Symbols"/>
              <a:buNone/>
            </a:pPr>
            <a:r>
              <a:t/>
            </a:r>
            <a:endParaRPr b="0" i="0" sz="3200" u="none" cap="none" strike="noStrike">
              <a:solidFill>
                <a:schemeClr val="dk1"/>
              </a:solidFill>
              <a:latin typeface="Gill Sans"/>
              <a:ea typeface="Gill Sans"/>
              <a:cs typeface="Gill Sans"/>
              <a:sym typeface="Gill Sans"/>
            </a:endParaRPr>
          </a:p>
        </p:txBody>
      </p:sp>
      <p:sp>
        <p:nvSpPr>
          <p:cNvPr id="84" name="Google Shape;84;p26"/>
          <p:cNvSpPr/>
          <p:nvPr>
            <p:ph idx="2" type="pic"/>
          </p:nvPr>
        </p:nvSpPr>
        <p:spPr>
          <a:xfrm>
            <a:off x="838200" y="1143003"/>
            <a:ext cx="4419600" cy="3514531"/>
          </a:xfrm>
          <a:prstGeom prst="roundRect">
            <a:avLst>
              <a:gd fmla="val 783" name="adj"/>
            </a:avLst>
          </a:prstGeom>
          <a:solidFill>
            <a:schemeClr val="lt2"/>
          </a:solidFill>
          <a:ln>
            <a:noFill/>
          </a:ln>
        </p:spPr>
      </p:sp>
      <p:sp>
        <p:nvSpPr>
          <p:cNvPr id="85" name="Google Shape;85;p26"/>
          <p:cNvSpPr/>
          <p:nvPr/>
        </p:nvSpPr>
        <p:spPr>
          <a:xfrm rot="-2131329">
            <a:off x="396725" y="954341"/>
            <a:ext cx="685800"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rgbClr val="EAD8B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6" name="Google Shape;86;p26"/>
          <p:cNvSpPr/>
          <p:nvPr/>
        </p:nvSpPr>
        <p:spPr>
          <a:xfrm flipH="1" rot="2103354">
            <a:off x="5003667" y="936786"/>
            <a:ext cx="649224"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chemeClr val="lt2">
                <a:alpha val="2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7" name="Google Shape;87;p26"/>
          <p:cNvSpPr txBox="1"/>
          <p:nvPr>
            <p:ph idx="1" type="body"/>
          </p:nvPr>
        </p:nvSpPr>
        <p:spPr>
          <a:xfrm>
            <a:off x="838200" y="4800600"/>
            <a:ext cx="4419600" cy="762000"/>
          </a:xfrm>
          <a:prstGeom prst="rect">
            <a:avLst/>
          </a:prstGeom>
          <a:noFill/>
          <a:ln>
            <a:noFill/>
          </a:ln>
        </p:spPr>
        <p:txBody>
          <a:bodyPr anchorCtr="0" anchor="ctr" bIns="45700" lIns="91425" spcFirstLastPara="1" rIns="91425" wrap="square" tIns="45700">
            <a:normAutofit/>
          </a:bodyPr>
          <a:lstStyle>
            <a:lvl1pPr indent="-228600" lvl="0" marL="457200" algn="l">
              <a:lnSpc>
                <a:spcPct val="114285"/>
              </a:lnSpc>
              <a:spcBef>
                <a:spcPts val="0"/>
              </a:spcBef>
              <a:spcAft>
                <a:spcPts val="0"/>
              </a:spcAft>
              <a:buSzPts val="1120"/>
              <a:buNone/>
              <a:defRPr sz="1400">
                <a:solidFill>
                  <a:srgbClr val="777777"/>
                </a:solidFill>
              </a:defRPr>
            </a:lvl1pPr>
            <a:lvl2pPr indent="-304800" lvl="1" marL="914400" algn="l">
              <a:lnSpc>
                <a:spcPct val="100000"/>
              </a:lnSpc>
              <a:spcBef>
                <a:spcPts val="550"/>
              </a:spcBef>
              <a:spcAft>
                <a:spcPts val="0"/>
              </a:spcAft>
              <a:buSzPts val="1200"/>
              <a:buChar char="◦"/>
              <a:defRPr sz="1200"/>
            </a:lvl2pPr>
            <a:lvl3pPr indent="-292100" lvl="2" marL="1371600" algn="l">
              <a:lnSpc>
                <a:spcPct val="100000"/>
              </a:lnSpc>
              <a:spcBef>
                <a:spcPts val="200"/>
              </a:spcBef>
              <a:spcAft>
                <a:spcPts val="0"/>
              </a:spcAft>
              <a:buSzPts val="1000"/>
              <a:buChar char="●"/>
              <a:defRPr sz="1000"/>
            </a:lvl3pPr>
            <a:lvl4pPr indent="-285750" lvl="3" marL="1828800" algn="l">
              <a:lnSpc>
                <a:spcPct val="100000"/>
              </a:lnSpc>
              <a:spcBef>
                <a:spcPts val="180"/>
              </a:spcBef>
              <a:spcAft>
                <a:spcPts val="0"/>
              </a:spcAft>
              <a:buSzPts val="900"/>
              <a:buChar char="●"/>
              <a:defRPr sz="900"/>
            </a:lvl4pPr>
            <a:lvl5pPr indent="-285750" lvl="4" marL="2286000" algn="l">
              <a:lnSpc>
                <a:spcPct val="100000"/>
              </a:lnSpc>
              <a:spcBef>
                <a:spcPts val="180"/>
              </a:spcBef>
              <a:spcAft>
                <a:spcPts val="0"/>
              </a:spcAft>
              <a:buSzPts val="900"/>
              <a:buChar char="●"/>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xy" tx="0" sx="90000" ty="0" sy="90000"/>
        </a:blipFill>
      </p:bgPr>
    </p:bg>
    <p:spTree>
      <p:nvGrpSpPr>
        <p:cNvPr id="9" name="Shape 9"/>
        <p:cNvGrpSpPr/>
        <p:nvPr/>
      </p:nvGrpSpPr>
      <p:grpSpPr>
        <a:xfrm>
          <a:off x="0" y="0"/>
          <a:ext cx="0" cy="0"/>
          <a:chOff x="0" y="0"/>
          <a:chExt cx="0" cy="0"/>
        </a:xfrm>
      </p:grpSpPr>
      <p:sp>
        <p:nvSpPr>
          <p:cNvPr id="10" name="Google Shape;10;p17"/>
          <p:cNvSpPr/>
          <p:nvPr/>
        </p:nvSpPr>
        <p:spPr>
          <a:xfrm>
            <a:off x="-815927" y="-815922"/>
            <a:ext cx="1638887" cy="1638887"/>
          </a:xfrm>
          <a:prstGeom prst="pie">
            <a:avLst>
              <a:gd fmla="val 0" name="adj1"/>
              <a:gd fmla="val 5402120" name="adj2"/>
            </a:avLst>
          </a:prstGeom>
          <a:solidFill>
            <a:srgbClr val="FEF9F3">
              <a:alpha val="32941"/>
            </a:srgbClr>
          </a:solidFill>
          <a:ln cap="rnd" cmpd="sng" w="9525">
            <a:solidFill>
              <a:srgbClr val="D1C19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 name="Google Shape;11;p17"/>
          <p:cNvSpPr/>
          <p:nvPr/>
        </p:nvSpPr>
        <p:spPr>
          <a:xfrm>
            <a:off x="168816" y="21102"/>
            <a:ext cx="1702191" cy="1702191"/>
          </a:xfrm>
          <a:prstGeom prst="ellipse">
            <a:avLst/>
          </a:prstGeom>
          <a:noFill/>
          <a:ln cap="rnd" cmpd="sng" w="27300">
            <a:solidFill>
              <a:srgbClr val="FFF5DB"/>
            </a:solidFill>
            <a:prstDash val="solid"/>
            <a:round/>
            <a:headEnd len="sm" w="sm" type="none"/>
            <a:tailEnd len="sm" w="sm" type="none"/>
          </a:ln>
          <a:effectLst>
            <a:outerShdw blurRad="25400" rotWithShape="0" algn="tl" dir="5400000" dist="25400">
              <a:srgbClr val="ADA48C">
                <a:alpha val="8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2" name="Google Shape;12;p17"/>
          <p:cNvSpPr/>
          <p:nvPr/>
        </p:nvSpPr>
        <p:spPr>
          <a:xfrm rot="2315675">
            <a:off x="182881" y="1055077"/>
            <a:ext cx="1125717" cy="1102624"/>
          </a:xfrm>
          <a:prstGeom prst="donut">
            <a:avLst>
              <a:gd fmla="val 11833" name="adj"/>
            </a:avLst>
          </a:prstGeom>
          <a:gradFill>
            <a:gsLst>
              <a:gs pos="0">
                <a:srgbClr val="FEFBF4">
                  <a:alpha val="69803"/>
                </a:srgbClr>
              </a:gs>
              <a:gs pos="70000">
                <a:srgbClr val="FFFDF8">
                  <a:alpha val="54901"/>
                </a:srgbClr>
              </a:gs>
              <a:gs pos="100000">
                <a:srgbClr val="EDCF8C">
                  <a:alpha val="60000"/>
                </a:srgbClr>
              </a:gs>
            </a:gsLst>
            <a:path path="circle">
              <a:fillToRect b="100%" r="100%"/>
            </a:path>
            <a:tileRect l="-100%" t="-100%"/>
          </a:gradFill>
          <a:ln cap="rnd" cmpd="sng" w="9525">
            <a:solidFill>
              <a:srgbClr val="C5B390"/>
            </a:solidFill>
            <a:prstDash val="solid"/>
            <a:round/>
            <a:headEnd len="sm" w="sm" type="none"/>
            <a:tailEnd len="sm" w="sm" type="none"/>
          </a:ln>
          <a:effectLst>
            <a:outerShdw blurRad="12700" rotWithShape="0" algn="tl" dir="4500000" dist="15000">
              <a:srgbClr val="564E4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3" name="Google Shape;13;p17"/>
          <p:cNvSpPr/>
          <p:nvPr/>
        </p:nvSpPr>
        <p:spPr>
          <a:xfrm>
            <a:off x="1012873" y="-54"/>
            <a:ext cx="8131127"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4" name="Google Shape;14;p17"/>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562214"/>
              </a:buClr>
              <a:buSzPts val="4300"/>
              <a:buFont typeface="Gill Sans"/>
              <a:buNone/>
              <a:defRPr b="0" i="0" sz="4300" u="none" cap="none" strike="noStrik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7"/>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Gill Sans"/>
                <a:ea typeface="Gill Sans"/>
                <a:cs typeface="Gill Sans"/>
                <a:sym typeface="Gill Sans"/>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Gill Sans"/>
                <a:ea typeface="Gill Sans"/>
                <a:cs typeface="Gill Sans"/>
                <a:sym typeface="Gill Sans"/>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Gill Sans"/>
                <a:ea typeface="Gill Sans"/>
                <a:cs typeface="Gill Sans"/>
                <a:sym typeface="Gill Sans"/>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Gill Sans"/>
                <a:ea typeface="Gill Sans"/>
                <a:cs typeface="Gill Sans"/>
                <a:sym typeface="Gill Sans"/>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Gill Sans"/>
                <a:ea typeface="Gill Sans"/>
                <a:cs typeface="Gill Sans"/>
                <a:sym typeface="Gill Sans"/>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9pPr>
          </a:lstStyle>
          <a:p/>
        </p:txBody>
      </p:sp>
      <p:sp>
        <p:nvSpPr>
          <p:cNvPr id="16" name="Google Shape;16;p17"/>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B3A787"/>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7" name="Google Shape;17;p17"/>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B3A787"/>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8" name="Google Shape;18;p17"/>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1200" u="none" cap="none" strike="noStrike">
                <a:solidFill>
                  <a:srgbClr val="B3A787"/>
                </a:solidFill>
                <a:latin typeface="Gill Sans"/>
                <a:ea typeface="Gill Sans"/>
                <a:cs typeface="Gill Sans"/>
                <a:sym typeface="Gill Sans"/>
              </a:defRPr>
            </a:lvl1pPr>
            <a:lvl2pPr indent="0" lvl="1" marL="0" marR="0" rtl="0" algn="ctr">
              <a:spcBef>
                <a:spcPts val="0"/>
              </a:spcBef>
              <a:buNone/>
              <a:defRPr b="0" i="0" sz="1200" u="none" cap="none" strike="noStrike">
                <a:solidFill>
                  <a:srgbClr val="B3A787"/>
                </a:solidFill>
                <a:latin typeface="Gill Sans"/>
                <a:ea typeface="Gill Sans"/>
                <a:cs typeface="Gill Sans"/>
                <a:sym typeface="Gill Sans"/>
              </a:defRPr>
            </a:lvl2pPr>
            <a:lvl3pPr indent="0" lvl="2" marL="0" marR="0" rtl="0" algn="ctr">
              <a:spcBef>
                <a:spcPts val="0"/>
              </a:spcBef>
              <a:buNone/>
              <a:defRPr b="0" i="0" sz="1200" u="none" cap="none" strike="noStrike">
                <a:solidFill>
                  <a:srgbClr val="B3A787"/>
                </a:solidFill>
                <a:latin typeface="Gill Sans"/>
                <a:ea typeface="Gill Sans"/>
                <a:cs typeface="Gill Sans"/>
                <a:sym typeface="Gill Sans"/>
              </a:defRPr>
            </a:lvl3pPr>
            <a:lvl4pPr indent="0" lvl="3" marL="0" marR="0" rtl="0" algn="ctr">
              <a:spcBef>
                <a:spcPts val="0"/>
              </a:spcBef>
              <a:buNone/>
              <a:defRPr b="0" i="0" sz="1200" u="none" cap="none" strike="noStrike">
                <a:solidFill>
                  <a:srgbClr val="B3A787"/>
                </a:solidFill>
                <a:latin typeface="Gill Sans"/>
                <a:ea typeface="Gill Sans"/>
                <a:cs typeface="Gill Sans"/>
                <a:sym typeface="Gill Sans"/>
              </a:defRPr>
            </a:lvl4pPr>
            <a:lvl5pPr indent="0" lvl="4" marL="0" marR="0" rtl="0" algn="ctr">
              <a:spcBef>
                <a:spcPts val="0"/>
              </a:spcBef>
              <a:buNone/>
              <a:defRPr b="0" i="0" sz="1200" u="none" cap="none" strike="noStrike">
                <a:solidFill>
                  <a:srgbClr val="B3A787"/>
                </a:solidFill>
                <a:latin typeface="Gill Sans"/>
                <a:ea typeface="Gill Sans"/>
                <a:cs typeface="Gill Sans"/>
                <a:sym typeface="Gill Sans"/>
              </a:defRPr>
            </a:lvl5pPr>
            <a:lvl6pPr indent="0" lvl="5" marL="0" marR="0" rtl="0" algn="ctr">
              <a:spcBef>
                <a:spcPts val="0"/>
              </a:spcBef>
              <a:buNone/>
              <a:defRPr b="0" i="0" sz="1200" u="none" cap="none" strike="noStrike">
                <a:solidFill>
                  <a:srgbClr val="B3A787"/>
                </a:solidFill>
                <a:latin typeface="Gill Sans"/>
                <a:ea typeface="Gill Sans"/>
                <a:cs typeface="Gill Sans"/>
                <a:sym typeface="Gill Sans"/>
              </a:defRPr>
            </a:lvl6pPr>
            <a:lvl7pPr indent="0" lvl="6" marL="0" marR="0" rtl="0" algn="ctr">
              <a:spcBef>
                <a:spcPts val="0"/>
              </a:spcBef>
              <a:buNone/>
              <a:defRPr b="0" i="0" sz="1200" u="none" cap="none" strike="noStrike">
                <a:solidFill>
                  <a:srgbClr val="B3A787"/>
                </a:solidFill>
                <a:latin typeface="Gill Sans"/>
                <a:ea typeface="Gill Sans"/>
                <a:cs typeface="Gill Sans"/>
                <a:sym typeface="Gill Sans"/>
              </a:defRPr>
            </a:lvl7pPr>
            <a:lvl8pPr indent="0" lvl="7" marL="0" marR="0" rtl="0" algn="ctr">
              <a:spcBef>
                <a:spcPts val="0"/>
              </a:spcBef>
              <a:buNone/>
              <a:defRPr b="0" i="0" sz="1200" u="none" cap="none" strike="noStrike">
                <a:solidFill>
                  <a:srgbClr val="B3A787"/>
                </a:solidFill>
                <a:latin typeface="Gill Sans"/>
                <a:ea typeface="Gill Sans"/>
                <a:cs typeface="Gill Sans"/>
                <a:sym typeface="Gill Sans"/>
              </a:defRPr>
            </a:lvl8pPr>
            <a:lvl9pPr indent="0" lvl="8" marL="0" marR="0" rtl="0" algn="ctr">
              <a:spcBef>
                <a:spcPts val="0"/>
              </a:spcBef>
              <a:buNone/>
              <a:defRPr b="0" i="0" sz="1200" u="none" cap="none" strike="noStrike">
                <a:solidFill>
                  <a:srgbClr val="B3A787"/>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
        <p:nvSpPr>
          <p:cNvPr id="19" name="Google Shape;19;p17"/>
          <p:cNvSpPr/>
          <p:nvPr/>
        </p:nvSpPr>
        <p:spPr>
          <a:xfrm>
            <a:off x="1014984" y="-54"/>
            <a:ext cx="73152"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ph type="ctrTitle"/>
          </p:nvPr>
        </p:nvSpPr>
        <p:spPr>
          <a:xfrm>
            <a:off x="1600200" y="1828800"/>
            <a:ext cx="7406640" cy="1472184"/>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562214"/>
              </a:buClr>
              <a:buSzPts val="3200"/>
              <a:buFont typeface="Gill Sans"/>
              <a:buNone/>
            </a:pPr>
            <a:r>
              <a:rPr b="1" lang="en-IN" sz="3200"/>
              <a:t>UNIT II</a:t>
            </a:r>
            <a:br>
              <a:rPr b="1" lang="en-IN" sz="3200"/>
            </a:br>
            <a:r>
              <a:rPr b="1" lang="en-IN" sz="3200"/>
              <a:t>DIVIDE AND CONQUER</a:t>
            </a:r>
            <a:endParaRPr sz="3200"/>
          </a:p>
        </p:txBody>
      </p:sp>
      <p:sp>
        <p:nvSpPr>
          <p:cNvPr id="105" name="Google Shape;105;p1"/>
          <p:cNvSpPr txBox="1"/>
          <p:nvPr/>
        </p:nvSpPr>
        <p:spPr>
          <a:xfrm>
            <a:off x="1737360" y="3810000"/>
            <a:ext cx="7406640" cy="1472184"/>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i="0" lang="en-IN" sz="3200" u="none" cap="none" strike="noStrike">
                <a:solidFill>
                  <a:srgbClr val="562214"/>
                </a:solidFill>
                <a:latin typeface="Gill Sans"/>
                <a:ea typeface="Gill Sans"/>
                <a:cs typeface="Gill Sans"/>
                <a:sym typeface="Gill Sans"/>
              </a:rPr>
              <a:t>Session – 11</a:t>
            </a:r>
            <a:endParaRPr b="0" i="0" sz="3200" u="none" cap="none" strike="noStrike">
              <a:solidFill>
                <a:srgbClr val="562214"/>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0"/>
          <p:cNvPicPr preferRelativeResize="0"/>
          <p:nvPr/>
        </p:nvPicPr>
        <p:blipFill rotWithShape="1">
          <a:blip r:embed="rId3">
            <a:alphaModFix/>
          </a:blip>
          <a:srcRect b="0" l="0" r="0" t="45588"/>
          <a:stretch/>
        </p:blipFill>
        <p:spPr>
          <a:xfrm>
            <a:off x="1047181" y="642918"/>
            <a:ext cx="7739661" cy="573883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1"/>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t/>
            </a:r>
            <a:endParaRPr/>
          </a:p>
        </p:txBody>
      </p:sp>
      <p:pic>
        <p:nvPicPr>
          <p:cNvPr id="164" name="Google Shape;164;p11"/>
          <p:cNvPicPr preferRelativeResize="0"/>
          <p:nvPr/>
        </p:nvPicPr>
        <p:blipFill rotWithShape="1">
          <a:blip r:embed="rId3">
            <a:alphaModFix/>
          </a:blip>
          <a:srcRect b="0" l="0" r="0" t="0"/>
          <a:stretch/>
        </p:blipFill>
        <p:spPr>
          <a:xfrm>
            <a:off x="1431530" y="2071678"/>
            <a:ext cx="7272668" cy="314327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2"/>
          <p:cNvSpPr txBox="1"/>
          <p:nvPr>
            <p:ph type="title"/>
          </p:nvPr>
        </p:nvSpPr>
        <p:spPr>
          <a:xfrm>
            <a:off x="1435608" y="274638"/>
            <a:ext cx="74982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IN"/>
              <a:t>Analysis of Quick Sort</a:t>
            </a:r>
            <a:endParaRPr/>
          </a:p>
        </p:txBody>
      </p:sp>
      <p:sp>
        <p:nvSpPr>
          <p:cNvPr id="170" name="Google Shape;170;p12"/>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fontScale="70000" lnSpcReduction="20000"/>
          </a:bodyPr>
          <a:lstStyle/>
          <a:p>
            <a:pPr indent="-283464" lvl="0" marL="365760" rtl="0" algn="l">
              <a:lnSpc>
                <a:spcPct val="100000"/>
              </a:lnSpc>
              <a:spcBef>
                <a:spcPts val="0"/>
              </a:spcBef>
              <a:spcAft>
                <a:spcPts val="0"/>
              </a:spcAft>
              <a:buSzPct val="80000"/>
              <a:buNone/>
            </a:pPr>
            <a:r>
              <a:rPr b="1" lang="en-IN" sz="4000"/>
              <a:t>Best Case</a:t>
            </a:r>
            <a:endParaRPr/>
          </a:p>
          <a:p>
            <a:pPr indent="-283464" lvl="0" marL="365760" rtl="0" algn="l">
              <a:lnSpc>
                <a:spcPct val="100000"/>
              </a:lnSpc>
              <a:spcBef>
                <a:spcPts val="600"/>
              </a:spcBef>
              <a:spcAft>
                <a:spcPts val="0"/>
              </a:spcAft>
              <a:buSzPct val="80000"/>
              <a:buNone/>
            </a:pPr>
            <a:r>
              <a:rPr lang="en-IN"/>
              <a:t>The best thing that could happen in Quick sort would be that each partitioning stage divides the array exactly in half. In other words, the best to be a median of the keys in </a:t>
            </a:r>
            <a:r>
              <a:rPr i="1" lang="en-IN"/>
              <a:t>A[p . . r] every time procedure 'Partition‘ </a:t>
            </a:r>
            <a:r>
              <a:rPr lang="en-IN"/>
              <a:t>is called. The procedure 'Partition' always split the array to be sorted into two equal sized arrays.</a:t>
            </a:r>
            <a:endParaRPr/>
          </a:p>
          <a:p>
            <a:pPr indent="-283464" lvl="0" marL="365760" rtl="0" algn="l">
              <a:lnSpc>
                <a:spcPct val="100000"/>
              </a:lnSpc>
              <a:spcBef>
                <a:spcPts val="600"/>
              </a:spcBef>
              <a:spcAft>
                <a:spcPts val="0"/>
              </a:spcAft>
              <a:buSzPct val="80000"/>
              <a:buChar char="⚫"/>
            </a:pPr>
            <a:r>
              <a:rPr lang="en-IN"/>
              <a:t>If the procedure 'Partition' produces two regions of size </a:t>
            </a:r>
            <a:r>
              <a:rPr i="1" lang="en-IN"/>
              <a:t>n/2. the recurrence relation is then</a:t>
            </a:r>
            <a:endParaRPr/>
          </a:p>
          <a:p>
            <a:pPr indent="-283464" lvl="0" marL="365760" rtl="0" algn="l">
              <a:lnSpc>
                <a:spcPct val="100000"/>
              </a:lnSpc>
              <a:spcBef>
                <a:spcPts val="600"/>
              </a:spcBef>
              <a:spcAft>
                <a:spcPts val="0"/>
              </a:spcAft>
              <a:buSzPct val="80000"/>
              <a:buChar char="⚫"/>
            </a:pPr>
            <a:r>
              <a:rPr lang="en-IN"/>
              <a:t>T(n) = T(</a:t>
            </a:r>
            <a:r>
              <a:rPr i="1" lang="en-IN"/>
              <a:t>n/2) + T(n/2) + O(n)</a:t>
            </a:r>
            <a:endParaRPr/>
          </a:p>
          <a:p>
            <a:pPr indent="-283464" lvl="0" marL="365760" rtl="0" algn="l">
              <a:lnSpc>
                <a:spcPct val="100000"/>
              </a:lnSpc>
              <a:spcBef>
                <a:spcPts val="600"/>
              </a:spcBef>
              <a:spcAft>
                <a:spcPts val="0"/>
              </a:spcAft>
              <a:buSzPct val="80000"/>
              <a:buChar char="⚫"/>
            </a:pPr>
            <a:r>
              <a:rPr lang="en-IN"/>
              <a:t>= 2T(</a:t>
            </a:r>
            <a:r>
              <a:rPr i="1" lang="en-IN"/>
              <a:t>n/2) + O(n)</a:t>
            </a:r>
            <a:endParaRPr/>
          </a:p>
          <a:p>
            <a:pPr indent="-283464" lvl="0" marL="365760" rtl="0" algn="l">
              <a:lnSpc>
                <a:spcPct val="100000"/>
              </a:lnSpc>
              <a:spcBef>
                <a:spcPts val="600"/>
              </a:spcBef>
              <a:spcAft>
                <a:spcPts val="0"/>
              </a:spcAft>
              <a:buSzPct val="80000"/>
              <a:buChar char="⚫"/>
            </a:pPr>
            <a:r>
              <a:rPr lang="en-IN"/>
              <a:t>And from case 2 of Master theorem</a:t>
            </a:r>
            <a:endParaRPr/>
          </a:p>
          <a:p>
            <a:pPr indent="-283464" lvl="0" marL="365760" rtl="0" algn="l">
              <a:lnSpc>
                <a:spcPct val="100000"/>
              </a:lnSpc>
              <a:spcBef>
                <a:spcPts val="600"/>
              </a:spcBef>
              <a:spcAft>
                <a:spcPts val="0"/>
              </a:spcAft>
              <a:buSzPct val="80000"/>
              <a:buNone/>
            </a:pPr>
            <a:r>
              <a:rPr lang="en-IN"/>
              <a:t>T(n) = (</a:t>
            </a:r>
            <a:r>
              <a:rPr i="1" lang="en-IN"/>
              <a:t>n lg 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3"/>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t/>
            </a:r>
            <a:endParaRPr/>
          </a:p>
        </p:txBody>
      </p:sp>
      <p:sp>
        <p:nvSpPr>
          <p:cNvPr id="176" name="Google Shape;176;p13"/>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Char char="⚫"/>
            </a:pPr>
            <a:r>
              <a:rPr b="1" lang="en-IN"/>
              <a:t>Worst-case</a:t>
            </a:r>
            <a:endParaRPr/>
          </a:p>
          <a:p>
            <a:pPr indent="-283464" lvl="0" marL="365760" rtl="0" algn="l">
              <a:lnSpc>
                <a:spcPct val="100000"/>
              </a:lnSpc>
              <a:spcBef>
                <a:spcPts val="600"/>
              </a:spcBef>
              <a:spcAft>
                <a:spcPts val="0"/>
              </a:spcAft>
              <a:buSzPts val="2560"/>
              <a:buNone/>
            </a:pPr>
            <a:r>
              <a:rPr lang="en-IN"/>
              <a:t>When quicksort always has the most unbalanced partitions possible, then the original call takes cn, time for some constant c, the recursive call on n-1 elements takes c(n-1) time, the recursive call on n-2elements takes </a:t>
            </a:r>
            <a:r>
              <a:rPr i="1" lang="en-IN"/>
              <a:t>c</a:t>
            </a:r>
            <a:r>
              <a:rPr lang="en-IN"/>
              <a:t>(</a:t>
            </a:r>
            <a:r>
              <a:rPr i="1" lang="en-IN"/>
              <a:t>n</a:t>
            </a:r>
            <a:r>
              <a:rPr lang="en-IN"/>
              <a:t>−2) and so on.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4"/>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t/>
            </a:r>
            <a:endParaRPr/>
          </a:p>
        </p:txBody>
      </p:sp>
      <p:sp>
        <p:nvSpPr>
          <p:cNvPr id="182" name="Google Shape;182;p14"/>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Char char="⚫"/>
            </a:pPr>
            <a:r>
              <a:rPr lang="en-IN"/>
              <a:t>When we total up the partitioning times for each level, we get</a:t>
            </a:r>
            <a:endParaRPr/>
          </a:p>
          <a:p>
            <a:pPr indent="-283464" lvl="0" marL="365760" rtl="0" algn="l">
              <a:lnSpc>
                <a:spcPct val="100000"/>
              </a:lnSpc>
              <a:spcBef>
                <a:spcPts val="600"/>
              </a:spcBef>
              <a:spcAft>
                <a:spcPts val="0"/>
              </a:spcAft>
              <a:buSzPts val="2240"/>
              <a:buChar char="⚫"/>
            </a:pPr>
            <a:r>
              <a:rPr lang="en-IN" sz="2800"/>
              <a:t>c(n) + c(n-1) + c(n-2) + c(n-3) +.. 2c</a:t>
            </a:r>
            <a:r>
              <a:rPr lang="en-IN"/>
              <a:t> 		= c(n+(n-1)+(n-2)+...(2))</a:t>
            </a:r>
            <a:endParaRPr/>
          </a:p>
          <a:p>
            <a:pPr indent="-283464" lvl="0" marL="365760" rtl="0" algn="l">
              <a:lnSpc>
                <a:spcPct val="100000"/>
              </a:lnSpc>
              <a:spcBef>
                <a:spcPts val="600"/>
              </a:spcBef>
              <a:spcAft>
                <a:spcPts val="0"/>
              </a:spcAft>
              <a:buSzPts val="2560"/>
              <a:buNone/>
            </a:pPr>
            <a:r>
              <a:rPr lang="en-IN"/>
              <a:t>			= c(1+2+3+...+n) – c(1)</a:t>
            </a:r>
            <a:endParaRPr/>
          </a:p>
          <a:p>
            <a:pPr indent="-283464" lvl="0" marL="365760" rtl="0" algn="l">
              <a:lnSpc>
                <a:spcPct val="100000"/>
              </a:lnSpc>
              <a:spcBef>
                <a:spcPts val="600"/>
              </a:spcBef>
              <a:spcAft>
                <a:spcPts val="0"/>
              </a:spcAft>
              <a:buSzPts val="2560"/>
              <a:buNone/>
            </a:pPr>
            <a:r>
              <a:rPr lang="en-IN"/>
              <a:t>			= c(n(n+1)/2) - c</a:t>
            </a:r>
            <a:endParaRPr/>
          </a:p>
          <a:p>
            <a:pPr indent="-283464" lvl="0" marL="365760" rtl="0" algn="l">
              <a:lnSpc>
                <a:spcPct val="100000"/>
              </a:lnSpc>
              <a:spcBef>
                <a:spcPts val="600"/>
              </a:spcBef>
              <a:spcAft>
                <a:spcPts val="0"/>
              </a:spcAft>
              <a:buSzPts val="2560"/>
              <a:buNone/>
            </a:pPr>
            <a:r>
              <a:rPr lang="en-IN"/>
              <a:t>			= </a:t>
            </a:r>
            <a:r>
              <a:rPr lang="en-IN">
                <a:latin typeface="Times New Roman"/>
                <a:ea typeface="Times New Roman"/>
                <a:cs typeface="Times New Roman"/>
                <a:sym typeface="Times New Roman"/>
              </a:rPr>
              <a:t>Θ (n</a:t>
            </a:r>
            <a:r>
              <a:rPr baseline="30000" lang="en-IN">
                <a:latin typeface="Times New Roman"/>
                <a:ea typeface="Times New Roman"/>
                <a:cs typeface="Times New Roman"/>
                <a:sym typeface="Times New Roman"/>
              </a:rPr>
              <a:t>2</a:t>
            </a:r>
            <a:r>
              <a:rPr lang="en-IN">
                <a:latin typeface="Times New Roman"/>
                <a:ea typeface="Times New Roman"/>
                <a:cs typeface="Times New Roman"/>
                <a:sym typeface="Times New Roman"/>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5"/>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IN"/>
              <a:t>Using Master’s theorem</a:t>
            </a:r>
            <a:endParaRPr/>
          </a:p>
        </p:txBody>
      </p:sp>
      <p:sp>
        <p:nvSpPr>
          <p:cNvPr id="188" name="Google Shape;188;p15"/>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fontScale="55000" lnSpcReduction="20000"/>
          </a:bodyPr>
          <a:lstStyle/>
          <a:p>
            <a:pPr indent="-283464" lvl="0" marL="365760" rtl="0" algn="l">
              <a:lnSpc>
                <a:spcPct val="100000"/>
              </a:lnSpc>
              <a:spcBef>
                <a:spcPts val="0"/>
              </a:spcBef>
              <a:spcAft>
                <a:spcPts val="0"/>
              </a:spcAft>
              <a:buSzPct val="80000"/>
              <a:buNone/>
            </a:pPr>
            <a:r>
              <a:rPr b="1" lang="en-IN" sz="3800"/>
              <a:t>Best Case</a:t>
            </a:r>
            <a:endParaRPr/>
          </a:p>
          <a:p>
            <a:pPr indent="-283464" lvl="0" marL="365760" rtl="0" algn="l">
              <a:lnSpc>
                <a:spcPct val="100000"/>
              </a:lnSpc>
              <a:spcBef>
                <a:spcPts val="600"/>
              </a:spcBef>
              <a:spcAft>
                <a:spcPts val="0"/>
              </a:spcAft>
              <a:buSzPct val="80000"/>
              <a:buNone/>
            </a:pPr>
            <a:r>
              <a:rPr b="1" lang="en-IN" sz="3800"/>
              <a:t>T(n) = 2T(n/2) + </a:t>
            </a:r>
            <a:r>
              <a:rPr lang="en-IN" sz="2800">
                <a:latin typeface="Cambria"/>
                <a:ea typeface="Cambria"/>
                <a:cs typeface="Cambria"/>
                <a:sym typeface="Cambria"/>
              </a:rPr>
              <a:t>ϴ(n)</a:t>
            </a:r>
            <a:endParaRPr b="1" sz="3800"/>
          </a:p>
          <a:p>
            <a:pPr indent="-283464" lvl="0" marL="365760" rtl="0" algn="l">
              <a:lnSpc>
                <a:spcPct val="100000"/>
              </a:lnSpc>
              <a:spcBef>
                <a:spcPts val="600"/>
              </a:spcBef>
              <a:spcAft>
                <a:spcPts val="0"/>
              </a:spcAft>
              <a:buSzPct val="79999"/>
              <a:buNone/>
            </a:pPr>
            <a:r>
              <a:rPr b="1" lang="en-IN" sz="3100"/>
              <a:t>T(n) = aT(n/b) + f(n) where a &gt;= 1 and b &gt; 1</a:t>
            </a:r>
            <a:r>
              <a:rPr b="1" lang="en-IN"/>
              <a:t> </a:t>
            </a:r>
            <a:endParaRPr/>
          </a:p>
          <a:p>
            <a:pPr indent="-283464" lvl="0" marL="365760" rtl="0" algn="l">
              <a:lnSpc>
                <a:spcPct val="100000"/>
              </a:lnSpc>
              <a:spcBef>
                <a:spcPts val="600"/>
              </a:spcBef>
              <a:spcAft>
                <a:spcPts val="0"/>
              </a:spcAft>
              <a:buSzPct val="80000"/>
              <a:buNone/>
            </a:pPr>
            <a:r>
              <a:rPr lang="en-IN"/>
              <a:t>a = 2		b = 2		f(n) = n</a:t>
            </a:r>
            <a:endParaRPr baseline="30000"/>
          </a:p>
          <a:p>
            <a:pPr indent="-457200" lvl="0" marL="539496" rtl="0" algn="l">
              <a:lnSpc>
                <a:spcPct val="150000"/>
              </a:lnSpc>
              <a:spcBef>
                <a:spcPts val="600"/>
              </a:spcBef>
              <a:spcAft>
                <a:spcPts val="0"/>
              </a:spcAft>
              <a:buSzPct val="80000"/>
              <a:buFont typeface="Gill Sans"/>
              <a:buAutoNum type="arabicPeriod"/>
            </a:pPr>
            <a:r>
              <a:rPr lang="en-IN">
                <a:latin typeface="Cambria"/>
                <a:ea typeface="Cambria"/>
                <a:cs typeface="Cambria"/>
                <a:sym typeface="Cambria"/>
              </a:rPr>
              <a:t>If f(n) &lt; O(n</a:t>
            </a:r>
            <a:r>
              <a:rPr baseline="30000" lang="en-IN">
                <a:latin typeface="Cambria"/>
                <a:ea typeface="Cambria"/>
                <a:cs typeface="Cambria"/>
                <a:sym typeface="Cambria"/>
              </a:rPr>
              <a:t>log</a:t>
            </a:r>
            <a:r>
              <a:rPr baseline="-25000" lang="en-IN">
                <a:latin typeface="Cambria"/>
                <a:ea typeface="Cambria"/>
                <a:cs typeface="Cambria"/>
                <a:sym typeface="Cambria"/>
              </a:rPr>
              <a:t>b</a:t>
            </a:r>
            <a:r>
              <a:rPr baseline="30000" lang="en-IN">
                <a:latin typeface="Cambria"/>
                <a:ea typeface="Cambria"/>
                <a:cs typeface="Cambria"/>
                <a:sym typeface="Cambria"/>
              </a:rPr>
              <a:t>a</a:t>
            </a:r>
            <a:r>
              <a:rPr lang="en-IN">
                <a:latin typeface="Cambria"/>
                <a:ea typeface="Cambria"/>
                <a:cs typeface="Cambria"/>
                <a:sym typeface="Cambria"/>
              </a:rPr>
              <a:t>), then T (n) = ϴ (n</a:t>
            </a:r>
            <a:r>
              <a:rPr baseline="30000" lang="en-IN">
                <a:latin typeface="Cambria"/>
                <a:ea typeface="Cambria"/>
                <a:cs typeface="Cambria"/>
                <a:sym typeface="Cambria"/>
              </a:rPr>
              <a:t>log</a:t>
            </a:r>
            <a:r>
              <a:rPr baseline="-25000" lang="en-IN">
                <a:latin typeface="Cambria"/>
                <a:ea typeface="Cambria"/>
                <a:cs typeface="Cambria"/>
                <a:sym typeface="Cambria"/>
              </a:rPr>
              <a:t>b</a:t>
            </a:r>
            <a:r>
              <a:rPr baseline="30000" lang="en-IN">
                <a:latin typeface="Cambria"/>
                <a:ea typeface="Cambria"/>
                <a:cs typeface="Cambria"/>
                <a:sym typeface="Cambria"/>
              </a:rPr>
              <a:t>a</a:t>
            </a:r>
            <a:r>
              <a:rPr lang="en-IN">
                <a:latin typeface="Cambria"/>
                <a:ea typeface="Cambria"/>
                <a:cs typeface="Cambria"/>
                <a:sym typeface="Cambria"/>
              </a:rPr>
              <a:t>).</a:t>
            </a:r>
            <a:endParaRPr/>
          </a:p>
          <a:p>
            <a:pPr indent="-457200" lvl="0" marL="539496" rtl="0" algn="l">
              <a:lnSpc>
                <a:spcPct val="150000"/>
              </a:lnSpc>
              <a:spcBef>
                <a:spcPts val="600"/>
              </a:spcBef>
              <a:spcAft>
                <a:spcPts val="0"/>
              </a:spcAft>
              <a:buSzPct val="71111"/>
              <a:buFont typeface="Gill Sans"/>
              <a:buAutoNum type="arabicPeriod"/>
            </a:pPr>
            <a:r>
              <a:rPr lang="en-IN">
                <a:latin typeface="Cambria"/>
                <a:ea typeface="Cambria"/>
                <a:cs typeface="Cambria"/>
                <a:sym typeface="Cambria"/>
              </a:rPr>
              <a:t>If f(n) = </a:t>
            </a:r>
            <a:r>
              <a:rPr lang="en-IN" sz="2800">
                <a:latin typeface="Cambria"/>
                <a:ea typeface="Cambria"/>
                <a:cs typeface="Cambria"/>
                <a:sym typeface="Cambria"/>
              </a:rPr>
              <a:t>ϴ </a:t>
            </a:r>
            <a:r>
              <a:rPr lang="en-IN">
                <a:latin typeface="Cambria"/>
                <a:ea typeface="Cambria"/>
                <a:cs typeface="Cambria"/>
                <a:sym typeface="Cambria"/>
              </a:rPr>
              <a:t>(n</a:t>
            </a:r>
            <a:r>
              <a:rPr baseline="30000" lang="en-IN">
                <a:latin typeface="Cambria"/>
                <a:ea typeface="Cambria"/>
                <a:cs typeface="Cambria"/>
                <a:sym typeface="Cambria"/>
              </a:rPr>
              <a:t>log</a:t>
            </a:r>
            <a:r>
              <a:rPr baseline="-25000" lang="en-IN">
                <a:latin typeface="Cambria"/>
                <a:ea typeface="Cambria"/>
                <a:cs typeface="Cambria"/>
                <a:sym typeface="Cambria"/>
              </a:rPr>
              <a:t>b</a:t>
            </a:r>
            <a:r>
              <a:rPr baseline="30000" lang="en-IN">
                <a:latin typeface="Cambria"/>
                <a:ea typeface="Cambria"/>
                <a:cs typeface="Cambria"/>
                <a:sym typeface="Cambria"/>
              </a:rPr>
              <a:t>a</a:t>
            </a:r>
            <a:r>
              <a:rPr lang="en-IN">
                <a:latin typeface="Cambria"/>
                <a:ea typeface="Cambria"/>
                <a:cs typeface="Cambria"/>
                <a:sym typeface="Cambria"/>
              </a:rPr>
              <a:t>log</a:t>
            </a:r>
            <a:r>
              <a:rPr baseline="30000" lang="en-IN">
                <a:latin typeface="Cambria"/>
                <a:ea typeface="Cambria"/>
                <a:cs typeface="Cambria"/>
                <a:sym typeface="Cambria"/>
              </a:rPr>
              <a:t>k</a:t>
            </a:r>
            <a:r>
              <a:rPr lang="en-IN">
                <a:latin typeface="Cambria"/>
                <a:ea typeface="Cambria"/>
                <a:cs typeface="Cambria"/>
                <a:sym typeface="Cambria"/>
              </a:rPr>
              <a:t>n)  with k≥0, then T (n) = ϴ (n</a:t>
            </a:r>
            <a:r>
              <a:rPr baseline="30000" lang="en-IN">
                <a:latin typeface="Cambria"/>
                <a:ea typeface="Cambria"/>
                <a:cs typeface="Cambria"/>
                <a:sym typeface="Cambria"/>
              </a:rPr>
              <a:t>log</a:t>
            </a:r>
            <a:r>
              <a:rPr baseline="-25000" lang="en-IN">
                <a:latin typeface="Cambria"/>
                <a:ea typeface="Cambria"/>
                <a:cs typeface="Cambria"/>
                <a:sym typeface="Cambria"/>
              </a:rPr>
              <a:t>b</a:t>
            </a:r>
            <a:r>
              <a:rPr baseline="30000" lang="en-IN">
                <a:latin typeface="Cambria"/>
                <a:ea typeface="Cambria"/>
                <a:cs typeface="Cambria"/>
                <a:sym typeface="Cambria"/>
              </a:rPr>
              <a:t>a</a:t>
            </a:r>
            <a:r>
              <a:rPr lang="en-IN">
                <a:latin typeface="Cambria"/>
                <a:ea typeface="Cambria"/>
                <a:cs typeface="Cambria"/>
                <a:sym typeface="Cambria"/>
              </a:rPr>
              <a:t>log</a:t>
            </a:r>
            <a:r>
              <a:rPr baseline="30000" lang="en-IN">
                <a:latin typeface="Cambria"/>
                <a:ea typeface="Cambria"/>
                <a:cs typeface="Cambria"/>
                <a:sym typeface="Cambria"/>
              </a:rPr>
              <a:t>k+1</a:t>
            </a:r>
            <a:r>
              <a:rPr lang="en-IN">
                <a:latin typeface="Cambria"/>
                <a:ea typeface="Cambria"/>
                <a:cs typeface="Cambria"/>
                <a:sym typeface="Cambria"/>
              </a:rPr>
              <a:t>n).</a:t>
            </a:r>
            <a:endParaRPr sz="3600">
              <a:latin typeface="Cambria"/>
              <a:ea typeface="Cambria"/>
              <a:cs typeface="Cambria"/>
              <a:sym typeface="Cambria"/>
            </a:endParaRPr>
          </a:p>
          <a:p>
            <a:pPr indent="-457200" lvl="0" marL="539496" rtl="0" algn="l">
              <a:lnSpc>
                <a:spcPct val="150000"/>
              </a:lnSpc>
              <a:spcBef>
                <a:spcPts val="600"/>
              </a:spcBef>
              <a:spcAft>
                <a:spcPts val="0"/>
              </a:spcAft>
              <a:buSzPct val="80000"/>
              <a:buFont typeface="Gill Sans"/>
              <a:buAutoNum type="arabicPeriod"/>
            </a:pPr>
            <a:r>
              <a:rPr lang="en-IN">
                <a:latin typeface="Cambria"/>
                <a:ea typeface="Cambria"/>
                <a:cs typeface="Cambria"/>
                <a:sym typeface="Cambria"/>
              </a:rPr>
              <a:t>If f(n) &gt; Ω (n</a:t>
            </a:r>
            <a:r>
              <a:rPr baseline="30000" lang="en-IN">
                <a:latin typeface="Cambria"/>
                <a:ea typeface="Cambria"/>
                <a:cs typeface="Cambria"/>
                <a:sym typeface="Cambria"/>
              </a:rPr>
              <a:t>log</a:t>
            </a:r>
            <a:r>
              <a:rPr baseline="-25000" lang="en-IN">
                <a:latin typeface="Cambria"/>
                <a:ea typeface="Cambria"/>
                <a:cs typeface="Cambria"/>
                <a:sym typeface="Cambria"/>
              </a:rPr>
              <a:t>b</a:t>
            </a:r>
            <a:r>
              <a:rPr baseline="30000" lang="en-IN">
                <a:latin typeface="Cambria"/>
                <a:ea typeface="Cambria"/>
                <a:cs typeface="Cambria"/>
                <a:sym typeface="Cambria"/>
              </a:rPr>
              <a:t>a</a:t>
            </a:r>
            <a:r>
              <a:rPr lang="en-IN">
                <a:latin typeface="Cambria"/>
                <a:ea typeface="Cambria"/>
                <a:cs typeface="Cambria"/>
                <a:sym typeface="Cambria"/>
              </a:rPr>
              <a:t>), and f(n) satisfies the regularity condition, then T (n) = ϴ (f(n)). </a:t>
            </a:r>
            <a:endParaRPr/>
          </a:p>
          <a:p>
            <a:pPr indent="-457200" lvl="0" marL="539496" rtl="0" algn="l">
              <a:lnSpc>
                <a:spcPct val="150000"/>
              </a:lnSpc>
              <a:spcBef>
                <a:spcPts val="600"/>
              </a:spcBef>
              <a:spcAft>
                <a:spcPts val="0"/>
              </a:spcAft>
              <a:buSzPct val="80000"/>
              <a:buNone/>
            </a:pPr>
            <a:r>
              <a:rPr lang="en-IN">
                <a:latin typeface="Cambria"/>
                <a:ea typeface="Cambria"/>
                <a:cs typeface="Cambria"/>
                <a:sym typeface="Cambria"/>
              </a:rPr>
              <a:t>Calculate n</a:t>
            </a:r>
            <a:r>
              <a:rPr baseline="30000" lang="en-IN">
                <a:latin typeface="Cambria"/>
                <a:ea typeface="Cambria"/>
                <a:cs typeface="Cambria"/>
                <a:sym typeface="Cambria"/>
              </a:rPr>
              <a:t>log</a:t>
            </a:r>
            <a:r>
              <a:rPr baseline="-25000" lang="en-IN">
                <a:latin typeface="Cambria"/>
                <a:ea typeface="Cambria"/>
                <a:cs typeface="Cambria"/>
                <a:sym typeface="Cambria"/>
              </a:rPr>
              <a:t>b</a:t>
            </a:r>
            <a:r>
              <a:rPr baseline="30000" lang="en-IN">
                <a:latin typeface="Cambria"/>
                <a:ea typeface="Cambria"/>
                <a:cs typeface="Cambria"/>
                <a:sym typeface="Cambria"/>
              </a:rPr>
              <a:t>a</a:t>
            </a:r>
            <a:r>
              <a:rPr lang="en-IN">
                <a:latin typeface="Cambria"/>
                <a:ea typeface="Cambria"/>
                <a:cs typeface="Cambria"/>
                <a:sym typeface="Cambria"/>
              </a:rPr>
              <a:t> = n</a:t>
            </a:r>
            <a:r>
              <a:rPr baseline="30000" lang="en-IN">
                <a:latin typeface="Cambria"/>
                <a:ea typeface="Cambria"/>
                <a:cs typeface="Cambria"/>
                <a:sym typeface="Cambria"/>
              </a:rPr>
              <a:t>log</a:t>
            </a:r>
            <a:r>
              <a:rPr baseline="-25000" lang="en-IN">
                <a:latin typeface="Cambria"/>
                <a:ea typeface="Cambria"/>
                <a:cs typeface="Cambria"/>
                <a:sym typeface="Cambria"/>
              </a:rPr>
              <a:t>2</a:t>
            </a:r>
            <a:r>
              <a:rPr baseline="30000" lang="en-IN">
                <a:latin typeface="Cambria"/>
                <a:ea typeface="Cambria"/>
                <a:cs typeface="Cambria"/>
                <a:sym typeface="Cambria"/>
              </a:rPr>
              <a:t>2</a:t>
            </a:r>
            <a:r>
              <a:rPr lang="en-IN">
                <a:latin typeface="Cambria"/>
                <a:ea typeface="Cambria"/>
                <a:cs typeface="Cambria"/>
                <a:sym typeface="Cambria"/>
              </a:rPr>
              <a:t> = n</a:t>
            </a:r>
            <a:endParaRPr baseline="30000">
              <a:latin typeface="Cambria"/>
              <a:ea typeface="Cambria"/>
              <a:cs typeface="Cambria"/>
              <a:sym typeface="Cambria"/>
            </a:endParaRPr>
          </a:p>
          <a:p>
            <a:pPr indent="-283464" lvl="0" marL="365760" rtl="0" algn="l">
              <a:lnSpc>
                <a:spcPct val="100000"/>
              </a:lnSpc>
              <a:spcBef>
                <a:spcPts val="600"/>
              </a:spcBef>
              <a:spcAft>
                <a:spcPts val="0"/>
              </a:spcAft>
              <a:buSzPct val="80000"/>
              <a:buNone/>
            </a:pPr>
            <a:r>
              <a:rPr lang="en-IN">
                <a:latin typeface="Cambria"/>
                <a:ea typeface="Cambria"/>
                <a:cs typeface="Cambria"/>
                <a:sym typeface="Cambria"/>
              </a:rPr>
              <a:t>Compare with f(n). </a:t>
            </a:r>
            <a:r>
              <a:rPr lang="en-IN" sz="3600">
                <a:latin typeface="Cambria"/>
                <a:ea typeface="Cambria"/>
                <a:cs typeface="Cambria"/>
                <a:sym typeface="Cambria"/>
              </a:rPr>
              <a:t>Since f(n) = n</a:t>
            </a:r>
            <a:r>
              <a:rPr baseline="30000" lang="en-IN" sz="3600">
                <a:latin typeface="Cambria"/>
                <a:ea typeface="Cambria"/>
                <a:cs typeface="Cambria"/>
                <a:sym typeface="Cambria"/>
              </a:rPr>
              <a:t>log</a:t>
            </a:r>
            <a:r>
              <a:rPr baseline="-25000" lang="en-IN" sz="3600">
                <a:latin typeface="Cambria"/>
                <a:ea typeface="Cambria"/>
                <a:cs typeface="Cambria"/>
                <a:sym typeface="Cambria"/>
              </a:rPr>
              <a:t>b</a:t>
            </a:r>
            <a:r>
              <a:rPr baseline="30000" lang="en-IN" sz="3600">
                <a:latin typeface="Cambria"/>
                <a:ea typeface="Cambria"/>
                <a:cs typeface="Cambria"/>
                <a:sym typeface="Cambria"/>
              </a:rPr>
              <a:t>a</a:t>
            </a:r>
            <a:r>
              <a:rPr lang="en-IN" sz="3600">
                <a:latin typeface="Cambria"/>
                <a:ea typeface="Cambria"/>
                <a:cs typeface="Cambria"/>
                <a:sym typeface="Cambria"/>
              </a:rPr>
              <a:t> </a:t>
            </a:r>
            <a:endParaRPr/>
          </a:p>
          <a:p>
            <a:pPr indent="-283464" lvl="0" marL="365760" rtl="0" algn="l">
              <a:lnSpc>
                <a:spcPct val="100000"/>
              </a:lnSpc>
              <a:spcBef>
                <a:spcPts val="600"/>
              </a:spcBef>
              <a:spcAft>
                <a:spcPts val="0"/>
              </a:spcAft>
              <a:buSzPct val="79999"/>
              <a:buNone/>
            </a:pPr>
            <a:r>
              <a:rPr lang="en-IN" sz="3600">
                <a:latin typeface="Cambria"/>
                <a:ea typeface="Cambria"/>
                <a:cs typeface="Cambria"/>
                <a:sym typeface="Cambria"/>
              </a:rPr>
              <a:t>i.e. n = n </a:t>
            </a:r>
            <a:endParaRPr baseline="30000">
              <a:latin typeface="Cambria"/>
              <a:ea typeface="Cambria"/>
              <a:cs typeface="Cambria"/>
              <a:sym typeface="Cambria"/>
            </a:endParaRPr>
          </a:p>
          <a:p>
            <a:pPr indent="-283464" lvl="0" marL="365760" rtl="0" algn="l">
              <a:lnSpc>
                <a:spcPct val="100000"/>
              </a:lnSpc>
              <a:spcBef>
                <a:spcPts val="600"/>
              </a:spcBef>
              <a:spcAft>
                <a:spcPts val="0"/>
              </a:spcAft>
              <a:buSzPct val="80000"/>
              <a:buNone/>
            </a:pPr>
            <a:r>
              <a:rPr lang="en-IN">
                <a:latin typeface="Cambria"/>
                <a:ea typeface="Cambria"/>
                <a:cs typeface="Cambria"/>
                <a:sym typeface="Cambria"/>
              </a:rPr>
              <a:t>Case 2 is satisfied hence complexity is given as </a:t>
            </a:r>
            <a:endParaRPr/>
          </a:p>
          <a:p>
            <a:pPr indent="-283464" lvl="0" marL="365760" rtl="0" algn="l">
              <a:lnSpc>
                <a:spcPct val="100000"/>
              </a:lnSpc>
              <a:spcBef>
                <a:spcPts val="600"/>
              </a:spcBef>
              <a:spcAft>
                <a:spcPts val="0"/>
              </a:spcAft>
              <a:buSzPct val="80000"/>
              <a:buNone/>
            </a:pPr>
            <a:r>
              <a:rPr b="1" lang="en-IN">
                <a:latin typeface="Cambria"/>
                <a:ea typeface="Cambria"/>
                <a:cs typeface="Cambria"/>
                <a:sym typeface="Cambria"/>
              </a:rPr>
              <a:t>T(n) = Θ(f(n)logn) = Θ (nlogn</a:t>
            </a:r>
            <a:r>
              <a:rPr b="1" lang="en-IN">
                <a:latin typeface="Times New Roman"/>
                <a:ea typeface="Times New Roman"/>
                <a:cs typeface="Times New Roman"/>
                <a:sym typeface="Times New Roman"/>
              </a:rPr>
              <a:t>)  </a:t>
            </a:r>
            <a:endParaRPr b="1" baseline="30000"/>
          </a:p>
          <a:p>
            <a:pPr indent="-283464" lvl="0" marL="365760" rtl="0" algn="l">
              <a:lnSpc>
                <a:spcPct val="100000"/>
              </a:lnSpc>
              <a:spcBef>
                <a:spcPts val="600"/>
              </a:spcBef>
              <a:spcAft>
                <a:spcPts val="0"/>
              </a:spcAft>
              <a:buSzPct val="80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6"/>
          <p:cNvSpPr txBox="1"/>
          <p:nvPr>
            <p:ph type="title"/>
          </p:nvPr>
        </p:nvSpPr>
        <p:spPr>
          <a:xfrm>
            <a:off x="1295400" y="2286000"/>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000"/>
              <a:buFont typeface="Gill Sans"/>
              <a:buNone/>
            </a:pPr>
            <a:r>
              <a:rPr b="1" lang="en-IN" sz="4000"/>
              <a:t>Worksheet No. 11</a:t>
            </a:r>
            <a:endParaRPr b="1"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IN"/>
              <a:t>Syllabus</a:t>
            </a:r>
            <a:endParaRPr b="1"/>
          </a:p>
        </p:txBody>
      </p:sp>
      <p:sp>
        <p:nvSpPr>
          <p:cNvPr id="111" name="Google Shape;111;p2"/>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p>
            <a:pPr indent="-283464" lvl="0" marL="365760" rtl="0" algn="just">
              <a:lnSpc>
                <a:spcPct val="100000"/>
              </a:lnSpc>
              <a:spcBef>
                <a:spcPts val="0"/>
              </a:spcBef>
              <a:spcAft>
                <a:spcPts val="0"/>
              </a:spcAft>
              <a:buSzPts val="1920"/>
              <a:buChar char="⚫"/>
            </a:pPr>
            <a:r>
              <a:rPr lang="en-IN" sz="2400"/>
              <a:t>Introduction, Binary Search - Merge sort and its algorithm analysis - </a:t>
            </a:r>
            <a:r>
              <a:rPr b="1" lang="en-IN" sz="2400">
                <a:solidFill>
                  <a:srgbClr val="00B050"/>
                </a:solidFill>
              </a:rPr>
              <a:t>Quick sort and its algorithm analysis</a:t>
            </a:r>
            <a:r>
              <a:rPr lang="en-IN" sz="2400"/>
              <a:t> - Strassen's Matrix multiplication - Finding Maximum and minimum - Algorithm for finding closest pair - Convex Hull Problem</a:t>
            </a:r>
            <a:endParaRPr b="1" sz="2400">
              <a:solidFill>
                <a:srgbClr val="008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IN"/>
              <a:t>Introduction</a:t>
            </a:r>
            <a:endParaRPr/>
          </a:p>
        </p:txBody>
      </p:sp>
      <p:sp>
        <p:nvSpPr>
          <p:cNvPr id="117" name="Google Shape;117;p3"/>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Char char="⚫"/>
            </a:pPr>
            <a:r>
              <a:rPr b="1" lang="en-IN"/>
              <a:t>Divide / Break</a:t>
            </a:r>
            <a:endParaRPr/>
          </a:p>
          <a:p>
            <a:pPr indent="-283464" lvl="0" marL="365760" rtl="0" algn="l">
              <a:lnSpc>
                <a:spcPct val="100000"/>
              </a:lnSpc>
              <a:spcBef>
                <a:spcPts val="600"/>
              </a:spcBef>
              <a:spcAft>
                <a:spcPts val="0"/>
              </a:spcAft>
              <a:buSzPts val="2560"/>
              <a:buChar char="⚫"/>
            </a:pPr>
            <a:r>
              <a:rPr b="1" lang="en-IN"/>
              <a:t>Conquer / Solve</a:t>
            </a:r>
            <a:endParaRPr/>
          </a:p>
          <a:p>
            <a:pPr indent="-283464" lvl="0" marL="365760" rtl="0" algn="l">
              <a:lnSpc>
                <a:spcPct val="100000"/>
              </a:lnSpc>
              <a:spcBef>
                <a:spcPts val="600"/>
              </a:spcBef>
              <a:spcAft>
                <a:spcPts val="0"/>
              </a:spcAft>
              <a:buSzPts val="2560"/>
              <a:buChar char="⚫"/>
            </a:pPr>
            <a:r>
              <a:rPr b="1" lang="en-IN"/>
              <a:t>Merge / Combine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4"/>
          <p:cNvPicPr preferRelativeResize="0"/>
          <p:nvPr/>
        </p:nvPicPr>
        <p:blipFill rotWithShape="1">
          <a:blip r:embed="rId3">
            <a:alphaModFix/>
          </a:blip>
          <a:srcRect b="0" l="0" r="0" t="0"/>
          <a:stretch/>
        </p:blipFill>
        <p:spPr>
          <a:xfrm>
            <a:off x="1285852" y="928670"/>
            <a:ext cx="7508453" cy="50720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IN"/>
              <a:t>Quick Sort algorithm</a:t>
            </a:r>
            <a:endParaRPr/>
          </a:p>
        </p:txBody>
      </p:sp>
      <p:sp>
        <p:nvSpPr>
          <p:cNvPr id="128" name="Google Shape;128;p5"/>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p>
            <a:pPr indent="-283464" lvl="0" marL="365760" rtl="0" algn="just">
              <a:lnSpc>
                <a:spcPct val="200000"/>
              </a:lnSpc>
              <a:spcBef>
                <a:spcPts val="0"/>
              </a:spcBef>
              <a:spcAft>
                <a:spcPts val="0"/>
              </a:spcAft>
              <a:buSzPts val="1280"/>
              <a:buChar char="⚫"/>
            </a:pPr>
            <a:r>
              <a:rPr lang="en-IN" sz="1600">
                <a:latin typeface="Cambria"/>
                <a:ea typeface="Cambria"/>
                <a:cs typeface="Cambria"/>
                <a:sym typeface="Cambria"/>
              </a:rPr>
              <a:t>Quick sort works by partitioning a given array A[p . . r] into two non-empty sub array A[p . . q] and A[q+1 . .r] such that every key in A[p . . q] is less than or equal to every key in A[q+1 . . r].</a:t>
            </a:r>
            <a:endParaRPr/>
          </a:p>
          <a:p>
            <a:pPr indent="-283464" lvl="0" marL="365760" rtl="0" algn="just">
              <a:lnSpc>
                <a:spcPct val="200000"/>
              </a:lnSpc>
              <a:spcBef>
                <a:spcPts val="600"/>
              </a:spcBef>
              <a:spcAft>
                <a:spcPts val="0"/>
              </a:spcAft>
              <a:buSzPts val="1280"/>
              <a:buChar char="⚫"/>
            </a:pPr>
            <a:r>
              <a:rPr lang="en-IN" sz="1600">
                <a:latin typeface="Cambria"/>
                <a:ea typeface="Cambria"/>
                <a:cs typeface="Cambria"/>
                <a:sym typeface="Cambria"/>
              </a:rPr>
              <a:t>Then the two sub arrays are sorted by recursive calls to Quick sort. The exact position of the partition depends on the given array and index q is computed as a part of the partitioning procedure</a:t>
            </a:r>
            <a:endParaRPr/>
          </a:p>
          <a:p>
            <a:pPr indent="-161543" lvl="0" marL="365760" rtl="0" algn="just">
              <a:lnSpc>
                <a:spcPct val="200000"/>
              </a:lnSpc>
              <a:spcBef>
                <a:spcPts val="600"/>
              </a:spcBef>
              <a:spcAft>
                <a:spcPts val="0"/>
              </a:spcAft>
              <a:buSzPts val="1920"/>
              <a:buNone/>
            </a:pPr>
            <a:r>
              <a:t/>
            </a:r>
            <a:endParaRPr sz="2400">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IN"/>
              <a:t>Quicksort()</a:t>
            </a:r>
            <a:endParaRPr/>
          </a:p>
        </p:txBody>
      </p:sp>
      <p:sp>
        <p:nvSpPr>
          <p:cNvPr id="134" name="Google Shape;134;p6"/>
          <p:cNvSpPr txBox="1"/>
          <p:nvPr>
            <p:ph idx="1" type="body"/>
          </p:nvPr>
        </p:nvSpPr>
        <p:spPr>
          <a:xfrm>
            <a:off x="1428728" y="1500174"/>
            <a:ext cx="7498080" cy="4800600"/>
          </a:xfrm>
          <a:prstGeom prst="rect">
            <a:avLst/>
          </a:prstGeom>
          <a:noFill/>
          <a:ln>
            <a:noFill/>
          </a:ln>
        </p:spPr>
        <p:txBody>
          <a:bodyPr anchorCtr="0" anchor="t" bIns="45700" lIns="91425" spcFirstLastPara="1" rIns="91425" wrap="square" tIns="45700">
            <a:noAutofit/>
          </a:bodyPr>
          <a:lstStyle/>
          <a:p>
            <a:pPr indent="-283464" lvl="0" marL="365760" rtl="0" algn="just">
              <a:lnSpc>
                <a:spcPct val="100000"/>
              </a:lnSpc>
              <a:spcBef>
                <a:spcPts val="0"/>
              </a:spcBef>
              <a:spcAft>
                <a:spcPts val="0"/>
              </a:spcAft>
              <a:buSzPts val="1600"/>
              <a:buNone/>
            </a:pPr>
            <a:r>
              <a:rPr b="1" lang="en-IN" sz="2000"/>
              <a:t>QuickSort ()</a:t>
            </a:r>
            <a:endParaRPr/>
          </a:p>
          <a:p>
            <a:pPr indent="-283464" lvl="0" marL="365760" rtl="0" algn="just">
              <a:lnSpc>
                <a:spcPct val="100000"/>
              </a:lnSpc>
              <a:spcBef>
                <a:spcPts val="600"/>
              </a:spcBef>
              <a:spcAft>
                <a:spcPts val="0"/>
              </a:spcAft>
              <a:buSzPts val="1600"/>
              <a:buNone/>
            </a:pPr>
            <a:r>
              <a:rPr lang="en-IN" sz="2000"/>
              <a:t>1. If p &lt; r then</a:t>
            </a:r>
            <a:endParaRPr/>
          </a:p>
          <a:p>
            <a:pPr indent="-283464" lvl="0" marL="365760" rtl="0" algn="just">
              <a:lnSpc>
                <a:spcPct val="100000"/>
              </a:lnSpc>
              <a:spcBef>
                <a:spcPts val="600"/>
              </a:spcBef>
              <a:spcAft>
                <a:spcPts val="0"/>
              </a:spcAft>
              <a:buSzPts val="1600"/>
              <a:buNone/>
            </a:pPr>
            <a:r>
              <a:rPr lang="en-IN" sz="2000"/>
              <a:t>2. 	Partition (A, p, r)</a:t>
            </a:r>
            <a:endParaRPr/>
          </a:p>
          <a:p>
            <a:pPr indent="-283464" lvl="0" marL="365760" rtl="0" algn="just">
              <a:lnSpc>
                <a:spcPct val="100000"/>
              </a:lnSpc>
              <a:spcBef>
                <a:spcPts val="600"/>
              </a:spcBef>
              <a:spcAft>
                <a:spcPts val="0"/>
              </a:spcAft>
              <a:buSzPts val="1600"/>
              <a:buNone/>
            </a:pPr>
            <a:r>
              <a:rPr lang="en-IN" sz="2000"/>
              <a:t>3. Recursive call to Quick Sort (A, p, q)</a:t>
            </a:r>
            <a:endParaRPr/>
          </a:p>
          <a:p>
            <a:pPr indent="-283464" lvl="0" marL="365760" rtl="0" algn="just">
              <a:lnSpc>
                <a:spcPct val="100000"/>
              </a:lnSpc>
              <a:spcBef>
                <a:spcPts val="600"/>
              </a:spcBef>
              <a:spcAft>
                <a:spcPts val="0"/>
              </a:spcAft>
              <a:buSzPts val="1600"/>
              <a:buNone/>
            </a:pPr>
            <a:r>
              <a:rPr lang="en-IN" sz="2000"/>
              <a:t>4. Recursive call to Quick Sort (A, q + 1, r)</a:t>
            </a:r>
            <a:endParaRPr/>
          </a:p>
          <a:p>
            <a:pPr indent="-283464" lvl="0" marL="365760" rtl="0" algn="just">
              <a:lnSpc>
                <a:spcPct val="100000"/>
              </a:lnSpc>
              <a:spcBef>
                <a:spcPts val="600"/>
              </a:spcBef>
              <a:spcAft>
                <a:spcPts val="0"/>
              </a:spcAft>
              <a:buSzPts val="1600"/>
              <a:buNone/>
            </a:pPr>
            <a:r>
              <a:t/>
            </a:r>
            <a:endParaRPr sz="2000"/>
          </a:p>
          <a:p>
            <a:pPr indent="-283464" lvl="0" marL="365760" rtl="0" algn="just">
              <a:lnSpc>
                <a:spcPct val="100000"/>
              </a:lnSpc>
              <a:spcBef>
                <a:spcPts val="600"/>
              </a:spcBef>
              <a:spcAft>
                <a:spcPts val="0"/>
              </a:spcAft>
              <a:buSzPts val="1600"/>
              <a:buChar char="⚫"/>
            </a:pPr>
            <a:r>
              <a:rPr lang="en-IN" sz="2000"/>
              <a:t>As a first step, Quick Sort chooses as pivot one of the items in the array to be sorted. Then array is then partitioned on either side of the pivot. </a:t>
            </a:r>
            <a:endParaRPr/>
          </a:p>
          <a:p>
            <a:pPr indent="-283464" lvl="0" marL="365760" rtl="0" algn="just">
              <a:lnSpc>
                <a:spcPct val="100000"/>
              </a:lnSpc>
              <a:spcBef>
                <a:spcPts val="600"/>
              </a:spcBef>
              <a:spcAft>
                <a:spcPts val="0"/>
              </a:spcAft>
              <a:buSzPts val="1600"/>
              <a:buChar char="⚫"/>
            </a:pPr>
            <a:r>
              <a:rPr lang="en-IN" sz="2000"/>
              <a:t>Elements that are less than or equal to pivot will move toward the left and elements that are greater than or equal to pivot will move toward the right.</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7"/>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IN"/>
              <a:t>Partitioning procedure</a:t>
            </a:r>
            <a:endParaRPr/>
          </a:p>
        </p:txBody>
      </p:sp>
      <p:sp>
        <p:nvSpPr>
          <p:cNvPr id="140" name="Google Shape;140;p7"/>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fontScale="77500" lnSpcReduction="20000"/>
          </a:bodyPr>
          <a:lstStyle/>
          <a:p>
            <a:pPr indent="-283464" lvl="0" marL="365760" rtl="0" algn="l">
              <a:lnSpc>
                <a:spcPct val="100000"/>
              </a:lnSpc>
              <a:spcBef>
                <a:spcPts val="0"/>
              </a:spcBef>
              <a:spcAft>
                <a:spcPts val="0"/>
              </a:spcAft>
              <a:buSzPct val="80000"/>
              <a:buChar char="⚫"/>
            </a:pPr>
            <a:r>
              <a:rPr b="1" lang="en-IN"/>
              <a:t>PARTITION (</a:t>
            </a:r>
            <a:r>
              <a:rPr b="1" i="1" lang="en-IN"/>
              <a:t>A, p, r)</a:t>
            </a:r>
            <a:endParaRPr/>
          </a:p>
          <a:p>
            <a:pPr indent="-283464" lvl="0" marL="365760" rtl="0" algn="l">
              <a:lnSpc>
                <a:spcPct val="100000"/>
              </a:lnSpc>
              <a:spcBef>
                <a:spcPts val="600"/>
              </a:spcBef>
              <a:spcAft>
                <a:spcPts val="0"/>
              </a:spcAft>
              <a:buSzPct val="80000"/>
              <a:buNone/>
            </a:pPr>
            <a:r>
              <a:rPr lang="en-IN"/>
              <a:t>1. x ← A[p]</a:t>
            </a:r>
            <a:endParaRPr/>
          </a:p>
          <a:p>
            <a:pPr indent="-283464" lvl="0" marL="365760" rtl="0" algn="l">
              <a:lnSpc>
                <a:spcPct val="100000"/>
              </a:lnSpc>
              <a:spcBef>
                <a:spcPts val="600"/>
              </a:spcBef>
              <a:spcAft>
                <a:spcPts val="0"/>
              </a:spcAft>
              <a:buSzPct val="80000"/>
              <a:buNone/>
            </a:pPr>
            <a:r>
              <a:rPr lang="en-IN"/>
              <a:t>2. i ← p+1</a:t>
            </a:r>
            <a:endParaRPr/>
          </a:p>
          <a:p>
            <a:pPr indent="-283464" lvl="0" marL="365760" rtl="0" algn="l">
              <a:lnSpc>
                <a:spcPct val="100000"/>
              </a:lnSpc>
              <a:spcBef>
                <a:spcPts val="600"/>
              </a:spcBef>
              <a:spcAft>
                <a:spcPts val="0"/>
              </a:spcAft>
              <a:buSzPct val="80000"/>
              <a:buNone/>
            </a:pPr>
            <a:r>
              <a:rPr lang="en-IN"/>
              <a:t>3. j ← r</a:t>
            </a:r>
            <a:endParaRPr/>
          </a:p>
          <a:p>
            <a:pPr indent="-283464" lvl="0" marL="365760" rtl="0" algn="l">
              <a:lnSpc>
                <a:spcPct val="100000"/>
              </a:lnSpc>
              <a:spcBef>
                <a:spcPts val="600"/>
              </a:spcBef>
              <a:spcAft>
                <a:spcPts val="0"/>
              </a:spcAft>
              <a:buSzPct val="80000"/>
              <a:buNone/>
            </a:pPr>
            <a:r>
              <a:rPr lang="en-IN"/>
              <a:t>4. while TRUE do</a:t>
            </a:r>
            <a:endParaRPr/>
          </a:p>
          <a:p>
            <a:pPr indent="-283464" lvl="0" marL="365760" rtl="0" algn="l">
              <a:lnSpc>
                <a:spcPct val="100000"/>
              </a:lnSpc>
              <a:spcBef>
                <a:spcPts val="600"/>
              </a:spcBef>
              <a:spcAft>
                <a:spcPts val="0"/>
              </a:spcAft>
              <a:buSzPct val="80000"/>
              <a:buNone/>
            </a:pPr>
            <a:r>
              <a:rPr lang="en-IN"/>
              <a:t>5. 	Repeat j ← j-1</a:t>
            </a:r>
            <a:endParaRPr/>
          </a:p>
          <a:p>
            <a:pPr indent="-283464" lvl="0" marL="365760" rtl="0" algn="l">
              <a:lnSpc>
                <a:spcPct val="100000"/>
              </a:lnSpc>
              <a:spcBef>
                <a:spcPts val="600"/>
              </a:spcBef>
              <a:spcAft>
                <a:spcPts val="0"/>
              </a:spcAft>
              <a:buSzPct val="80000"/>
              <a:buNone/>
            </a:pPr>
            <a:r>
              <a:rPr lang="en-IN"/>
              <a:t>6. 	until A[j] ≤ x</a:t>
            </a:r>
            <a:endParaRPr/>
          </a:p>
          <a:p>
            <a:pPr indent="-283464" lvl="0" marL="365760" rtl="0" algn="l">
              <a:lnSpc>
                <a:spcPct val="100000"/>
              </a:lnSpc>
              <a:spcBef>
                <a:spcPts val="600"/>
              </a:spcBef>
              <a:spcAft>
                <a:spcPts val="0"/>
              </a:spcAft>
              <a:buSzPct val="80000"/>
              <a:buNone/>
            </a:pPr>
            <a:r>
              <a:rPr lang="en-IN"/>
              <a:t>7. 	Repeat i ← i+1</a:t>
            </a:r>
            <a:endParaRPr/>
          </a:p>
          <a:p>
            <a:pPr indent="-283464" lvl="0" marL="365760" rtl="0" algn="l">
              <a:lnSpc>
                <a:spcPct val="100000"/>
              </a:lnSpc>
              <a:spcBef>
                <a:spcPts val="600"/>
              </a:spcBef>
              <a:spcAft>
                <a:spcPts val="0"/>
              </a:spcAft>
              <a:buSzPct val="80000"/>
              <a:buNone/>
            </a:pPr>
            <a:r>
              <a:rPr lang="en-IN"/>
              <a:t>8. 	until A[i] ≥ x</a:t>
            </a:r>
            <a:endParaRPr/>
          </a:p>
          <a:p>
            <a:pPr indent="-283464" lvl="0" marL="365760" rtl="0" algn="l">
              <a:lnSpc>
                <a:spcPct val="100000"/>
              </a:lnSpc>
              <a:spcBef>
                <a:spcPts val="600"/>
              </a:spcBef>
              <a:spcAft>
                <a:spcPts val="0"/>
              </a:spcAft>
              <a:buSzPct val="80000"/>
              <a:buNone/>
            </a:pPr>
            <a:r>
              <a:rPr lang="en-IN"/>
              <a:t>9. 	if i &lt; j</a:t>
            </a:r>
            <a:endParaRPr/>
          </a:p>
          <a:p>
            <a:pPr indent="-283464" lvl="0" marL="365760" rtl="0" algn="l">
              <a:lnSpc>
                <a:spcPct val="100000"/>
              </a:lnSpc>
              <a:spcBef>
                <a:spcPts val="600"/>
              </a:spcBef>
              <a:spcAft>
                <a:spcPts val="0"/>
              </a:spcAft>
              <a:buSzPct val="80000"/>
              <a:buNone/>
            </a:pPr>
            <a:r>
              <a:rPr lang="en-IN"/>
              <a:t>10. 		then exchange A[i] ↔ A[j]</a:t>
            </a:r>
            <a:endParaRPr/>
          </a:p>
          <a:p>
            <a:pPr indent="-283464" lvl="0" marL="365760" rtl="0" algn="l">
              <a:lnSpc>
                <a:spcPct val="100000"/>
              </a:lnSpc>
              <a:spcBef>
                <a:spcPts val="600"/>
              </a:spcBef>
              <a:spcAft>
                <a:spcPts val="0"/>
              </a:spcAft>
              <a:buSzPct val="80000"/>
              <a:buNone/>
            </a:pPr>
            <a:r>
              <a:rPr lang="en-IN"/>
              <a:t>11. 	else return j</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8"/>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IN"/>
              <a:t>Example</a:t>
            </a:r>
            <a:endParaRPr/>
          </a:p>
        </p:txBody>
      </p:sp>
      <p:sp>
        <p:nvSpPr>
          <p:cNvPr id="146" name="Google Shape;146;p8"/>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p>
            <a:pPr indent="-283464" lvl="0" marL="365760" rtl="0" algn="just">
              <a:lnSpc>
                <a:spcPct val="100000"/>
              </a:lnSpc>
              <a:spcBef>
                <a:spcPts val="0"/>
              </a:spcBef>
              <a:spcAft>
                <a:spcPts val="0"/>
              </a:spcAft>
              <a:buSzPts val="1600"/>
              <a:buChar char="⚫"/>
            </a:pPr>
            <a:r>
              <a:rPr lang="en-IN" sz="2000"/>
              <a:t>Partitioning begins by locating two position markers—let’s call them leftmark and rightmark—at the beginning and end of the remaining items in the list (positions 1 and 8). The goal of the partition process is to move items that are on the wrong side with respect to the pivot value while also converging on the split point. This process as we locate the position of 54.</a:t>
            </a:r>
            <a:endParaRPr sz="2000"/>
          </a:p>
        </p:txBody>
      </p:sp>
      <p:pic>
        <p:nvPicPr>
          <p:cNvPr id="147" name="Google Shape;147;p8"/>
          <p:cNvPicPr preferRelativeResize="0"/>
          <p:nvPr/>
        </p:nvPicPr>
        <p:blipFill rotWithShape="1">
          <a:blip r:embed="rId3">
            <a:alphaModFix/>
          </a:blip>
          <a:srcRect b="0" l="0" r="0" t="0"/>
          <a:stretch/>
        </p:blipFill>
        <p:spPr>
          <a:xfrm>
            <a:off x="1714480" y="4572008"/>
            <a:ext cx="6328055" cy="107157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9"/>
          <p:cNvSpPr txBox="1"/>
          <p:nvPr>
            <p:ph type="title"/>
          </p:nvPr>
        </p:nvSpPr>
        <p:spPr>
          <a:xfrm>
            <a:off x="1435608" y="274638"/>
            <a:ext cx="7498080" cy="86834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3600"/>
              <a:buFont typeface="Gill Sans"/>
              <a:buNone/>
            </a:pPr>
            <a:r>
              <a:t/>
            </a:r>
            <a:endParaRPr sz="3600"/>
          </a:p>
        </p:txBody>
      </p:sp>
      <p:pic>
        <p:nvPicPr>
          <p:cNvPr id="153" name="Google Shape;153;p9"/>
          <p:cNvPicPr preferRelativeResize="0"/>
          <p:nvPr/>
        </p:nvPicPr>
        <p:blipFill rotWithShape="1">
          <a:blip r:embed="rId3">
            <a:alphaModFix/>
          </a:blip>
          <a:srcRect b="54412" l="0" r="0" t="0"/>
          <a:stretch/>
        </p:blipFill>
        <p:spPr>
          <a:xfrm>
            <a:off x="1214414" y="1357297"/>
            <a:ext cx="7500990" cy="465993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2016-07-05T10:07:54Z</dcterms:created>
  <dc:creator>Selvamary</dc:creator>
</cp:coreProperties>
</file>