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324" r:id="rId3"/>
    <p:sldId id="363" r:id="rId4"/>
    <p:sldId id="366" r:id="rId5"/>
    <p:sldId id="367" r:id="rId6"/>
    <p:sldId id="369" r:id="rId7"/>
    <p:sldId id="370" r:id="rId8"/>
    <p:sldId id="374" r:id="rId9"/>
    <p:sldId id="375" r:id="rId10"/>
    <p:sldId id="371" r:id="rId11"/>
    <p:sldId id="372" r:id="rId12"/>
    <p:sldId id="32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37" autoAdjust="0"/>
  </p:normalViewPr>
  <p:slideViewPr>
    <p:cSldViewPr>
      <p:cViewPr>
        <p:scale>
          <a:sx n="91" d="100"/>
          <a:sy n="91" d="100"/>
        </p:scale>
        <p:origin x="-1181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332D-7062-4569-A024-961F601BC07C}" type="datetimeFigureOut">
              <a:rPr lang="en-US" smtClean="0"/>
              <a:pPr/>
              <a:t>3/29/2019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CD75-6D87-4475-B92A-72AF35D9B4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9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selvamary.g\Desktop\minmax.a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II</a:t>
            </a:r>
            <a:br>
              <a:rPr lang="en-US" sz="3200" b="1" dirty="0" smtClean="0"/>
            </a:br>
            <a:r>
              <a:rPr lang="en-US" sz="3200" b="1" dirty="0" smtClean="0"/>
              <a:t>DIVIDE AND CONQUER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Session </a:t>
            </a:r>
            <a:r>
              <a:rPr kumimoji="0" lang="mr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lang="en-US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13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68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Complexity Analysis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447800"/>
            <a:ext cx="7790712" cy="48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1600" dirty="0" smtClean="0"/>
              <a:t>1.if size= 1 return current element as both max and min //base condition</a:t>
            </a:r>
          </a:p>
          <a:p>
            <a:pPr>
              <a:lnSpc>
                <a:spcPct val="150000"/>
              </a:lnSpc>
              <a:buNone/>
            </a:pPr>
            <a:r>
              <a:rPr lang="en-IN" sz="1600" dirty="0" smtClean="0"/>
              <a:t>2.else if size= 2 one comparison to determine max and min //base condition</a:t>
            </a:r>
          </a:p>
          <a:p>
            <a:pPr>
              <a:lnSpc>
                <a:spcPct val="150000"/>
              </a:lnSpc>
              <a:buNone/>
            </a:pPr>
            <a:r>
              <a:rPr lang="en-IN" sz="1600" dirty="0" smtClean="0"/>
              <a:t>3.else /* if size &gt; 2 find mid and call recursive function */</a:t>
            </a:r>
          </a:p>
          <a:p>
            <a:pPr>
              <a:lnSpc>
                <a:spcPct val="150000"/>
              </a:lnSpc>
              <a:buNone/>
            </a:pPr>
            <a:r>
              <a:rPr lang="en-IN" sz="1600" dirty="0" smtClean="0"/>
              <a:t>recur for max and min of left half recur for max and min of right half.</a:t>
            </a:r>
          </a:p>
          <a:p>
            <a:pPr>
              <a:lnSpc>
                <a:spcPct val="150000"/>
              </a:lnSpc>
              <a:buNone/>
            </a:pPr>
            <a:r>
              <a:rPr lang="en-IN" sz="1600" dirty="0" smtClean="0"/>
              <a:t>one comparison determines to max of the two </a:t>
            </a:r>
            <a:r>
              <a:rPr lang="en-IN" sz="1600" dirty="0" err="1" smtClean="0"/>
              <a:t>subarray</a:t>
            </a:r>
            <a:r>
              <a:rPr lang="en-IN" sz="1600" dirty="0" smtClean="0"/>
              <a:t>, update max.</a:t>
            </a:r>
          </a:p>
          <a:p>
            <a:pPr>
              <a:lnSpc>
                <a:spcPct val="150000"/>
              </a:lnSpc>
              <a:buNone/>
            </a:pPr>
            <a:r>
              <a:rPr lang="en-IN" sz="1600" dirty="0" smtClean="0"/>
              <a:t>one comparison determines min of the two </a:t>
            </a:r>
            <a:r>
              <a:rPr lang="en-IN" sz="1600" dirty="0" err="1" smtClean="0"/>
              <a:t>subarray</a:t>
            </a:r>
            <a:r>
              <a:rPr lang="en-IN" sz="1600" dirty="0" smtClean="0"/>
              <a:t>, update min.</a:t>
            </a:r>
          </a:p>
          <a:p>
            <a:pPr>
              <a:lnSpc>
                <a:spcPct val="150000"/>
              </a:lnSpc>
              <a:buNone/>
            </a:pPr>
            <a:r>
              <a:rPr lang="en-IN" sz="1600" dirty="0" smtClean="0"/>
              <a:t>4. finally return or print the min/max in whole array.</a:t>
            </a:r>
          </a:p>
          <a:p>
            <a:pPr>
              <a:lnSpc>
                <a:spcPct val="150000"/>
              </a:lnSpc>
              <a:buNone/>
            </a:pPr>
            <a:r>
              <a:rPr lang="en-IN" sz="1800" b="1" dirty="0" smtClean="0"/>
              <a:t>Recurrence relation can be written as T(n)=2(T/2)+2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600" dirty="0" smtClean="0"/>
              <a:t>	solving which give you T(n) =(3n/2)-2 which is the exact no. of comparisons but still the worst time complexity will be </a:t>
            </a:r>
            <a:r>
              <a:rPr lang="en-IN" sz="1600" b="1" dirty="0" smtClean="0"/>
              <a:t>T(n)=O(n)</a:t>
            </a:r>
            <a:r>
              <a:rPr lang="en-IN" sz="1600" dirty="0" smtClean="0"/>
              <a:t> and  best case time complexity will be </a:t>
            </a:r>
            <a:r>
              <a:rPr lang="en-IN" sz="1600" b="1" dirty="0" smtClean="0"/>
              <a:t>O(1)</a:t>
            </a:r>
            <a:r>
              <a:rPr lang="en-IN" sz="1600" dirty="0" smtClean="0"/>
              <a:t> when you have only one element in array, which will be candidate for both max and min.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71612"/>
            <a:ext cx="3305189" cy="497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Worksheet No. 13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Syllabus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Introduction, Binary Search - Merge sort and its algorithm analysis - Quick sort and its algorithm analysis - </a:t>
            </a:r>
            <a:r>
              <a:rPr lang="en-US" sz="2400" dirty="0" err="1" smtClean="0"/>
              <a:t>Strassen's</a:t>
            </a:r>
            <a:r>
              <a:rPr lang="en-US" sz="2400" dirty="0" smtClean="0"/>
              <a:t> Matrix multiplication - </a:t>
            </a:r>
            <a:r>
              <a:rPr lang="en-US" sz="2400" b="1" dirty="0" smtClean="0">
                <a:solidFill>
                  <a:srgbClr val="00B050"/>
                </a:solidFill>
              </a:rPr>
              <a:t>Finding Maximum and minimum</a:t>
            </a:r>
            <a:r>
              <a:rPr lang="en-US" sz="2400" dirty="0" smtClean="0"/>
              <a:t> - Algorithm for finding closest pair - Convex Hull Problem</a:t>
            </a:r>
            <a:endParaRPr lang="en-IN" sz="24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Divide / Break</a:t>
            </a:r>
          </a:p>
          <a:p>
            <a:r>
              <a:rPr lang="en-IN" b="1" dirty="0" smtClean="0"/>
              <a:t>Conquer / Solve</a:t>
            </a:r>
          </a:p>
          <a:p>
            <a:r>
              <a:rPr lang="en-IN" b="1" dirty="0" smtClean="0"/>
              <a:t>Merge / Combine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7508453" cy="50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856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Finding Maximum and Minimum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400" b="1" dirty="0" smtClean="0"/>
              <a:t>Algorithm straightforward </a:t>
            </a:r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dirty="0" smtClean="0"/>
              <a:t>Finding the maximum and minimum elements in a set of (n) elements</a:t>
            </a:r>
          </a:p>
          <a:p>
            <a:pPr>
              <a:buNone/>
            </a:pPr>
            <a:r>
              <a:rPr lang="en-IN" sz="2400" b="1" dirty="0" smtClean="0"/>
              <a:t>Algorithm straightforward (a, n, max, min)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dirty="0" smtClean="0"/>
              <a:t>Input: array (a) with (n) elements</a:t>
            </a:r>
          </a:p>
          <a:p>
            <a:pPr>
              <a:buNone/>
            </a:pPr>
            <a:r>
              <a:rPr lang="en-IN" sz="2400" dirty="0" smtClean="0"/>
              <a:t>Output: max: max value, min: min value</a:t>
            </a:r>
          </a:p>
          <a:p>
            <a:pPr>
              <a:buNone/>
            </a:pPr>
            <a:r>
              <a:rPr lang="en-IN" sz="2400" dirty="0" smtClean="0"/>
              <a:t>max = min = a(1)</a:t>
            </a:r>
          </a:p>
          <a:p>
            <a:pPr>
              <a:buNone/>
            </a:pPr>
            <a:r>
              <a:rPr lang="pt-BR" sz="2400" dirty="0" smtClean="0"/>
              <a:t>for i = 2 to n do</a:t>
            </a:r>
          </a:p>
          <a:p>
            <a:pPr>
              <a:buNone/>
            </a:pPr>
            <a:r>
              <a:rPr lang="en-IN" sz="2400" dirty="0" smtClean="0"/>
              <a:t>	begin</a:t>
            </a:r>
          </a:p>
          <a:p>
            <a:pPr>
              <a:buNone/>
            </a:pPr>
            <a:r>
              <a:rPr lang="en-IN" sz="2400" dirty="0" smtClean="0"/>
              <a:t>		if (a(</a:t>
            </a:r>
            <a:r>
              <a:rPr lang="en-IN" sz="2400" dirty="0" err="1" smtClean="0"/>
              <a:t>i</a:t>
            </a:r>
            <a:r>
              <a:rPr lang="en-IN" sz="2400" dirty="0" smtClean="0"/>
              <a:t>)&gt;max) then max=a(</a:t>
            </a:r>
            <a:r>
              <a:rPr lang="en-IN" sz="2400" dirty="0" err="1" smtClean="0"/>
              <a:t>i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		if (a(</a:t>
            </a:r>
            <a:r>
              <a:rPr lang="en-IN" sz="2400" dirty="0" err="1" smtClean="0"/>
              <a:t>i</a:t>
            </a:r>
            <a:r>
              <a:rPr lang="en-IN" sz="2400" dirty="0" smtClean="0"/>
              <a:t>)&lt;min) then min=a(</a:t>
            </a:r>
            <a:r>
              <a:rPr lang="en-IN" sz="2400" dirty="0" err="1" smtClean="0"/>
              <a:t>i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	end</a:t>
            </a:r>
          </a:p>
          <a:p>
            <a:pPr>
              <a:buNone/>
            </a:pPr>
            <a:r>
              <a:rPr lang="en-IN" sz="2400" dirty="0" smtClean="0"/>
              <a:t>End</a:t>
            </a:r>
          </a:p>
          <a:p>
            <a:pPr>
              <a:buNone/>
            </a:pPr>
            <a:endParaRPr lang="en-IN" sz="2400" b="1" dirty="0" smtClean="0">
              <a:latin typeface="Cambria" pitchFamily="18" charset="0"/>
            </a:endParaRPr>
          </a:p>
          <a:p>
            <a:pPr>
              <a:buNone/>
            </a:pPr>
            <a:r>
              <a:rPr lang="en-IN" sz="2400" b="1" dirty="0" smtClean="0">
                <a:latin typeface="Cambria" pitchFamily="18" charset="0"/>
              </a:rPr>
              <a:t>Complexity</a:t>
            </a:r>
          </a:p>
          <a:p>
            <a:pPr>
              <a:buNone/>
            </a:pPr>
            <a:r>
              <a:rPr lang="en-IN" sz="2400" b="1" dirty="0" smtClean="0"/>
              <a:t>best= average =worst= 2(n-1) comparisons</a:t>
            </a:r>
            <a:endParaRPr lang="en-IN" sz="2400" b="1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Modify it for betterment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447800"/>
            <a:ext cx="8072462" cy="4800600"/>
          </a:xfrm>
        </p:spPr>
        <p:txBody>
          <a:bodyPr>
            <a:noAutofit/>
          </a:bodyPr>
          <a:lstStyle/>
          <a:p>
            <a:r>
              <a:rPr lang="en-IN" sz="2000" dirty="0" smtClean="0"/>
              <a:t>If we change the body of the loop as follows:</a:t>
            </a:r>
          </a:p>
          <a:p>
            <a:pPr>
              <a:buNone/>
            </a:pPr>
            <a:r>
              <a:rPr lang="en-IN" sz="2000" dirty="0" smtClean="0"/>
              <a:t>max=min=a(1)</a:t>
            </a:r>
          </a:p>
          <a:p>
            <a:pPr>
              <a:buNone/>
            </a:pPr>
            <a:r>
              <a:rPr lang="pt-BR" sz="2000" dirty="0" smtClean="0"/>
              <a:t>for i=2 to n do</a:t>
            </a:r>
          </a:p>
          <a:p>
            <a:pPr>
              <a:buNone/>
            </a:pPr>
            <a:r>
              <a:rPr lang="en-IN" sz="2000" dirty="0" smtClean="0"/>
              <a:t>	begin</a:t>
            </a:r>
          </a:p>
          <a:p>
            <a:pPr>
              <a:buNone/>
            </a:pPr>
            <a:r>
              <a:rPr lang="en-IN" sz="2000" dirty="0" smtClean="0"/>
              <a:t>		if (a(</a:t>
            </a:r>
            <a:r>
              <a:rPr lang="en-IN" sz="2000" dirty="0" err="1" smtClean="0"/>
              <a:t>i</a:t>
            </a:r>
            <a:r>
              <a:rPr lang="en-IN" sz="2000" dirty="0" smtClean="0"/>
              <a:t>)&gt;max) then max=a(</a:t>
            </a:r>
            <a:r>
              <a:rPr lang="en-IN" sz="2000" dirty="0" err="1" smtClean="0"/>
              <a:t>i</a:t>
            </a:r>
            <a:r>
              <a:rPr lang="en-IN" sz="2000" dirty="0" smtClean="0"/>
              <a:t>)</a:t>
            </a:r>
          </a:p>
          <a:p>
            <a:pPr>
              <a:buNone/>
            </a:pPr>
            <a:r>
              <a:rPr lang="en-IN" sz="2000" dirty="0" smtClean="0"/>
              <a:t>		else if (a(</a:t>
            </a:r>
            <a:r>
              <a:rPr lang="en-IN" sz="2000" dirty="0" err="1" smtClean="0"/>
              <a:t>i</a:t>
            </a:r>
            <a:r>
              <a:rPr lang="en-IN" sz="2000" dirty="0" smtClean="0"/>
              <a:t>)&lt;min) then min=a(</a:t>
            </a:r>
            <a:r>
              <a:rPr lang="en-IN" sz="2000" dirty="0" err="1" smtClean="0"/>
              <a:t>i</a:t>
            </a:r>
            <a:r>
              <a:rPr lang="en-IN" sz="2000" dirty="0" smtClean="0"/>
              <a:t>)</a:t>
            </a:r>
          </a:p>
          <a:p>
            <a:pPr>
              <a:buNone/>
            </a:pPr>
            <a:r>
              <a:rPr lang="en-IN" sz="2000" dirty="0" smtClean="0"/>
              <a:t>	end</a:t>
            </a:r>
          </a:p>
          <a:p>
            <a:r>
              <a:rPr lang="en-IN" sz="2000" b="1" dirty="0" smtClean="0"/>
              <a:t>Complexity</a:t>
            </a:r>
          </a:p>
          <a:p>
            <a:pPr>
              <a:buNone/>
            </a:pPr>
            <a:r>
              <a:rPr lang="en-IN" sz="1800" dirty="0" smtClean="0"/>
              <a:t>best case: elements in increasing order No. of comparisons = (n-1)</a:t>
            </a:r>
          </a:p>
          <a:p>
            <a:pPr>
              <a:buNone/>
            </a:pPr>
            <a:r>
              <a:rPr lang="en-IN" sz="1800" dirty="0" smtClean="0"/>
              <a:t>Worst case: elements in decreasing order No. of comparisons = 2(n-1)</a:t>
            </a:r>
          </a:p>
          <a:p>
            <a:pPr>
              <a:buNone/>
            </a:pPr>
            <a:r>
              <a:rPr lang="en-IN" sz="1800" dirty="0" smtClean="0"/>
              <a:t>Average case: a(</a:t>
            </a:r>
            <a:r>
              <a:rPr lang="en-IN" sz="1800" dirty="0" err="1" smtClean="0"/>
              <a:t>i</a:t>
            </a:r>
            <a:r>
              <a:rPr lang="en-IN" sz="1800" dirty="0" smtClean="0"/>
              <a:t>) is greater than max half the time </a:t>
            </a:r>
          </a:p>
          <a:p>
            <a:pPr>
              <a:buNone/>
            </a:pPr>
            <a:r>
              <a:rPr lang="en-IN" sz="1800" dirty="0" smtClean="0"/>
              <a:t>		No. of comparisons	= 3n/2 – 3/2</a:t>
            </a:r>
          </a:p>
          <a:p>
            <a:pPr>
              <a:buNone/>
            </a:pPr>
            <a:r>
              <a:rPr lang="en-IN" sz="1800" dirty="0" smtClean="0"/>
              <a:t>					=(1/2)((n-1)+(2n-2))</a:t>
            </a:r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Divide and Conquer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7200" dirty="0" smtClean="0"/>
              <a:t>Problem: is to find the maximum and minimum items in a set of (n) elements.</a:t>
            </a:r>
          </a:p>
          <a:p>
            <a:r>
              <a:rPr lang="en-IN" sz="7200" b="1" dirty="0" smtClean="0"/>
              <a:t>Algorithm </a:t>
            </a:r>
            <a:r>
              <a:rPr lang="en-IN" sz="7200" b="1" dirty="0" err="1" smtClean="0"/>
              <a:t>MaxMin</a:t>
            </a:r>
            <a:r>
              <a:rPr lang="en-IN" sz="7200" b="1" dirty="0" smtClean="0"/>
              <a:t>(</a:t>
            </a:r>
            <a:r>
              <a:rPr lang="en-IN" sz="7200" b="1" dirty="0" err="1" smtClean="0"/>
              <a:t>i</a:t>
            </a:r>
            <a:r>
              <a:rPr lang="en-IN" sz="7200" b="1" dirty="0" smtClean="0"/>
              <a:t>, j, max, min)</a:t>
            </a:r>
          </a:p>
          <a:p>
            <a:pPr>
              <a:lnSpc>
                <a:spcPct val="120000"/>
              </a:lnSpc>
              <a:buNone/>
            </a:pPr>
            <a:r>
              <a:rPr lang="en-IN" sz="6400" b="1" i="1" dirty="0" smtClean="0"/>
              <a:t>input: </a:t>
            </a:r>
            <a:r>
              <a:rPr lang="en-IN" sz="6400" i="1" dirty="0" smtClean="0"/>
              <a:t>array of N elements, </a:t>
            </a:r>
            <a:r>
              <a:rPr lang="en-IN" sz="6400" i="1" dirty="0" err="1" smtClean="0"/>
              <a:t>i</a:t>
            </a:r>
            <a:r>
              <a:rPr lang="en-IN" sz="6400" i="1" dirty="0" smtClean="0"/>
              <a:t> lower bound, j upper bound</a:t>
            </a:r>
          </a:p>
          <a:p>
            <a:pPr>
              <a:lnSpc>
                <a:spcPct val="120000"/>
              </a:lnSpc>
              <a:buNone/>
            </a:pPr>
            <a:r>
              <a:rPr lang="en-IN" sz="6400" b="1" i="1" dirty="0" smtClean="0"/>
              <a:t>output: </a:t>
            </a:r>
            <a:r>
              <a:rPr lang="en-IN" sz="6400" i="1" dirty="0" smtClean="0"/>
              <a:t>max: largest value; 	</a:t>
            </a:r>
            <a:r>
              <a:rPr lang="en-IN" sz="6400" dirty="0" smtClean="0"/>
              <a:t>min: smallest value.</a:t>
            </a:r>
          </a:p>
          <a:p>
            <a:pPr>
              <a:lnSpc>
                <a:spcPct val="120000"/>
              </a:lnSpc>
              <a:buNone/>
            </a:pPr>
            <a:r>
              <a:rPr lang="en-IN" sz="6400" dirty="0" smtClean="0"/>
              <a:t>if (</a:t>
            </a:r>
            <a:r>
              <a:rPr lang="en-IN" sz="6400" dirty="0" err="1" smtClean="0"/>
              <a:t>i</a:t>
            </a:r>
            <a:r>
              <a:rPr lang="en-IN" sz="6400" dirty="0" smtClean="0"/>
              <a:t>=j) then max=min=a(</a:t>
            </a:r>
            <a:r>
              <a:rPr lang="en-IN" sz="6400" dirty="0" err="1" smtClean="0"/>
              <a:t>i</a:t>
            </a:r>
            <a:r>
              <a:rPr lang="en-IN" sz="6400" dirty="0" smtClean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IN" sz="6400" dirty="0" smtClean="0"/>
              <a:t>else if (</a:t>
            </a:r>
            <a:r>
              <a:rPr lang="en-IN" sz="6400" dirty="0" err="1" smtClean="0"/>
              <a:t>i</a:t>
            </a:r>
            <a:r>
              <a:rPr lang="en-IN" sz="6400" dirty="0" smtClean="0"/>
              <a:t>=j-1) then</a:t>
            </a:r>
          </a:p>
          <a:p>
            <a:pPr>
              <a:lnSpc>
                <a:spcPct val="120000"/>
              </a:lnSpc>
              <a:buNone/>
            </a:pPr>
            <a:r>
              <a:rPr lang="en-IN" sz="6400" dirty="0" smtClean="0"/>
              <a:t>		if (a(</a:t>
            </a:r>
            <a:r>
              <a:rPr lang="en-IN" sz="6400" dirty="0" err="1" smtClean="0"/>
              <a:t>i</a:t>
            </a:r>
            <a:r>
              <a:rPr lang="en-IN" sz="6400" dirty="0" smtClean="0"/>
              <a:t>)&lt;a(j)) then	max= a(j) and  min= a(</a:t>
            </a:r>
            <a:r>
              <a:rPr lang="en-IN" sz="6400" dirty="0" err="1" smtClean="0"/>
              <a:t>i</a:t>
            </a:r>
            <a:r>
              <a:rPr lang="en-IN" sz="6400" dirty="0" smtClean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IN" sz="6400" dirty="0" smtClean="0"/>
              <a:t>		else			max= a(</a:t>
            </a:r>
            <a:r>
              <a:rPr lang="en-IN" sz="6400" dirty="0" err="1" smtClean="0"/>
              <a:t>i</a:t>
            </a:r>
            <a:r>
              <a:rPr lang="en-IN" sz="6400" dirty="0" smtClean="0"/>
              <a:t>) and  min= a(j)</a:t>
            </a:r>
          </a:p>
          <a:p>
            <a:pPr>
              <a:lnSpc>
                <a:spcPct val="120000"/>
              </a:lnSpc>
              <a:buNone/>
            </a:pPr>
            <a:r>
              <a:rPr lang="en-IN" sz="6400" dirty="0" smtClean="0"/>
              <a:t>	  else</a:t>
            </a:r>
          </a:p>
          <a:p>
            <a:pPr>
              <a:lnSpc>
                <a:spcPct val="120000"/>
              </a:lnSpc>
              <a:buNone/>
            </a:pPr>
            <a:r>
              <a:rPr lang="en-IN" sz="6400" dirty="0" smtClean="0"/>
              <a:t>		mid=(</a:t>
            </a:r>
            <a:r>
              <a:rPr lang="en-IN" sz="6400" dirty="0" err="1" smtClean="0"/>
              <a:t>i+j</a:t>
            </a:r>
            <a:r>
              <a:rPr lang="en-IN" sz="6400" dirty="0" smtClean="0"/>
              <a:t>)/2</a:t>
            </a:r>
          </a:p>
          <a:p>
            <a:pPr>
              <a:lnSpc>
                <a:spcPct val="120000"/>
              </a:lnSpc>
              <a:buNone/>
            </a:pPr>
            <a:r>
              <a:rPr lang="en-IN" sz="6400" dirty="0" smtClean="0"/>
              <a:t>		</a:t>
            </a:r>
            <a:r>
              <a:rPr lang="en-IN" sz="6400" dirty="0" err="1" smtClean="0"/>
              <a:t>maxmin</a:t>
            </a:r>
            <a:r>
              <a:rPr lang="en-IN" sz="6400" dirty="0" smtClean="0"/>
              <a:t>(</a:t>
            </a:r>
            <a:r>
              <a:rPr lang="en-IN" sz="6400" dirty="0" err="1" smtClean="0"/>
              <a:t>i</a:t>
            </a:r>
            <a:r>
              <a:rPr lang="en-IN" sz="6400" dirty="0" smtClean="0"/>
              <a:t>, mid, max, min)</a:t>
            </a:r>
          </a:p>
          <a:p>
            <a:pPr>
              <a:lnSpc>
                <a:spcPct val="120000"/>
              </a:lnSpc>
              <a:buNone/>
            </a:pPr>
            <a:r>
              <a:rPr lang="en-IN" sz="6400" dirty="0" smtClean="0"/>
              <a:t>		</a:t>
            </a:r>
            <a:r>
              <a:rPr lang="en-IN" sz="6400" dirty="0" err="1" smtClean="0"/>
              <a:t>maxmin</a:t>
            </a:r>
            <a:r>
              <a:rPr lang="en-IN" sz="6400" dirty="0" smtClean="0"/>
              <a:t>(mid+1, j, max1, min1)</a:t>
            </a:r>
          </a:p>
          <a:p>
            <a:pPr>
              <a:lnSpc>
                <a:spcPct val="120000"/>
              </a:lnSpc>
              <a:buNone/>
            </a:pPr>
            <a:r>
              <a:rPr lang="en-IN" sz="6400" dirty="0" smtClean="0"/>
              <a:t>		if (max&lt;max1) then max = max1</a:t>
            </a:r>
          </a:p>
          <a:p>
            <a:pPr>
              <a:lnSpc>
                <a:spcPct val="120000"/>
              </a:lnSpc>
              <a:buNone/>
            </a:pPr>
            <a:r>
              <a:rPr lang="en-IN" sz="6400" dirty="0" smtClean="0"/>
              <a:t>		if (min&gt;min1) then min = min1</a:t>
            </a:r>
          </a:p>
          <a:p>
            <a:pPr>
              <a:lnSpc>
                <a:spcPct val="120000"/>
              </a:lnSpc>
              <a:buNone/>
            </a:pPr>
            <a:r>
              <a:rPr lang="en-IN" sz="6400" dirty="0" smtClean="0"/>
              <a:t>end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1" y="285730"/>
          <a:ext cx="8286810" cy="6143676"/>
        </p:xfrm>
        <a:graphic>
          <a:graphicData uri="http://schemas.openxmlformats.org/drawingml/2006/table">
            <a:tbl>
              <a:tblPr/>
              <a:tblGrid>
                <a:gridCol w="591915"/>
                <a:gridCol w="591915"/>
                <a:gridCol w="591915"/>
                <a:gridCol w="591915"/>
                <a:gridCol w="591915"/>
                <a:gridCol w="591915"/>
                <a:gridCol w="591915"/>
                <a:gridCol w="591915"/>
                <a:gridCol w="591915"/>
                <a:gridCol w="591915"/>
                <a:gridCol w="591915"/>
                <a:gridCol w="591915"/>
                <a:gridCol w="591915"/>
                <a:gridCol w="591915"/>
              </a:tblGrid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556"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6804" marR="6804" marT="680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04" marR="6804" marT="68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Video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 action="ppaction://hlinkfile"/>
              </a:rPr>
              <a:t>Click here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3943</TotalTime>
  <Words>317</Words>
  <Application>Microsoft Office PowerPoint</Application>
  <PresentationFormat>On-screen Show (4:3)</PresentationFormat>
  <Paragraphs>181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UNIT II DIVIDE AND CONQUER</vt:lpstr>
      <vt:lpstr>Syllabus</vt:lpstr>
      <vt:lpstr>Introduction</vt:lpstr>
      <vt:lpstr>PowerPoint Presentation</vt:lpstr>
      <vt:lpstr>Finding Maximum and Minimum</vt:lpstr>
      <vt:lpstr>Modify it for betterment</vt:lpstr>
      <vt:lpstr>Divide and Conquer approach</vt:lpstr>
      <vt:lpstr>PowerPoint Presentation</vt:lpstr>
      <vt:lpstr>Video</vt:lpstr>
      <vt:lpstr>Complexity Analysis </vt:lpstr>
      <vt:lpstr>PowerPoint Presentation</vt:lpstr>
      <vt:lpstr>Worksheet No. 13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Sivakumar V</cp:lastModifiedBy>
  <cp:revision>207</cp:revision>
  <dcterms:created xsi:type="dcterms:W3CDTF">2016-07-05T10:07:54Z</dcterms:created>
  <dcterms:modified xsi:type="dcterms:W3CDTF">2019-03-29T01:27:35Z</dcterms:modified>
</cp:coreProperties>
</file>