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324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2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803" autoAdjust="0"/>
  </p:normalViewPr>
  <p:slideViewPr>
    <p:cSldViewPr>
      <p:cViewPr varScale="1">
        <p:scale>
          <a:sx n="86" d="100"/>
          <a:sy n="86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3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332D-7062-4569-A024-961F601BC07C}" type="datetimeFigureOut">
              <a:rPr lang="en-US" smtClean="0"/>
              <a:pPr/>
              <a:t>4/8/2021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BCD75-6D87-4475-B92A-72AF35D9B4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889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1C045E-3D28-4229-9F31-EEBC518FD90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bmeyer.de/backtrack/achtdamen/eight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7406640" cy="1472184"/>
          </a:xfrm>
        </p:spPr>
        <p:txBody>
          <a:bodyPr>
            <a:noAutofit/>
          </a:bodyPr>
          <a:lstStyle/>
          <a:p>
            <a:r>
              <a:rPr lang="en-US" sz="3200" b="1" dirty="0"/>
              <a:t>UNIT </a:t>
            </a:r>
            <a:r>
              <a:rPr lang="en-US" sz="3200" b="1" dirty="0" smtClean="0"/>
              <a:t>IV</a:t>
            </a:r>
            <a:br>
              <a:rPr lang="en-US" sz="3200" b="1" dirty="0" smtClean="0"/>
            </a:br>
            <a:r>
              <a:rPr lang="en-US" sz="3200" b="1" dirty="0" smtClean="0"/>
              <a:t>Backtracking</a:t>
            </a:r>
            <a:endParaRPr lang="en-US" sz="3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37360" y="3810000"/>
            <a:ext cx="7406640" cy="147218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Session </a:t>
            </a:r>
            <a:r>
              <a:rPr kumimoji="0" lang="mr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–</a:t>
            </a:r>
            <a:r>
              <a:rPr lang="en-US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23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8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071678"/>
            <a:ext cx="5629301" cy="303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started from Q1 so we will continue upward and placing the queen at A2</a:t>
            </a:r>
            <a:endParaRPr lang="en-IN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143248"/>
            <a:ext cx="597555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500174"/>
            <a:ext cx="4581550" cy="460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To find this solution we had to perform two backtracks. In order to find all solutions we use as you can guess – backtrack!</a:t>
            </a:r>
          </a:p>
          <a:p>
            <a:r>
              <a:rPr lang="en-IN" dirty="0" smtClean="0"/>
              <a:t>Start again in reverse order we try to place Q4 somewhere up, which is not possible. We backtrack to Q3 and try to find admissible place different from C1. </a:t>
            </a:r>
          </a:p>
          <a:p>
            <a:r>
              <a:rPr lang="en-IN" dirty="0" smtClean="0"/>
              <a:t>Again we need to backtrack. Q2 has no other choice and finally we reach Q1. We place Q1 on A3: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Another solution</a:t>
            </a:r>
            <a:endParaRPr lang="en-IN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5736662" cy="3162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Algorithm place (</a:t>
            </a:r>
            <a:r>
              <a:rPr lang="en-IN" b="1" dirty="0" err="1" smtClean="0"/>
              <a:t>k,I</a:t>
            </a:r>
            <a:r>
              <a:rPr lang="en-IN" b="1" dirty="0" smtClean="0"/>
              <a:t>) </a:t>
            </a:r>
          </a:p>
          <a:p>
            <a:pPr>
              <a:buNone/>
            </a:pPr>
            <a:r>
              <a:rPr lang="en-IN" sz="2200" b="1" dirty="0" smtClean="0"/>
              <a:t>//return true if a queen can be placed in k </a:t>
            </a:r>
            <a:r>
              <a:rPr lang="en-IN" sz="2200" b="1" dirty="0" err="1" smtClean="0"/>
              <a:t>th</a:t>
            </a:r>
            <a:r>
              <a:rPr lang="en-IN" sz="2200" b="1" dirty="0" smtClean="0"/>
              <a:t> row and I </a:t>
            </a:r>
            <a:r>
              <a:rPr lang="en-IN" sz="2200" b="1" dirty="0" err="1" smtClean="0"/>
              <a:t>th</a:t>
            </a:r>
            <a:r>
              <a:rPr lang="en-IN" sz="2200" b="1" dirty="0" smtClean="0"/>
              <a:t> column. otherwise it returns false.</a:t>
            </a:r>
            <a:r>
              <a:rPr lang="en-IN" b="1" dirty="0" smtClean="0"/>
              <a:t> </a:t>
            </a:r>
          </a:p>
          <a:p>
            <a:pPr>
              <a:buNone/>
            </a:pPr>
            <a:r>
              <a:rPr lang="en-IN" sz="2200" b="1" dirty="0" smtClean="0"/>
              <a:t>//X[] is a global array whose first k-1 values have been set. Abs® returns the absolute value of r. 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For j=1 to k-1 do </a:t>
            </a:r>
          </a:p>
          <a:p>
            <a:pPr lvl="1">
              <a:buNone/>
            </a:pPr>
            <a:r>
              <a:rPr lang="en-IN" sz="2400" b="1" dirty="0" smtClean="0"/>
              <a:t>If ((X [j]=I) Or (abs (X [j]-I)=Abs (j-k))) </a:t>
            </a:r>
            <a:endParaRPr lang="en-IN" b="1" dirty="0" smtClean="0"/>
          </a:p>
          <a:p>
            <a:pPr lvl="1">
              <a:buNone/>
            </a:pPr>
            <a:r>
              <a:rPr lang="en-IN" sz="2000" b="1" dirty="0" smtClean="0"/>
              <a:t>//two in same column or diagonal </a:t>
            </a:r>
            <a:endParaRPr lang="en-IN" b="1" dirty="0" smtClean="0"/>
          </a:p>
          <a:p>
            <a:pPr lvl="1">
              <a:buNone/>
            </a:pPr>
            <a:r>
              <a:rPr lang="en-IN" b="1" dirty="0" smtClean="0"/>
              <a:t>		Then return false; </a:t>
            </a:r>
          </a:p>
          <a:p>
            <a:pPr lvl="1">
              <a:buNone/>
            </a:pPr>
            <a:r>
              <a:rPr lang="en-IN" b="1" dirty="0" smtClean="0"/>
              <a:t>Return true;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Algorithm </a:t>
            </a:r>
            <a:r>
              <a:rPr lang="en-IN" b="1" dirty="0" err="1" smtClean="0"/>
              <a:t>Nqueen</a:t>
            </a:r>
            <a:r>
              <a:rPr lang="en-IN" b="1" dirty="0" smtClean="0"/>
              <a:t> (</a:t>
            </a:r>
            <a:r>
              <a:rPr lang="en-IN" b="1" dirty="0" err="1" smtClean="0"/>
              <a:t>k,n</a:t>
            </a:r>
            <a:r>
              <a:rPr lang="en-IN" b="1" dirty="0" smtClean="0"/>
              <a:t>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b="1" dirty="0" smtClean="0"/>
              <a:t>//using backtracking it prints all possible positions of n queens in „n*n‟ chessboard. So </a:t>
            </a:r>
          </a:p>
          <a:p>
            <a:pPr>
              <a:buNone/>
            </a:pPr>
            <a:r>
              <a:rPr lang="en-IN" sz="2000" b="1" dirty="0" smtClean="0"/>
              <a:t>//that they are non-tracking.</a:t>
            </a:r>
            <a:r>
              <a:rPr lang="en-IN" b="1" dirty="0" smtClean="0"/>
              <a:t> </a:t>
            </a:r>
          </a:p>
          <a:p>
            <a:pPr>
              <a:buNone/>
            </a:pPr>
            <a:r>
              <a:rPr lang="en-IN" b="1" dirty="0" smtClean="0"/>
              <a:t>For I=1 to n do </a:t>
            </a:r>
          </a:p>
          <a:p>
            <a:pPr>
              <a:buNone/>
            </a:pPr>
            <a:r>
              <a:rPr lang="en-IN" b="1" dirty="0" smtClean="0"/>
              <a:t>	If place (</a:t>
            </a:r>
            <a:r>
              <a:rPr lang="en-IN" b="1" dirty="0" err="1" smtClean="0"/>
              <a:t>k,I</a:t>
            </a:r>
            <a:r>
              <a:rPr lang="en-IN" b="1" dirty="0" smtClean="0"/>
              <a:t>) then </a:t>
            </a:r>
          </a:p>
          <a:p>
            <a:pPr>
              <a:buNone/>
            </a:pPr>
            <a:r>
              <a:rPr lang="en-IN" b="1" dirty="0" smtClean="0"/>
              <a:t>		X [k]=I; </a:t>
            </a:r>
          </a:p>
          <a:p>
            <a:pPr>
              <a:buNone/>
            </a:pPr>
            <a:r>
              <a:rPr lang="en-IN" b="1" dirty="0" smtClean="0"/>
              <a:t>			If (k=n) then </a:t>
            </a:r>
          </a:p>
          <a:p>
            <a:pPr>
              <a:buNone/>
            </a:pPr>
            <a:r>
              <a:rPr lang="en-IN" b="1" dirty="0" smtClean="0"/>
              <a:t>				write (X [1:n]); </a:t>
            </a:r>
          </a:p>
          <a:p>
            <a:pPr>
              <a:buNone/>
            </a:pPr>
            <a:r>
              <a:rPr lang="en-IN" b="1" dirty="0" smtClean="0"/>
              <a:t>			Else </a:t>
            </a:r>
            <a:r>
              <a:rPr lang="en-IN" b="1" dirty="0" err="1" smtClean="0"/>
              <a:t>nqueens</a:t>
            </a:r>
            <a:r>
              <a:rPr lang="en-IN" b="1" dirty="0" smtClean="0"/>
              <a:t>(k+1,n) ;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Try this 8*8 queen problem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00298" y="1857364"/>
          <a:ext cx="4779976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97497"/>
                <a:gridCol w="597497"/>
                <a:gridCol w="597497"/>
                <a:gridCol w="597497"/>
                <a:gridCol w="597497"/>
                <a:gridCol w="597497"/>
                <a:gridCol w="597497"/>
                <a:gridCol w="597497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 this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643042" y="1857364"/>
            <a:ext cx="68580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/>
              <a:t>Animated Example:</a:t>
            </a:r>
          </a:p>
          <a:p>
            <a:pPr eaLnBrk="1" hangingPunct="1"/>
            <a:r>
              <a:rPr lang="en-US" altLang="en-US" dirty="0">
                <a:hlinkClick r:id="rId2"/>
              </a:rPr>
              <a:t>http://www.hbmeyer.de/backtrack/achtdamen/eight.htm#up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Worksheet No. </a:t>
            </a:r>
            <a:r>
              <a:rPr lang="en-US" sz="4000" b="1" smtClean="0"/>
              <a:t>23 &amp; 24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Syllabus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33CC33"/>
                </a:solidFill>
              </a:rPr>
              <a:t>Introduction - NXN Queen's Problem</a:t>
            </a:r>
            <a:r>
              <a:rPr lang="en-IN" sz="2400" dirty="0" smtClean="0"/>
              <a:t>, NXN Queen's Problem, Sum Of Subsets, Graph Coloring, Hamiltonian's Circuit, Travelling Salesman Problem, Generating Permutation</a:t>
            </a:r>
            <a:endParaRPr lang="en-IN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27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dirty="0" smtClean="0"/>
              <a:t>Recursion is the key in backtracking programming. </a:t>
            </a:r>
          </a:p>
          <a:p>
            <a:r>
              <a:rPr lang="en-IN" sz="1800" dirty="0" smtClean="0"/>
              <a:t>We start with one possible move out of many available moves and try to solve the problem </a:t>
            </a:r>
          </a:p>
          <a:p>
            <a:r>
              <a:rPr lang="en-IN" sz="1800" dirty="0" smtClean="0"/>
              <a:t>if we are able to solve the problem with the selected move then we will print the solution </a:t>
            </a:r>
          </a:p>
          <a:p>
            <a:r>
              <a:rPr lang="en-IN" sz="1800" dirty="0" smtClean="0"/>
              <a:t>else we will backtrack and select some other move and try to solve it. </a:t>
            </a:r>
          </a:p>
          <a:p>
            <a:r>
              <a:rPr lang="en-IN" sz="1800" dirty="0" smtClean="0"/>
              <a:t>If none if the moves work out, we will claim that there is no solution for the problem.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Generalized Algorithm: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Pick a starting point.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while(Problem is not solved)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For each path from the starting point.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900" dirty="0" smtClean="0"/>
              <a:t>check if selected path is safe, if yes select it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sz="2900" dirty="0" smtClean="0"/>
              <a:t>and make recursive call to rest of the problem</a:t>
            </a:r>
            <a:endParaRPr lang="en-IN" sz="2900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900" dirty="0" smtClean="0"/>
              <a:t>If recursive calls returns true, then return true.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else undo the current move and return false.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End For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If none of the move works out, return false, </a:t>
            </a:r>
          </a:p>
          <a:p>
            <a:pPr>
              <a:buNone/>
            </a:pPr>
            <a:r>
              <a:rPr lang="en-US" dirty="0" smtClean="0"/>
              <a:t>	NO SOLUTON.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N*N </a:t>
            </a:r>
            <a:r>
              <a:rPr lang="en-US" b="1" dirty="0" smtClean="0"/>
              <a:t>QUEEN’S PROBLEM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Consider n by n chess board, and the problem of placing n queens on the board without the queens threatening one another.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571868" y="3714752"/>
            <a:ext cx="4071966" cy="2857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solution space is {1, 2, 3, , n}</a:t>
            </a:r>
            <a:r>
              <a:rPr lang="en-US" baseline="30000" dirty="0" smtClean="0"/>
              <a:t>n</a:t>
            </a:r>
            <a:r>
              <a:rPr lang="en-US" dirty="0" smtClean="0"/>
              <a:t>. The backtracking algorithm may record the columns where the different queens are positioned. </a:t>
            </a:r>
          </a:p>
          <a:p>
            <a:pPr algn="just"/>
            <a:r>
              <a:rPr lang="en-US" dirty="0" smtClean="0"/>
              <a:t>Trying all vectors (p1, ..., </a:t>
            </a:r>
            <a:r>
              <a:rPr lang="en-US" dirty="0" err="1" smtClean="0"/>
              <a:t>pn</a:t>
            </a:r>
            <a:r>
              <a:rPr lang="en-US" dirty="0" smtClean="0"/>
              <a:t>) implies cases. Noticing that all the queens must reside in different columns reduces the number of cases to n!.</a:t>
            </a:r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4*4 queen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Algorithm: - Start with one queen at the first column first row</a:t>
            </a:r>
          </a:p>
          <a:p>
            <a:r>
              <a:rPr lang="en-IN" dirty="0" smtClean="0"/>
              <a:t>Continue with second queen from the second column first row </a:t>
            </a:r>
          </a:p>
          <a:p>
            <a:r>
              <a:rPr lang="en-IN" dirty="0" smtClean="0"/>
              <a:t>Go up until find a permissible situation </a:t>
            </a:r>
          </a:p>
          <a:p>
            <a:r>
              <a:rPr lang="en-IN" dirty="0" smtClean="0"/>
              <a:t>Continue with next queen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place the first queen on A1:</a:t>
            </a:r>
            <a:endParaRPr lang="en-IN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500306"/>
            <a:ext cx="5677395" cy="29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Note the positions which Q1 is attacking. So the next queen Q2 has to options: B3 or B4. We choose the first one B3</a:t>
            </a:r>
            <a:endParaRPr lang="en-IN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643314"/>
            <a:ext cx="5286412" cy="274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4488</TotalTime>
  <Words>518</Words>
  <Application>Microsoft Macintosh PowerPoint</Application>
  <PresentationFormat>On-screen Show (4:3)</PresentationFormat>
  <Paragraphs>60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UNIT IV Backtracking</vt:lpstr>
      <vt:lpstr>Syllabus</vt:lpstr>
      <vt:lpstr>Backtracking</vt:lpstr>
      <vt:lpstr>Generalized Algorithm:</vt:lpstr>
      <vt:lpstr>N*N QUEEN’S PROBLEM </vt:lpstr>
      <vt:lpstr>Slide 6</vt:lpstr>
      <vt:lpstr>4*4 queen</vt:lpstr>
      <vt:lpstr>Slide 8</vt:lpstr>
      <vt:lpstr>Slide 9</vt:lpstr>
      <vt:lpstr>Slide 10</vt:lpstr>
      <vt:lpstr>Slide 11</vt:lpstr>
      <vt:lpstr>Slide 12</vt:lpstr>
      <vt:lpstr>Slide 13</vt:lpstr>
      <vt:lpstr>Another solution</vt:lpstr>
      <vt:lpstr>Slide 15</vt:lpstr>
      <vt:lpstr>Algorithm Nqueen (k,n) </vt:lpstr>
      <vt:lpstr>Try this 8*8 queen problem</vt:lpstr>
      <vt:lpstr>Check this </vt:lpstr>
      <vt:lpstr>Worksheet No. 23 &amp; 24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INTRODUCTION TO DATA STRUCTURES</dc:title>
  <dc:creator>Selvamary</dc:creator>
  <cp:lastModifiedBy>Staff</cp:lastModifiedBy>
  <cp:revision>298</cp:revision>
  <dcterms:created xsi:type="dcterms:W3CDTF">2016-07-05T10:07:54Z</dcterms:created>
  <dcterms:modified xsi:type="dcterms:W3CDTF">2021-04-08T08:10:37Z</dcterms:modified>
</cp:coreProperties>
</file>