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601200"/>
  <p:notesSz cx="6858000" cy="9144000"/>
  <p:embeddedFontLst>
    <p:embeddedFont>
      <p:font typeface="Constantia"/>
      <p:regular r:id="rId42"/>
      <p:bold r:id="rId43"/>
      <p:italic r:id="rId44"/>
      <p:boldItalic r:id="rId45"/>
    </p:embeddedFon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02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hxuUr7rpXWtNgUyLoZi1K9VTR6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onstanti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onstantia-italic.fntdata"/><Relationship Id="rId21" Type="http://schemas.openxmlformats.org/officeDocument/2006/relationships/slide" Target="slides/slide16.xml"/><Relationship Id="rId43" Type="http://schemas.openxmlformats.org/officeDocument/2006/relationships/font" Target="fonts/Constantia-bold.fntdata"/><Relationship Id="rId24" Type="http://schemas.openxmlformats.org/officeDocument/2006/relationships/slide" Target="slides/slide19.xml"/><Relationship Id="rId46" Type="http://schemas.openxmlformats.org/officeDocument/2006/relationships/font" Target="fonts/Tahoma-regular.fntdata"/><Relationship Id="rId23" Type="http://schemas.openxmlformats.org/officeDocument/2006/relationships/slide" Target="slides/slide18.xml"/><Relationship Id="rId45" Type="http://schemas.openxmlformats.org/officeDocument/2006/relationships/font" Target="fonts/Constanti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3"/>
          <p:cNvSpPr txBox="1"/>
          <p:nvPr>
            <p:ph type="ctrTitle"/>
          </p:nvPr>
        </p:nvSpPr>
        <p:spPr>
          <a:xfrm>
            <a:off x="864107" y="758952"/>
            <a:ext cx="792099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3"/>
          <p:cNvSpPr txBox="1"/>
          <p:nvPr>
            <p:ph idx="1" type="subTitle"/>
          </p:nvPr>
        </p:nvSpPr>
        <p:spPr>
          <a:xfrm>
            <a:off x="866289" y="4455620"/>
            <a:ext cx="792099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73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3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3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2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2"/>
          <p:cNvSpPr txBox="1"/>
          <p:nvPr>
            <p:ph idx="1" type="body"/>
          </p:nvPr>
        </p:nvSpPr>
        <p:spPr>
          <a:xfrm rot="5400000">
            <a:off x="2812922" y="-103081"/>
            <a:ext cx="4023360" cy="792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82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/>
          <p:nvPr>
            <p:ph type="title"/>
          </p:nvPr>
        </p:nvSpPr>
        <p:spPr>
          <a:xfrm rot="5400000">
            <a:off x="5027278" y="2258362"/>
            <a:ext cx="5757421" cy="207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3"/>
          <p:cNvSpPr txBox="1"/>
          <p:nvPr>
            <p:ph idx="1" type="body"/>
          </p:nvPr>
        </p:nvSpPr>
        <p:spPr>
          <a:xfrm rot="5400000">
            <a:off x="826754" y="248109"/>
            <a:ext cx="5757422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83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3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3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3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4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4"/>
          <p:cNvSpPr txBox="1"/>
          <p:nvPr>
            <p:ph idx="1" type="body"/>
          </p:nvPr>
        </p:nvSpPr>
        <p:spPr>
          <a:xfrm>
            <a:off x="864107" y="1845734"/>
            <a:ext cx="79209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74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4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74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 amt="28000"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5"/>
          <p:cNvSpPr txBox="1"/>
          <p:nvPr>
            <p:ph type="title"/>
          </p:nvPr>
        </p:nvSpPr>
        <p:spPr>
          <a:xfrm>
            <a:off x="864107" y="758952"/>
            <a:ext cx="792099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5"/>
          <p:cNvSpPr txBox="1"/>
          <p:nvPr>
            <p:ph idx="1" type="body"/>
          </p:nvPr>
        </p:nvSpPr>
        <p:spPr>
          <a:xfrm>
            <a:off x="864107" y="4453128"/>
            <a:ext cx="792099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75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75"/>
          <p:cNvCxnSpPr/>
          <p:nvPr/>
        </p:nvCxnSpPr>
        <p:spPr>
          <a:xfrm>
            <a:off x="951033" y="4343400"/>
            <a:ext cx="777697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5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" type="body"/>
          </p:nvPr>
        </p:nvSpPr>
        <p:spPr>
          <a:xfrm>
            <a:off x="864107" y="1845734"/>
            <a:ext cx="388848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2" type="body"/>
          </p:nvPr>
        </p:nvSpPr>
        <p:spPr>
          <a:xfrm>
            <a:off x="4896612" y="1845735"/>
            <a:ext cx="388848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76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6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6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6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7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" type="body"/>
          </p:nvPr>
        </p:nvSpPr>
        <p:spPr>
          <a:xfrm>
            <a:off x="864108" y="1846052"/>
            <a:ext cx="3888487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7"/>
          <p:cNvSpPr txBox="1"/>
          <p:nvPr>
            <p:ph idx="2" type="body"/>
          </p:nvPr>
        </p:nvSpPr>
        <p:spPr>
          <a:xfrm>
            <a:off x="864108" y="2582334"/>
            <a:ext cx="3888487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77"/>
          <p:cNvSpPr txBox="1"/>
          <p:nvPr>
            <p:ph idx="3" type="body"/>
          </p:nvPr>
        </p:nvSpPr>
        <p:spPr>
          <a:xfrm>
            <a:off x="4896612" y="1846052"/>
            <a:ext cx="3888487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7"/>
          <p:cNvSpPr txBox="1"/>
          <p:nvPr>
            <p:ph idx="4" type="body"/>
          </p:nvPr>
        </p:nvSpPr>
        <p:spPr>
          <a:xfrm>
            <a:off x="4896612" y="2582334"/>
            <a:ext cx="3888487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7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7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7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8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8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8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8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8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9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9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9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0"/>
          <p:cNvSpPr txBox="1"/>
          <p:nvPr>
            <p:ph type="title"/>
          </p:nvPr>
        </p:nvSpPr>
        <p:spPr>
          <a:xfrm>
            <a:off x="360046" y="594359"/>
            <a:ext cx="252031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0"/>
          <p:cNvSpPr txBox="1"/>
          <p:nvPr>
            <p:ph idx="1" type="body"/>
          </p:nvPr>
        </p:nvSpPr>
        <p:spPr>
          <a:xfrm>
            <a:off x="3780473" y="731520"/>
            <a:ext cx="511263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80"/>
          <p:cNvSpPr txBox="1"/>
          <p:nvPr>
            <p:ph idx="2" type="body"/>
          </p:nvPr>
        </p:nvSpPr>
        <p:spPr>
          <a:xfrm>
            <a:off x="360046" y="2926080"/>
            <a:ext cx="252031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80"/>
          <p:cNvSpPr txBox="1"/>
          <p:nvPr>
            <p:ph idx="10" type="dt"/>
          </p:nvPr>
        </p:nvSpPr>
        <p:spPr>
          <a:xfrm>
            <a:off x="366591" y="6459788"/>
            <a:ext cx="20620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 txBox="1"/>
          <p:nvPr>
            <p:ph idx="11" type="ftr"/>
          </p:nvPr>
        </p:nvSpPr>
        <p:spPr>
          <a:xfrm>
            <a:off x="3780474" y="6459788"/>
            <a:ext cx="36604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0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80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1"/>
          <p:cNvSpPr txBox="1"/>
          <p:nvPr>
            <p:ph type="title"/>
          </p:nvPr>
        </p:nvSpPr>
        <p:spPr>
          <a:xfrm>
            <a:off x="864109" y="5074920"/>
            <a:ext cx="7964196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1"/>
          <p:cNvSpPr txBox="1"/>
          <p:nvPr>
            <p:ph idx="1" type="body"/>
          </p:nvPr>
        </p:nvSpPr>
        <p:spPr>
          <a:xfrm>
            <a:off x="864109" y="5907023"/>
            <a:ext cx="7964196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81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1"/>
          <p:cNvSpPr/>
          <p:nvPr/>
        </p:nvSpPr>
        <p:spPr>
          <a:xfrm>
            <a:off x="1871913" y="6519863"/>
            <a:ext cx="46896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© Oxford University Press 2015. All rights reserved.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8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/>
          <p:nvPr>
            <p:ph type="title"/>
          </p:nvPr>
        </p:nvSpPr>
        <p:spPr>
          <a:xfrm>
            <a:off x="864107" y="286606"/>
            <a:ext cx="792099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2"/>
          <p:cNvSpPr txBox="1"/>
          <p:nvPr>
            <p:ph idx="1" type="body"/>
          </p:nvPr>
        </p:nvSpPr>
        <p:spPr>
          <a:xfrm>
            <a:off x="864107" y="1845734"/>
            <a:ext cx="79209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2"/>
          <p:cNvSpPr txBox="1"/>
          <p:nvPr>
            <p:ph idx="10" type="dt"/>
          </p:nvPr>
        </p:nvSpPr>
        <p:spPr>
          <a:xfrm>
            <a:off x="864109" y="6459788"/>
            <a:ext cx="1946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2"/>
          <p:cNvSpPr txBox="1"/>
          <p:nvPr>
            <p:ph idx="11" type="ftr"/>
          </p:nvPr>
        </p:nvSpPr>
        <p:spPr>
          <a:xfrm>
            <a:off x="2902871" y="6459788"/>
            <a:ext cx="3797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2"/>
          <p:cNvSpPr txBox="1"/>
          <p:nvPr>
            <p:ph idx="12" type="sldNum"/>
          </p:nvPr>
        </p:nvSpPr>
        <p:spPr>
          <a:xfrm>
            <a:off x="7796612" y="6459788"/>
            <a:ext cx="1033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4259371" y="1600200"/>
            <a:ext cx="52006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ahoma"/>
              <a:buNone/>
            </a:pPr>
            <a:r>
              <a:rPr b="1" lang="en-US" sz="3600">
                <a:latin typeface="Tahoma"/>
                <a:ea typeface="Tahoma"/>
                <a:cs typeface="Tahoma"/>
                <a:sym typeface="Tahoma"/>
              </a:rPr>
              <a:t>Design and Analysis of Algorithms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040630" y="3276600"/>
            <a:ext cx="424053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 SRIDHAR </a:t>
            </a:r>
            <a:endParaRPr/>
          </a:p>
        </p:txBody>
      </p:sp>
      <p:pic>
        <p:nvPicPr>
          <p:cNvPr descr="C:\Users\riteeka.sharma.INOUP\Desktop\DAA - Cover - To Marketing.jpg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" y="1219200"/>
            <a:ext cx="4099352" cy="512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(NEW)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2626" y="6"/>
            <a:ext cx="1938574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46" y="1826739"/>
            <a:ext cx="9277954" cy="366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88" y="926123"/>
            <a:ext cx="9343294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005220"/>
            <a:ext cx="9272955" cy="501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Merge Sort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2" y="914399"/>
            <a:ext cx="9472236" cy="565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Analysis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42" y="1377343"/>
            <a:ext cx="9132276" cy="443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Quicksort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54" y="2268865"/>
            <a:ext cx="9371738" cy="2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Quicksort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54" y="1860425"/>
            <a:ext cx="9336569" cy="354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Quicksort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2016232"/>
            <a:ext cx="8595918" cy="131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6" y="3071751"/>
            <a:ext cx="9385054" cy="211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Quicksort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35" y="914405"/>
            <a:ext cx="9355011" cy="562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Finding Maximum and Minimum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02" y="2618633"/>
            <a:ext cx="9383144" cy="171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ctrTitle"/>
          </p:nvPr>
        </p:nvSpPr>
        <p:spPr>
          <a:xfrm>
            <a:off x="864107" y="1309933"/>
            <a:ext cx="792099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chemeClr val="dk1"/>
                </a:solidFill>
              </a:rPr>
              <a:t>Chapter 8</a:t>
            </a:r>
            <a:br>
              <a:rPr b="1" lang="en-US" sz="6000">
                <a:solidFill>
                  <a:schemeClr val="dk1"/>
                </a:solidFill>
              </a:rPr>
            </a:br>
            <a:br>
              <a:rPr b="1" lang="en-US" sz="6000">
                <a:solidFill>
                  <a:schemeClr val="dk1"/>
                </a:solidFill>
              </a:rPr>
            </a:br>
            <a:r>
              <a:rPr b="1" lang="en-US" sz="6000">
                <a:solidFill>
                  <a:schemeClr val="dk1"/>
                </a:solidFill>
              </a:rPr>
              <a:t>Divide and Conquer   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96" y="2013855"/>
            <a:ext cx="9418896" cy="278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45" y="1078523"/>
            <a:ext cx="9409547" cy="553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9" y="1066800"/>
            <a:ext cx="9441362" cy="552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Analysis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189" y="1371600"/>
            <a:ext cx="7655169" cy="486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Integer Multiplication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835" y="1395047"/>
            <a:ext cx="8134787" cy="454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87" y="2363854"/>
            <a:ext cx="9420228" cy="185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6" y="1043355"/>
            <a:ext cx="9425349" cy="558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7" y="1066801"/>
            <a:ext cx="9519133" cy="550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Analysis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86" y="1801295"/>
            <a:ext cx="9395184" cy="366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Strassen Matrix Multiplication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631" y="1729033"/>
            <a:ext cx="8089018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64107" y="1845734"/>
            <a:ext cx="79209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093" y="1090245"/>
            <a:ext cx="3927230" cy="515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Strassen Matrix Multiplication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48" y="2557447"/>
            <a:ext cx="9371421" cy="190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50" y="2622817"/>
            <a:ext cx="9382395" cy="121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44" y="1066802"/>
            <a:ext cx="9390179" cy="547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Analysis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63" y="2046275"/>
            <a:ext cx="9166583" cy="17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62" y="3963410"/>
            <a:ext cx="9236338" cy="16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013" y="1160586"/>
            <a:ext cx="7866185" cy="531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Hull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807" y="2834725"/>
            <a:ext cx="7410961" cy="125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/>
        </p:nvSpPr>
        <p:spPr>
          <a:xfrm>
            <a:off x="0" y="0"/>
            <a:ext cx="9601200" cy="996462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Hull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35" y="1082055"/>
            <a:ext cx="9366734" cy="544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64107" y="1845734"/>
            <a:ext cx="792099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Strategy of Divide and Conquer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93" y="1929315"/>
            <a:ext cx="9347975" cy="279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8" y="2485500"/>
            <a:ext cx="9395981" cy="148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08" y="1266092"/>
            <a:ext cx="7854461" cy="466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08" y="2146493"/>
            <a:ext cx="9383461" cy="253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Merge Sort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02" y="2403773"/>
            <a:ext cx="9418313" cy="20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0" y="0"/>
            <a:ext cx="9601200" cy="8382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CCC0D9"/>
              </a:gs>
              <a:gs pos="100000">
                <a:srgbClr val="CCC0D9"/>
              </a:gs>
            </a:gsLst>
            <a:lin ang="2700000" scaled="0"/>
          </a:gradFill>
          <a:ln cap="flat" cmpd="sng" w="254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 Algorithm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15" y="1477108"/>
            <a:ext cx="8217877" cy="470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2014-10-21T06:23:25Z</dcterms:created>
  <dc:creator>admin</dc:creator>
</cp:coreProperties>
</file>