
<file path=[Content_Types].xml><?xml version="1.0" encoding="utf-8"?>
<Types xmlns="http://schemas.openxmlformats.org/package/2006/content-types">
  <Default ContentType="application/vnd.openxmlformats-officedocument.vmlDrawing" Extension="vml"/>
  <Default ContentType="application/x-fontdata" Extension="fntdata"/>
  <Default ContentType="application/xml" Extension="xml"/>
  <Default ContentType="image/png" Extension="png"/>
  <Default ContentType="application/msword" Extension="doc"/>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msword" PartName="/ppt/embeddings/Microsoft_Office_Word_97_-_2003_Document1.doc"/>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 id="214748366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Lst>
  <p:sldSz cy="6858000" cx="9144000"/>
  <p:notesSz cx="7315200" cy="9601200"/>
  <p:embeddedFontLst>
    <p:embeddedFont>
      <p:font typeface="Arial Narrow"/>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3024">
          <p15:clr>
            <a:srgbClr val="000000"/>
          </p15:clr>
        </p15:guide>
        <p15:guide id="2" pos="2304">
          <p15:clr>
            <a:srgbClr val="000000"/>
          </p15:clr>
        </p15:guide>
      </p15:notesGuideLst>
    </p:ext>
    <p:ext uri="http://customooxmlschemas.google.com/">
      <go:slidesCustomData xmlns:go="http://customooxmlschemas.google.com/" r:id="rId47" roundtripDataSignature="AMtx7mhmG3WAFndgLLgdvxUKfDufXOED3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B16B049-A3DF-43D1-952E-B540467BFC5F}">
  <a:tblStyle styleId="{0B16B049-A3DF-43D1-952E-B540467BFC5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3024" orient="horz"/>
        <p:guide pos="2304"/>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20" Type="http://schemas.openxmlformats.org/officeDocument/2006/relationships/slide" Target="slides/slide13.xml"/><Relationship Id="rId42" Type="http://schemas.openxmlformats.org/officeDocument/2006/relationships/slide" Target="slides/slide35.xml"/><Relationship Id="rId41" Type="http://schemas.openxmlformats.org/officeDocument/2006/relationships/slide" Target="slides/slide34.xml"/><Relationship Id="rId22" Type="http://schemas.openxmlformats.org/officeDocument/2006/relationships/slide" Target="slides/slide15.xml"/><Relationship Id="rId44" Type="http://schemas.openxmlformats.org/officeDocument/2006/relationships/font" Target="fonts/ArialNarrow-bold.fntdata"/><Relationship Id="rId21" Type="http://schemas.openxmlformats.org/officeDocument/2006/relationships/slide" Target="slides/slide14.xml"/><Relationship Id="rId43" Type="http://schemas.openxmlformats.org/officeDocument/2006/relationships/font" Target="fonts/ArialNarrow-regular.fntdata"/><Relationship Id="rId24" Type="http://schemas.openxmlformats.org/officeDocument/2006/relationships/slide" Target="slides/slide17.xml"/><Relationship Id="rId46" Type="http://schemas.openxmlformats.org/officeDocument/2006/relationships/font" Target="fonts/ArialNarrow-boldItalic.fntdata"/><Relationship Id="rId23" Type="http://schemas.openxmlformats.org/officeDocument/2006/relationships/slide" Target="slides/slide16.xml"/><Relationship Id="rId45" Type="http://schemas.openxmlformats.org/officeDocument/2006/relationships/font" Target="fonts/ArialNarrow-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47" Type="http://customschemas.google.com/relationships/presentationmetadata" Target="metadata"/><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70237" cy="481012"/>
          </a:xfrm>
          <a:prstGeom prst="rect">
            <a:avLst/>
          </a:prstGeom>
          <a:noFill/>
          <a:ln>
            <a:noFill/>
          </a:ln>
        </p:spPr>
        <p:txBody>
          <a:bodyPr anchorCtr="0" anchor="ctr" bIns="48325" lIns="96650" spcFirstLastPara="1" rIns="96650" wrap="square" tIns="48325">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4144962" y="0"/>
            <a:ext cx="3170237" cy="481012"/>
          </a:xfrm>
          <a:prstGeom prst="rect">
            <a:avLst/>
          </a:prstGeom>
          <a:noFill/>
          <a:ln>
            <a:noFill/>
          </a:ln>
        </p:spPr>
        <p:txBody>
          <a:bodyPr anchorCtr="0" anchor="ctr" bIns="48325" lIns="96650" spcFirstLastPara="1" rIns="96650" wrap="square" tIns="48325">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76312" y="4560887"/>
            <a:ext cx="5362575" cy="4321175"/>
          </a:xfrm>
          <a:prstGeom prst="rect">
            <a:avLst/>
          </a:prstGeom>
          <a:noFill/>
          <a:ln>
            <a:noFill/>
          </a:ln>
        </p:spPr>
        <p:txBody>
          <a:bodyPr anchorCtr="0" anchor="ctr" bIns="48325" lIns="96650" spcFirstLastPara="1" rIns="96650" wrap="square" tIns="483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120187"/>
            <a:ext cx="3170237" cy="481012"/>
          </a:xfrm>
          <a:prstGeom prst="rect">
            <a:avLst/>
          </a:prstGeom>
          <a:noFill/>
          <a:ln>
            <a:noFill/>
          </a:ln>
        </p:spPr>
        <p:txBody>
          <a:bodyPr anchorCtr="0" anchor="b" bIns="48325" lIns="96650" spcFirstLastPara="1" rIns="96650" wrap="square" tIns="48325">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4144962" y="9120187"/>
            <a:ext cx="3170237" cy="481012"/>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notes"/>
          <p:cNvSpPr txBox="1"/>
          <p:nvPr/>
        </p:nvSpPr>
        <p:spPr>
          <a:xfrm>
            <a:off x="4144962" y="9120187"/>
            <a:ext cx="3170237" cy="481012"/>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28" name="Google Shape;128;p1: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9" name="Google Shape;129;p1:notes"/>
          <p:cNvSpPr txBox="1"/>
          <p:nvPr>
            <p:ph idx="1" type="body"/>
          </p:nvPr>
        </p:nvSpPr>
        <p:spPr>
          <a:xfrm>
            <a:off x="976312" y="4560887"/>
            <a:ext cx="5362575" cy="4321175"/>
          </a:xfrm>
          <a:prstGeom prst="rect">
            <a:avLst/>
          </a:prstGeom>
          <a:noFill/>
          <a:ln>
            <a:noFill/>
          </a:ln>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0:notes"/>
          <p:cNvSpPr txBox="1"/>
          <p:nvPr>
            <p:ph idx="1" type="body"/>
          </p:nvPr>
        </p:nvSpPr>
        <p:spPr>
          <a:xfrm>
            <a:off x="976312" y="4560887"/>
            <a:ext cx="5362575" cy="4321175"/>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229" name="Google Shape;229;p10: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1:notes"/>
          <p:cNvSpPr txBox="1"/>
          <p:nvPr>
            <p:ph idx="1" type="body"/>
          </p:nvPr>
        </p:nvSpPr>
        <p:spPr>
          <a:xfrm>
            <a:off x="976312" y="4560887"/>
            <a:ext cx="5362575" cy="4321175"/>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239" name="Google Shape;239;p11: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2:notes"/>
          <p:cNvSpPr txBox="1"/>
          <p:nvPr>
            <p:ph idx="1" type="body"/>
          </p:nvPr>
        </p:nvSpPr>
        <p:spPr>
          <a:xfrm>
            <a:off x="976312" y="4560887"/>
            <a:ext cx="5362575" cy="4321175"/>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249" name="Google Shape;249;p12: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3:notes"/>
          <p:cNvSpPr txBox="1"/>
          <p:nvPr>
            <p:ph idx="1" type="body"/>
          </p:nvPr>
        </p:nvSpPr>
        <p:spPr>
          <a:xfrm>
            <a:off x="976312" y="4560887"/>
            <a:ext cx="5362575" cy="4321175"/>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258" name="Google Shape;258;p13: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4:notes"/>
          <p:cNvSpPr txBox="1"/>
          <p:nvPr>
            <p:ph idx="1" type="body"/>
          </p:nvPr>
        </p:nvSpPr>
        <p:spPr>
          <a:xfrm>
            <a:off x="976312" y="4560887"/>
            <a:ext cx="5362575" cy="4321175"/>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267" name="Google Shape;267;p14: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5:notes"/>
          <p:cNvSpPr txBox="1"/>
          <p:nvPr>
            <p:ph idx="1" type="body"/>
          </p:nvPr>
        </p:nvSpPr>
        <p:spPr>
          <a:xfrm>
            <a:off x="976312" y="4560887"/>
            <a:ext cx="5362575" cy="4321175"/>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275" name="Google Shape;275;p15: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6:notes"/>
          <p:cNvSpPr txBox="1"/>
          <p:nvPr>
            <p:ph idx="1" type="body"/>
          </p:nvPr>
        </p:nvSpPr>
        <p:spPr>
          <a:xfrm>
            <a:off x="976312" y="4560887"/>
            <a:ext cx="5362575" cy="4321175"/>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284" name="Google Shape;284;p16: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7:notes"/>
          <p:cNvSpPr txBox="1"/>
          <p:nvPr/>
        </p:nvSpPr>
        <p:spPr>
          <a:xfrm>
            <a:off x="4144962" y="9120187"/>
            <a:ext cx="3170237" cy="481012"/>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93" name="Google Shape;293;p17: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4" name="Google Shape;294;p17:notes"/>
          <p:cNvSpPr txBox="1"/>
          <p:nvPr>
            <p:ph idx="1" type="body"/>
          </p:nvPr>
        </p:nvSpPr>
        <p:spPr>
          <a:xfrm>
            <a:off x="976312" y="4560887"/>
            <a:ext cx="5362575" cy="4321175"/>
          </a:xfrm>
          <a:prstGeom prst="rect">
            <a:avLst/>
          </a:prstGeom>
          <a:noFill/>
          <a:ln>
            <a:noFill/>
          </a:ln>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8:notes"/>
          <p:cNvSpPr txBox="1"/>
          <p:nvPr/>
        </p:nvSpPr>
        <p:spPr>
          <a:xfrm>
            <a:off x="4144962" y="9120187"/>
            <a:ext cx="3170237" cy="481012"/>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02" name="Google Shape;302;p18: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3" name="Google Shape;303;p18:notes"/>
          <p:cNvSpPr txBox="1"/>
          <p:nvPr>
            <p:ph idx="1" type="body"/>
          </p:nvPr>
        </p:nvSpPr>
        <p:spPr>
          <a:xfrm>
            <a:off x="976312" y="4560887"/>
            <a:ext cx="5362575" cy="4321175"/>
          </a:xfrm>
          <a:prstGeom prst="rect">
            <a:avLst/>
          </a:prstGeom>
          <a:noFill/>
          <a:ln>
            <a:noFill/>
          </a:ln>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19:notes"/>
          <p:cNvSpPr txBox="1"/>
          <p:nvPr/>
        </p:nvSpPr>
        <p:spPr>
          <a:xfrm>
            <a:off x="4144962" y="9120187"/>
            <a:ext cx="3170237" cy="481012"/>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11" name="Google Shape;311;p19: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2" name="Google Shape;312;p19:notes"/>
          <p:cNvSpPr txBox="1"/>
          <p:nvPr>
            <p:ph idx="1" type="body"/>
          </p:nvPr>
        </p:nvSpPr>
        <p:spPr>
          <a:xfrm>
            <a:off x="976312" y="4560887"/>
            <a:ext cx="5362575" cy="4321175"/>
          </a:xfrm>
          <a:prstGeom prst="rect">
            <a:avLst/>
          </a:prstGeom>
          <a:noFill/>
          <a:ln>
            <a:noFill/>
          </a:ln>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2:notes"/>
          <p:cNvSpPr txBox="1"/>
          <p:nvPr/>
        </p:nvSpPr>
        <p:spPr>
          <a:xfrm>
            <a:off x="4144962" y="9120187"/>
            <a:ext cx="3170237" cy="481012"/>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37" name="Google Shape;137;p2: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8" name="Google Shape;138;p2:notes"/>
          <p:cNvSpPr txBox="1"/>
          <p:nvPr>
            <p:ph idx="1" type="body"/>
          </p:nvPr>
        </p:nvSpPr>
        <p:spPr>
          <a:xfrm>
            <a:off x="976312" y="4560887"/>
            <a:ext cx="5362575" cy="4321175"/>
          </a:xfrm>
          <a:prstGeom prst="rect">
            <a:avLst/>
          </a:prstGeom>
          <a:noFill/>
          <a:ln>
            <a:noFill/>
          </a:ln>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0:notes"/>
          <p:cNvSpPr txBox="1"/>
          <p:nvPr/>
        </p:nvSpPr>
        <p:spPr>
          <a:xfrm>
            <a:off x="4144962" y="9120187"/>
            <a:ext cx="3170237" cy="481012"/>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24" name="Google Shape;324;p20: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5" name="Google Shape;325;p20:notes"/>
          <p:cNvSpPr txBox="1"/>
          <p:nvPr>
            <p:ph idx="1" type="body"/>
          </p:nvPr>
        </p:nvSpPr>
        <p:spPr>
          <a:xfrm>
            <a:off x="976312" y="4560887"/>
            <a:ext cx="5362575" cy="4321175"/>
          </a:xfrm>
          <a:prstGeom prst="rect">
            <a:avLst/>
          </a:prstGeom>
          <a:noFill/>
          <a:ln>
            <a:noFill/>
          </a:ln>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21:notes"/>
          <p:cNvSpPr txBox="1"/>
          <p:nvPr/>
        </p:nvSpPr>
        <p:spPr>
          <a:xfrm>
            <a:off x="4144962" y="9120187"/>
            <a:ext cx="3170237" cy="481012"/>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37" name="Google Shape;337;p21: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8" name="Google Shape;338;p21:notes"/>
          <p:cNvSpPr txBox="1"/>
          <p:nvPr>
            <p:ph idx="1" type="body"/>
          </p:nvPr>
        </p:nvSpPr>
        <p:spPr>
          <a:xfrm>
            <a:off x="976312" y="4560887"/>
            <a:ext cx="5362575" cy="4321175"/>
          </a:xfrm>
          <a:prstGeom prst="rect">
            <a:avLst/>
          </a:prstGeom>
          <a:noFill/>
          <a:ln>
            <a:noFill/>
          </a:ln>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22:notes"/>
          <p:cNvSpPr txBox="1"/>
          <p:nvPr/>
        </p:nvSpPr>
        <p:spPr>
          <a:xfrm>
            <a:off x="4144962" y="9120187"/>
            <a:ext cx="3170237" cy="481012"/>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46" name="Google Shape;346;p22: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7" name="Google Shape;347;p22:notes"/>
          <p:cNvSpPr txBox="1"/>
          <p:nvPr>
            <p:ph idx="1" type="body"/>
          </p:nvPr>
        </p:nvSpPr>
        <p:spPr>
          <a:xfrm>
            <a:off x="976312" y="4560887"/>
            <a:ext cx="5362575" cy="4321175"/>
          </a:xfrm>
          <a:prstGeom prst="rect">
            <a:avLst/>
          </a:prstGeom>
          <a:noFill/>
          <a:ln>
            <a:noFill/>
          </a:ln>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23:notes"/>
          <p:cNvSpPr txBox="1"/>
          <p:nvPr/>
        </p:nvSpPr>
        <p:spPr>
          <a:xfrm>
            <a:off x="4144962" y="9120187"/>
            <a:ext cx="3170237" cy="481012"/>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55" name="Google Shape;355;p23: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6" name="Google Shape;356;p23:notes"/>
          <p:cNvSpPr txBox="1"/>
          <p:nvPr>
            <p:ph idx="1" type="body"/>
          </p:nvPr>
        </p:nvSpPr>
        <p:spPr>
          <a:xfrm>
            <a:off x="976312" y="4560887"/>
            <a:ext cx="5362575" cy="4321175"/>
          </a:xfrm>
          <a:prstGeom prst="rect">
            <a:avLst/>
          </a:prstGeom>
          <a:noFill/>
          <a:ln>
            <a:noFill/>
          </a:ln>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24:notes"/>
          <p:cNvSpPr txBox="1"/>
          <p:nvPr/>
        </p:nvSpPr>
        <p:spPr>
          <a:xfrm>
            <a:off x="4144962" y="9120187"/>
            <a:ext cx="3170237" cy="481012"/>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66" name="Google Shape;366;p24: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7" name="Google Shape;367;p24:notes"/>
          <p:cNvSpPr txBox="1"/>
          <p:nvPr>
            <p:ph idx="1" type="body"/>
          </p:nvPr>
        </p:nvSpPr>
        <p:spPr>
          <a:xfrm>
            <a:off x="976312" y="4560887"/>
            <a:ext cx="5362575" cy="4321175"/>
          </a:xfrm>
          <a:prstGeom prst="rect">
            <a:avLst/>
          </a:prstGeom>
          <a:noFill/>
          <a:ln>
            <a:noFill/>
          </a:ln>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25:notes"/>
          <p:cNvSpPr txBox="1"/>
          <p:nvPr/>
        </p:nvSpPr>
        <p:spPr>
          <a:xfrm>
            <a:off x="4144962" y="9120187"/>
            <a:ext cx="3170237" cy="481012"/>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83" name="Google Shape;383;p25: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4" name="Google Shape;384;p25:notes"/>
          <p:cNvSpPr txBox="1"/>
          <p:nvPr>
            <p:ph idx="1" type="body"/>
          </p:nvPr>
        </p:nvSpPr>
        <p:spPr>
          <a:xfrm>
            <a:off x="976312" y="4560887"/>
            <a:ext cx="5362575" cy="4321175"/>
          </a:xfrm>
          <a:prstGeom prst="rect">
            <a:avLst/>
          </a:prstGeom>
          <a:noFill/>
          <a:ln>
            <a:noFill/>
          </a:ln>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26:notes"/>
          <p:cNvSpPr txBox="1"/>
          <p:nvPr/>
        </p:nvSpPr>
        <p:spPr>
          <a:xfrm>
            <a:off x="4144962" y="9120187"/>
            <a:ext cx="3170237" cy="481012"/>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00" name="Google Shape;400;p26: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1" name="Google Shape;401;p26:notes"/>
          <p:cNvSpPr txBox="1"/>
          <p:nvPr>
            <p:ph idx="1" type="body"/>
          </p:nvPr>
        </p:nvSpPr>
        <p:spPr>
          <a:xfrm>
            <a:off x="976312" y="4560887"/>
            <a:ext cx="5362575" cy="4321175"/>
          </a:xfrm>
          <a:prstGeom prst="rect">
            <a:avLst/>
          </a:prstGeom>
          <a:noFill/>
          <a:ln>
            <a:noFill/>
          </a:ln>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27:notes"/>
          <p:cNvSpPr txBox="1"/>
          <p:nvPr/>
        </p:nvSpPr>
        <p:spPr>
          <a:xfrm>
            <a:off x="4144962" y="9120187"/>
            <a:ext cx="3170237" cy="481012"/>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17" name="Google Shape;417;p27: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8" name="Google Shape;418;p27:notes"/>
          <p:cNvSpPr txBox="1"/>
          <p:nvPr>
            <p:ph idx="1" type="body"/>
          </p:nvPr>
        </p:nvSpPr>
        <p:spPr>
          <a:xfrm>
            <a:off x="976312" y="4560887"/>
            <a:ext cx="5362575" cy="4321175"/>
          </a:xfrm>
          <a:prstGeom prst="rect">
            <a:avLst/>
          </a:prstGeom>
          <a:noFill/>
          <a:ln>
            <a:noFill/>
          </a:ln>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28:notes"/>
          <p:cNvSpPr txBox="1"/>
          <p:nvPr/>
        </p:nvSpPr>
        <p:spPr>
          <a:xfrm>
            <a:off x="4144962" y="9120187"/>
            <a:ext cx="3170237" cy="481012"/>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34" name="Google Shape;434;p28: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5" name="Google Shape;435;p28:notes"/>
          <p:cNvSpPr txBox="1"/>
          <p:nvPr>
            <p:ph idx="1" type="body"/>
          </p:nvPr>
        </p:nvSpPr>
        <p:spPr>
          <a:xfrm>
            <a:off x="976312" y="4560887"/>
            <a:ext cx="5362575" cy="4321175"/>
          </a:xfrm>
          <a:prstGeom prst="rect">
            <a:avLst/>
          </a:prstGeom>
          <a:noFill/>
          <a:ln>
            <a:noFill/>
          </a:ln>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29:notes"/>
          <p:cNvSpPr txBox="1"/>
          <p:nvPr/>
        </p:nvSpPr>
        <p:spPr>
          <a:xfrm>
            <a:off x="4144962" y="9120187"/>
            <a:ext cx="3170237" cy="481012"/>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45" name="Google Shape;445;p29: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6" name="Google Shape;446;p29:notes"/>
          <p:cNvSpPr txBox="1"/>
          <p:nvPr>
            <p:ph idx="1" type="body"/>
          </p:nvPr>
        </p:nvSpPr>
        <p:spPr>
          <a:xfrm>
            <a:off x="976312" y="4560887"/>
            <a:ext cx="5362575" cy="4321175"/>
          </a:xfrm>
          <a:prstGeom prst="rect">
            <a:avLst/>
          </a:prstGeom>
          <a:noFill/>
          <a:ln>
            <a:noFill/>
          </a:ln>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3:notes"/>
          <p:cNvSpPr txBox="1"/>
          <p:nvPr/>
        </p:nvSpPr>
        <p:spPr>
          <a:xfrm>
            <a:off x="4144962" y="9120187"/>
            <a:ext cx="3170237" cy="481012"/>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52" name="Google Shape;152;p3: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3" name="Google Shape;153;p3:notes"/>
          <p:cNvSpPr txBox="1"/>
          <p:nvPr>
            <p:ph idx="1" type="body"/>
          </p:nvPr>
        </p:nvSpPr>
        <p:spPr>
          <a:xfrm>
            <a:off x="976312" y="4560887"/>
            <a:ext cx="5362575" cy="4321175"/>
          </a:xfrm>
          <a:prstGeom prst="rect">
            <a:avLst/>
          </a:prstGeom>
          <a:noFill/>
          <a:ln>
            <a:noFill/>
          </a:ln>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30:notes"/>
          <p:cNvSpPr txBox="1"/>
          <p:nvPr/>
        </p:nvSpPr>
        <p:spPr>
          <a:xfrm>
            <a:off x="4144962" y="9120187"/>
            <a:ext cx="3170237" cy="481012"/>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56" name="Google Shape;456;p30: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7" name="Google Shape;457;p30:notes"/>
          <p:cNvSpPr txBox="1"/>
          <p:nvPr>
            <p:ph idx="1" type="body"/>
          </p:nvPr>
        </p:nvSpPr>
        <p:spPr>
          <a:xfrm>
            <a:off x="976312" y="4560887"/>
            <a:ext cx="5362575" cy="4321175"/>
          </a:xfrm>
          <a:prstGeom prst="rect">
            <a:avLst/>
          </a:prstGeom>
          <a:noFill/>
          <a:ln>
            <a:noFill/>
          </a:ln>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31:notes"/>
          <p:cNvSpPr txBox="1"/>
          <p:nvPr/>
        </p:nvSpPr>
        <p:spPr>
          <a:xfrm>
            <a:off x="4144962" y="9120187"/>
            <a:ext cx="3170237" cy="481012"/>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77" name="Google Shape;477;p31: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8" name="Google Shape;478;p31:notes"/>
          <p:cNvSpPr txBox="1"/>
          <p:nvPr>
            <p:ph idx="1" type="body"/>
          </p:nvPr>
        </p:nvSpPr>
        <p:spPr>
          <a:xfrm>
            <a:off x="976312" y="4560887"/>
            <a:ext cx="5362575" cy="4321175"/>
          </a:xfrm>
          <a:prstGeom prst="rect">
            <a:avLst/>
          </a:prstGeom>
          <a:noFill/>
          <a:ln>
            <a:noFill/>
          </a:ln>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32:notes"/>
          <p:cNvSpPr txBox="1"/>
          <p:nvPr/>
        </p:nvSpPr>
        <p:spPr>
          <a:xfrm>
            <a:off x="4144962" y="9120187"/>
            <a:ext cx="3170237" cy="481012"/>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91" name="Google Shape;491;p32: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2" name="Google Shape;492;p32:notes"/>
          <p:cNvSpPr txBox="1"/>
          <p:nvPr>
            <p:ph idx="1" type="body"/>
          </p:nvPr>
        </p:nvSpPr>
        <p:spPr>
          <a:xfrm>
            <a:off x="976312" y="4560887"/>
            <a:ext cx="5362575" cy="4321175"/>
          </a:xfrm>
          <a:prstGeom prst="rect">
            <a:avLst/>
          </a:prstGeom>
          <a:noFill/>
          <a:ln>
            <a:noFill/>
          </a:ln>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33:notes"/>
          <p:cNvSpPr txBox="1"/>
          <p:nvPr/>
        </p:nvSpPr>
        <p:spPr>
          <a:xfrm>
            <a:off x="4144962" y="9120187"/>
            <a:ext cx="3170237" cy="481012"/>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506" name="Google Shape;506;p33: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7" name="Google Shape;507;p33:notes"/>
          <p:cNvSpPr txBox="1"/>
          <p:nvPr>
            <p:ph idx="1" type="body"/>
          </p:nvPr>
        </p:nvSpPr>
        <p:spPr>
          <a:xfrm>
            <a:off x="976312" y="4560887"/>
            <a:ext cx="5362575" cy="4321175"/>
          </a:xfrm>
          <a:prstGeom prst="rect">
            <a:avLst/>
          </a:prstGeom>
          <a:noFill/>
          <a:ln>
            <a:noFill/>
          </a:ln>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34:notes"/>
          <p:cNvSpPr txBox="1"/>
          <p:nvPr/>
        </p:nvSpPr>
        <p:spPr>
          <a:xfrm>
            <a:off x="4144962" y="9120187"/>
            <a:ext cx="3170237" cy="481012"/>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539" name="Google Shape;539;p34: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0" name="Google Shape;540;p34:notes"/>
          <p:cNvSpPr txBox="1"/>
          <p:nvPr>
            <p:ph idx="1" type="body"/>
          </p:nvPr>
        </p:nvSpPr>
        <p:spPr>
          <a:xfrm>
            <a:off x="976312" y="4560887"/>
            <a:ext cx="5362575" cy="4321175"/>
          </a:xfrm>
          <a:prstGeom prst="rect">
            <a:avLst/>
          </a:prstGeom>
          <a:noFill/>
          <a:ln>
            <a:noFill/>
          </a:ln>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35:notes"/>
          <p:cNvSpPr txBox="1"/>
          <p:nvPr/>
        </p:nvSpPr>
        <p:spPr>
          <a:xfrm>
            <a:off x="4144962" y="9120187"/>
            <a:ext cx="3170237" cy="481012"/>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549" name="Google Shape;549;p35: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0" name="Google Shape;550;p35:notes"/>
          <p:cNvSpPr txBox="1"/>
          <p:nvPr>
            <p:ph idx="1" type="body"/>
          </p:nvPr>
        </p:nvSpPr>
        <p:spPr>
          <a:xfrm>
            <a:off x="976312" y="4560887"/>
            <a:ext cx="5362575" cy="4321175"/>
          </a:xfrm>
          <a:prstGeom prst="rect">
            <a:avLst/>
          </a:prstGeom>
          <a:noFill/>
          <a:ln>
            <a:noFill/>
          </a:ln>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4:notes"/>
          <p:cNvSpPr txBox="1"/>
          <p:nvPr>
            <p:ph idx="1" type="body"/>
          </p:nvPr>
        </p:nvSpPr>
        <p:spPr>
          <a:xfrm>
            <a:off x="976312" y="4560887"/>
            <a:ext cx="5362575" cy="4321175"/>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172" name="Google Shape;172;p4: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5:notes"/>
          <p:cNvSpPr txBox="1"/>
          <p:nvPr>
            <p:ph idx="1" type="body"/>
          </p:nvPr>
        </p:nvSpPr>
        <p:spPr>
          <a:xfrm>
            <a:off x="976312" y="4560887"/>
            <a:ext cx="5362575" cy="4321175"/>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180" name="Google Shape;180;p5: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6:notes"/>
          <p:cNvSpPr txBox="1"/>
          <p:nvPr>
            <p:ph idx="1" type="body"/>
          </p:nvPr>
        </p:nvSpPr>
        <p:spPr>
          <a:xfrm>
            <a:off x="976312" y="4560887"/>
            <a:ext cx="5362575" cy="4321175"/>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188" name="Google Shape;188;p6: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7:notes"/>
          <p:cNvSpPr txBox="1"/>
          <p:nvPr>
            <p:ph idx="1" type="body"/>
          </p:nvPr>
        </p:nvSpPr>
        <p:spPr>
          <a:xfrm>
            <a:off x="976312" y="4560887"/>
            <a:ext cx="5362575" cy="4321175"/>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196" name="Google Shape;196;p7: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8:notes"/>
          <p:cNvSpPr txBox="1"/>
          <p:nvPr>
            <p:ph idx="1" type="body"/>
          </p:nvPr>
        </p:nvSpPr>
        <p:spPr>
          <a:xfrm>
            <a:off x="976312" y="4560887"/>
            <a:ext cx="5362575" cy="4321175"/>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207" name="Google Shape;207;p8: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9:notes"/>
          <p:cNvSpPr txBox="1"/>
          <p:nvPr>
            <p:ph idx="1" type="body"/>
          </p:nvPr>
        </p:nvSpPr>
        <p:spPr>
          <a:xfrm>
            <a:off x="976312" y="4560887"/>
            <a:ext cx="5362575" cy="4321175"/>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218" name="Google Shape;218;p9: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 name="Shape 34"/>
        <p:cNvGrpSpPr/>
        <p:nvPr/>
      </p:nvGrpSpPr>
      <p:grpSpPr>
        <a:xfrm>
          <a:off x="0" y="0"/>
          <a:ext cx="0" cy="0"/>
          <a:chOff x="0" y="0"/>
          <a:chExt cx="0" cy="0"/>
        </a:xfrm>
      </p:grpSpPr>
      <p:sp>
        <p:nvSpPr>
          <p:cNvPr id="35" name="Google Shape;35;p47"/>
          <p:cNvSpPr txBox="1"/>
          <p:nvPr>
            <p:ph type="title"/>
          </p:nvPr>
        </p:nvSpPr>
        <p:spPr>
          <a:xfrm>
            <a:off x="609600" y="152400"/>
            <a:ext cx="7588250" cy="685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7"/>
          <p:cNvSpPr txBox="1"/>
          <p:nvPr>
            <p:ph idx="10" type="dt"/>
          </p:nvPr>
        </p:nvSpPr>
        <p:spPr>
          <a:xfrm>
            <a:off x="122555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47"/>
          <p:cNvSpPr txBox="1"/>
          <p:nvPr>
            <p:ph idx="11" type="ftr"/>
          </p:nvPr>
        </p:nvSpPr>
        <p:spPr>
          <a:xfrm>
            <a:off x="1295400" y="6400800"/>
            <a:ext cx="6400800" cy="3048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700"/>
              </a:spcBef>
              <a:spcAft>
                <a:spcPts val="0"/>
              </a:spcAft>
              <a:buSzPts val="1400"/>
              <a:buNone/>
              <a:defRPr sz="1400">
                <a:latin typeface="Arial Narrow"/>
                <a:ea typeface="Arial Narrow"/>
                <a:cs typeface="Arial Narrow"/>
                <a:sym typeface="Arial Narrow"/>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7"/>
          <p:cNvSpPr txBox="1"/>
          <p:nvPr>
            <p:ph idx="12" type="sldNum"/>
          </p:nvPr>
        </p:nvSpPr>
        <p:spPr>
          <a:xfrm>
            <a:off x="7092950" y="6553200"/>
            <a:ext cx="1905000" cy="3048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1pPr>
            <a:lvl2pPr indent="0" lvl="1"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2pPr>
            <a:lvl3pPr indent="0" lvl="2"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3pPr>
            <a:lvl4pPr indent="0" lvl="3"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4pPr>
            <a:lvl5pPr indent="0" lvl="4"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5pPr>
            <a:lvl6pPr indent="0" lvl="5"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6pPr>
            <a:lvl7pPr indent="0" lvl="6"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7pPr>
            <a:lvl8pPr indent="0" lvl="7"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8pPr>
            <a:lvl9pPr indent="0" lvl="8"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0" name="Shape 90"/>
        <p:cNvGrpSpPr/>
        <p:nvPr/>
      </p:nvGrpSpPr>
      <p:grpSpPr>
        <a:xfrm>
          <a:off x="0" y="0"/>
          <a:ext cx="0" cy="0"/>
          <a:chOff x="0" y="0"/>
          <a:chExt cx="0" cy="0"/>
        </a:xfrm>
      </p:grpSpPr>
      <p:sp>
        <p:nvSpPr>
          <p:cNvPr id="91" name="Google Shape;91;p58"/>
          <p:cNvSpPr txBox="1"/>
          <p:nvPr>
            <p:ph idx="10" type="dt"/>
          </p:nvPr>
        </p:nvSpPr>
        <p:spPr>
          <a:xfrm>
            <a:off x="122555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58"/>
          <p:cNvSpPr txBox="1"/>
          <p:nvPr>
            <p:ph idx="11" type="ftr"/>
          </p:nvPr>
        </p:nvSpPr>
        <p:spPr>
          <a:xfrm>
            <a:off x="1295400" y="6400800"/>
            <a:ext cx="6400800" cy="3048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700"/>
              </a:spcBef>
              <a:spcAft>
                <a:spcPts val="0"/>
              </a:spcAft>
              <a:buSzPts val="1400"/>
              <a:buNone/>
              <a:defRPr sz="1400">
                <a:latin typeface="Arial Narrow"/>
                <a:ea typeface="Arial Narrow"/>
                <a:cs typeface="Arial Narrow"/>
                <a:sym typeface="Arial Narrow"/>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58"/>
          <p:cNvSpPr txBox="1"/>
          <p:nvPr>
            <p:ph idx="12" type="sldNum"/>
          </p:nvPr>
        </p:nvSpPr>
        <p:spPr>
          <a:xfrm>
            <a:off x="7092950" y="6553200"/>
            <a:ext cx="1905000" cy="3048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1pPr>
            <a:lvl2pPr indent="0" lvl="1"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2pPr>
            <a:lvl3pPr indent="0" lvl="2"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3pPr>
            <a:lvl4pPr indent="0" lvl="3"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4pPr>
            <a:lvl5pPr indent="0" lvl="4"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5pPr>
            <a:lvl6pPr indent="0" lvl="5"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6pPr>
            <a:lvl7pPr indent="0" lvl="6"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7pPr>
            <a:lvl8pPr indent="0" lvl="7"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8pPr>
            <a:lvl9pPr indent="0" lvl="8"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4" name="Shape 94"/>
        <p:cNvGrpSpPr/>
        <p:nvPr/>
      </p:nvGrpSpPr>
      <p:grpSpPr>
        <a:xfrm>
          <a:off x="0" y="0"/>
          <a:ext cx="0" cy="0"/>
          <a:chOff x="0" y="0"/>
          <a:chExt cx="0" cy="0"/>
        </a:xfrm>
      </p:grpSpPr>
      <p:sp>
        <p:nvSpPr>
          <p:cNvPr id="95" name="Google Shape;95;p59"/>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59"/>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800"/>
              <a:buNone/>
              <a:defRPr b="1" sz="2400"/>
            </a:lvl1pPr>
            <a:lvl2pPr indent="-228600" lvl="1" marL="914400" algn="l">
              <a:spcBef>
                <a:spcPts val="400"/>
              </a:spcBef>
              <a:spcAft>
                <a:spcPts val="0"/>
              </a:spcAft>
              <a:buSzPts val="2000"/>
              <a:buFont typeface="Times New Roman"/>
              <a:buNone/>
              <a:defRPr b="1" sz="2000"/>
            </a:lvl2pPr>
            <a:lvl3pPr indent="-228600" lvl="2" marL="1371600" algn="l">
              <a:spcBef>
                <a:spcPts val="360"/>
              </a:spcBef>
              <a:spcAft>
                <a:spcPts val="0"/>
              </a:spcAft>
              <a:buSzPts val="1800"/>
              <a:buFont typeface="Times New Roman"/>
              <a:buNone/>
              <a:defRPr b="1" sz="1800"/>
            </a:lvl3pPr>
            <a:lvl4pPr indent="-228600" lvl="3" marL="1828800" algn="l">
              <a:spcBef>
                <a:spcPts val="320"/>
              </a:spcBef>
              <a:spcAft>
                <a:spcPts val="0"/>
              </a:spcAft>
              <a:buSzPts val="1600"/>
              <a:buFont typeface="Times New Roman"/>
              <a:buNone/>
              <a:defRPr b="1" sz="1600"/>
            </a:lvl4pPr>
            <a:lvl5pPr indent="-228600" lvl="4" marL="2286000" algn="l">
              <a:spcBef>
                <a:spcPts val="320"/>
              </a:spcBef>
              <a:spcAft>
                <a:spcPts val="0"/>
              </a:spcAft>
              <a:buSzPts val="1600"/>
              <a:buFont typeface="Times New Roman"/>
              <a:buNone/>
              <a:defRPr b="1" sz="1600"/>
            </a:lvl5pPr>
            <a:lvl6pPr indent="-228600" lvl="5" marL="2743200" algn="l">
              <a:spcBef>
                <a:spcPts val="320"/>
              </a:spcBef>
              <a:spcAft>
                <a:spcPts val="0"/>
              </a:spcAft>
              <a:buSzPts val="1600"/>
              <a:buFont typeface="Times New Roman"/>
              <a:buNone/>
              <a:defRPr b="1" sz="1600"/>
            </a:lvl6pPr>
            <a:lvl7pPr indent="-228600" lvl="6" marL="3200400" algn="l">
              <a:spcBef>
                <a:spcPts val="320"/>
              </a:spcBef>
              <a:spcAft>
                <a:spcPts val="0"/>
              </a:spcAft>
              <a:buSzPts val="1600"/>
              <a:buFont typeface="Times New Roman"/>
              <a:buNone/>
              <a:defRPr b="1" sz="1600"/>
            </a:lvl7pPr>
            <a:lvl8pPr indent="-228600" lvl="7" marL="3657600" algn="l">
              <a:spcBef>
                <a:spcPts val="320"/>
              </a:spcBef>
              <a:spcAft>
                <a:spcPts val="0"/>
              </a:spcAft>
              <a:buSzPts val="1600"/>
              <a:buFont typeface="Times New Roman"/>
              <a:buNone/>
              <a:defRPr b="1" sz="1600"/>
            </a:lvl8pPr>
            <a:lvl9pPr indent="-228600" lvl="8" marL="4114800" algn="l">
              <a:spcBef>
                <a:spcPts val="320"/>
              </a:spcBef>
              <a:spcAft>
                <a:spcPts val="0"/>
              </a:spcAft>
              <a:buSzPts val="1600"/>
              <a:buFont typeface="Times New Roman"/>
              <a:buNone/>
              <a:defRPr b="1" sz="1600"/>
            </a:lvl9pPr>
          </a:lstStyle>
          <a:p/>
        </p:txBody>
      </p:sp>
      <p:sp>
        <p:nvSpPr>
          <p:cNvPr id="97" name="Google Shape;97;p59"/>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42900" lvl="0" marL="457200" algn="l">
              <a:spcBef>
                <a:spcPts val="480"/>
              </a:spcBef>
              <a:spcAft>
                <a:spcPts val="0"/>
              </a:spcAft>
              <a:buSzPts val="1800"/>
              <a:buChar char="●"/>
              <a:defRPr sz="2400"/>
            </a:lvl1pPr>
            <a:lvl2pPr indent="-355600" lvl="1" marL="914400" algn="l">
              <a:spcBef>
                <a:spcPts val="400"/>
              </a:spcBef>
              <a:spcAft>
                <a:spcPts val="0"/>
              </a:spcAft>
              <a:buSzPts val="2000"/>
              <a:buFont typeface="Times New Roman"/>
              <a:buChar char="•"/>
              <a:defRPr sz="2000"/>
            </a:lvl2pPr>
            <a:lvl3pPr indent="-342900" lvl="2" marL="1371600" algn="l">
              <a:spcBef>
                <a:spcPts val="360"/>
              </a:spcBef>
              <a:spcAft>
                <a:spcPts val="0"/>
              </a:spcAft>
              <a:buSzPts val="1800"/>
              <a:buFont typeface="Times New Roman"/>
              <a:buChar char="–"/>
              <a:defRPr sz="1800"/>
            </a:lvl3pPr>
            <a:lvl4pPr indent="-330200" lvl="3" marL="1828800" algn="l">
              <a:spcBef>
                <a:spcPts val="320"/>
              </a:spcBef>
              <a:spcAft>
                <a:spcPts val="0"/>
              </a:spcAft>
              <a:buSzPts val="1600"/>
              <a:buFont typeface="Times New Roman"/>
              <a:buChar char="–"/>
              <a:defRPr sz="1600"/>
            </a:lvl4pPr>
            <a:lvl5pPr indent="-330200" lvl="4" marL="2286000" algn="l">
              <a:spcBef>
                <a:spcPts val="320"/>
              </a:spcBef>
              <a:spcAft>
                <a:spcPts val="0"/>
              </a:spcAft>
              <a:buSzPts val="1600"/>
              <a:buFont typeface="Times New Roman"/>
              <a:buChar char="»"/>
              <a:defRPr sz="1600"/>
            </a:lvl5pPr>
            <a:lvl6pPr indent="-330200" lvl="5" marL="2743200" algn="l">
              <a:spcBef>
                <a:spcPts val="320"/>
              </a:spcBef>
              <a:spcAft>
                <a:spcPts val="0"/>
              </a:spcAft>
              <a:buSzPts val="1600"/>
              <a:buFont typeface="Times New Roman"/>
              <a:buChar char="»"/>
              <a:defRPr sz="1600"/>
            </a:lvl6pPr>
            <a:lvl7pPr indent="-330200" lvl="6" marL="3200400" algn="l">
              <a:spcBef>
                <a:spcPts val="320"/>
              </a:spcBef>
              <a:spcAft>
                <a:spcPts val="0"/>
              </a:spcAft>
              <a:buSzPts val="1600"/>
              <a:buFont typeface="Times New Roman"/>
              <a:buChar char="»"/>
              <a:defRPr sz="1600"/>
            </a:lvl7pPr>
            <a:lvl8pPr indent="-330200" lvl="7" marL="3657600" algn="l">
              <a:spcBef>
                <a:spcPts val="320"/>
              </a:spcBef>
              <a:spcAft>
                <a:spcPts val="0"/>
              </a:spcAft>
              <a:buSzPts val="1600"/>
              <a:buFont typeface="Times New Roman"/>
              <a:buChar char="»"/>
              <a:defRPr sz="1600"/>
            </a:lvl8pPr>
            <a:lvl9pPr indent="-330200" lvl="8" marL="4114800" algn="l">
              <a:spcBef>
                <a:spcPts val="320"/>
              </a:spcBef>
              <a:spcAft>
                <a:spcPts val="0"/>
              </a:spcAft>
              <a:buSzPts val="1600"/>
              <a:buFont typeface="Times New Roman"/>
              <a:buChar char="»"/>
              <a:defRPr sz="1600"/>
            </a:lvl9pPr>
          </a:lstStyle>
          <a:p/>
        </p:txBody>
      </p:sp>
      <p:sp>
        <p:nvSpPr>
          <p:cNvPr id="98" name="Google Shape;98;p59"/>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800"/>
              <a:buNone/>
              <a:defRPr b="1" sz="2400"/>
            </a:lvl1pPr>
            <a:lvl2pPr indent="-228600" lvl="1" marL="914400" algn="l">
              <a:spcBef>
                <a:spcPts val="400"/>
              </a:spcBef>
              <a:spcAft>
                <a:spcPts val="0"/>
              </a:spcAft>
              <a:buSzPts val="2000"/>
              <a:buFont typeface="Times New Roman"/>
              <a:buNone/>
              <a:defRPr b="1" sz="2000"/>
            </a:lvl2pPr>
            <a:lvl3pPr indent="-228600" lvl="2" marL="1371600" algn="l">
              <a:spcBef>
                <a:spcPts val="360"/>
              </a:spcBef>
              <a:spcAft>
                <a:spcPts val="0"/>
              </a:spcAft>
              <a:buSzPts val="1800"/>
              <a:buFont typeface="Times New Roman"/>
              <a:buNone/>
              <a:defRPr b="1" sz="1800"/>
            </a:lvl3pPr>
            <a:lvl4pPr indent="-228600" lvl="3" marL="1828800" algn="l">
              <a:spcBef>
                <a:spcPts val="320"/>
              </a:spcBef>
              <a:spcAft>
                <a:spcPts val="0"/>
              </a:spcAft>
              <a:buSzPts val="1600"/>
              <a:buFont typeface="Times New Roman"/>
              <a:buNone/>
              <a:defRPr b="1" sz="1600"/>
            </a:lvl4pPr>
            <a:lvl5pPr indent="-228600" lvl="4" marL="2286000" algn="l">
              <a:spcBef>
                <a:spcPts val="320"/>
              </a:spcBef>
              <a:spcAft>
                <a:spcPts val="0"/>
              </a:spcAft>
              <a:buSzPts val="1600"/>
              <a:buFont typeface="Times New Roman"/>
              <a:buNone/>
              <a:defRPr b="1" sz="1600"/>
            </a:lvl5pPr>
            <a:lvl6pPr indent="-228600" lvl="5" marL="2743200" algn="l">
              <a:spcBef>
                <a:spcPts val="320"/>
              </a:spcBef>
              <a:spcAft>
                <a:spcPts val="0"/>
              </a:spcAft>
              <a:buSzPts val="1600"/>
              <a:buFont typeface="Times New Roman"/>
              <a:buNone/>
              <a:defRPr b="1" sz="1600"/>
            </a:lvl6pPr>
            <a:lvl7pPr indent="-228600" lvl="6" marL="3200400" algn="l">
              <a:spcBef>
                <a:spcPts val="320"/>
              </a:spcBef>
              <a:spcAft>
                <a:spcPts val="0"/>
              </a:spcAft>
              <a:buSzPts val="1600"/>
              <a:buFont typeface="Times New Roman"/>
              <a:buNone/>
              <a:defRPr b="1" sz="1600"/>
            </a:lvl7pPr>
            <a:lvl8pPr indent="-228600" lvl="7" marL="3657600" algn="l">
              <a:spcBef>
                <a:spcPts val="320"/>
              </a:spcBef>
              <a:spcAft>
                <a:spcPts val="0"/>
              </a:spcAft>
              <a:buSzPts val="1600"/>
              <a:buFont typeface="Times New Roman"/>
              <a:buNone/>
              <a:defRPr b="1" sz="1600"/>
            </a:lvl8pPr>
            <a:lvl9pPr indent="-228600" lvl="8" marL="4114800" algn="l">
              <a:spcBef>
                <a:spcPts val="320"/>
              </a:spcBef>
              <a:spcAft>
                <a:spcPts val="0"/>
              </a:spcAft>
              <a:buSzPts val="1600"/>
              <a:buFont typeface="Times New Roman"/>
              <a:buNone/>
              <a:defRPr b="1" sz="1600"/>
            </a:lvl9pPr>
          </a:lstStyle>
          <a:p/>
        </p:txBody>
      </p:sp>
      <p:sp>
        <p:nvSpPr>
          <p:cNvPr id="99" name="Google Shape;99;p59"/>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42900" lvl="0" marL="457200" algn="l">
              <a:spcBef>
                <a:spcPts val="480"/>
              </a:spcBef>
              <a:spcAft>
                <a:spcPts val="0"/>
              </a:spcAft>
              <a:buSzPts val="1800"/>
              <a:buChar char="●"/>
              <a:defRPr sz="2400"/>
            </a:lvl1pPr>
            <a:lvl2pPr indent="-355600" lvl="1" marL="914400" algn="l">
              <a:spcBef>
                <a:spcPts val="400"/>
              </a:spcBef>
              <a:spcAft>
                <a:spcPts val="0"/>
              </a:spcAft>
              <a:buSzPts val="2000"/>
              <a:buFont typeface="Times New Roman"/>
              <a:buChar char="•"/>
              <a:defRPr sz="2000"/>
            </a:lvl2pPr>
            <a:lvl3pPr indent="-342900" lvl="2" marL="1371600" algn="l">
              <a:spcBef>
                <a:spcPts val="360"/>
              </a:spcBef>
              <a:spcAft>
                <a:spcPts val="0"/>
              </a:spcAft>
              <a:buSzPts val="1800"/>
              <a:buFont typeface="Times New Roman"/>
              <a:buChar char="–"/>
              <a:defRPr sz="1800"/>
            </a:lvl3pPr>
            <a:lvl4pPr indent="-330200" lvl="3" marL="1828800" algn="l">
              <a:spcBef>
                <a:spcPts val="320"/>
              </a:spcBef>
              <a:spcAft>
                <a:spcPts val="0"/>
              </a:spcAft>
              <a:buSzPts val="1600"/>
              <a:buFont typeface="Times New Roman"/>
              <a:buChar char="–"/>
              <a:defRPr sz="1600"/>
            </a:lvl4pPr>
            <a:lvl5pPr indent="-330200" lvl="4" marL="2286000" algn="l">
              <a:spcBef>
                <a:spcPts val="320"/>
              </a:spcBef>
              <a:spcAft>
                <a:spcPts val="0"/>
              </a:spcAft>
              <a:buSzPts val="1600"/>
              <a:buFont typeface="Times New Roman"/>
              <a:buChar char="»"/>
              <a:defRPr sz="1600"/>
            </a:lvl5pPr>
            <a:lvl6pPr indent="-330200" lvl="5" marL="2743200" algn="l">
              <a:spcBef>
                <a:spcPts val="320"/>
              </a:spcBef>
              <a:spcAft>
                <a:spcPts val="0"/>
              </a:spcAft>
              <a:buSzPts val="1600"/>
              <a:buFont typeface="Times New Roman"/>
              <a:buChar char="»"/>
              <a:defRPr sz="1600"/>
            </a:lvl6pPr>
            <a:lvl7pPr indent="-330200" lvl="6" marL="3200400" algn="l">
              <a:spcBef>
                <a:spcPts val="320"/>
              </a:spcBef>
              <a:spcAft>
                <a:spcPts val="0"/>
              </a:spcAft>
              <a:buSzPts val="1600"/>
              <a:buFont typeface="Times New Roman"/>
              <a:buChar char="»"/>
              <a:defRPr sz="1600"/>
            </a:lvl7pPr>
            <a:lvl8pPr indent="-330200" lvl="7" marL="3657600" algn="l">
              <a:spcBef>
                <a:spcPts val="320"/>
              </a:spcBef>
              <a:spcAft>
                <a:spcPts val="0"/>
              </a:spcAft>
              <a:buSzPts val="1600"/>
              <a:buFont typeface="Times New Roman"/>
              <a:buChar char="»"/>
              <a:defRPr sz="1600"/>
            </a:lvl8pPr>
            <a:lvl9pPr indent="-330200" lvl="8" marL="4114800" algn="l">
              <a:spcBef>
                <a:spcPts val="320"/>
              </a:spcBef>
              <a:spcAft>
                <a:spcPts val="0"/>
              </a:spcAft>
              <a:buSzPts val="1600"/>
              <a:buFont typeface="Times New Roman"/>
              <a:buChar char="»"/>
              <a:defRPr sz="1600"/>
            </a:lvl9pPr>
          </a:lstStyle>
          <a:p/>
        </p:txBody>
      </p:sp>
      <p:sp>
        <p:nvSpPr>
          <p:cNvPr id="100" name="Google Shape;100;p59"/>
          <p:cNvSpPr txBox="1"/>
          <p:nvPr>
            <p:ph idx="10" type="dt"/>
          </p:nvPr>
        </p:nvSpPr>
        <p:spPr>
          <a:xfrm>
            <a:off x="122555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59"/>
          <p:cNvSpPr txBox="1"/>
          <p:nvPr>
            <p:ph idx="11" type="ftr"/>
          </p:nvPr>
        </p:nvSpPr>
        <p:spPr>
          <a:xfrm>
            <a:off x="1295400" y="6400800"/>
            <a:ext cx="6400800" cy="3048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700"/>
              </a:spcBef>
              <a:spcAft>
                <a:spcPts val="0"/>
              </a:spcAft>
              <a:buSzPts val="1400"/>
              <a:buNone/>
              <a:defRPr sz="1400">
                <a:latin typeface="Arial Narrow"/>
                <a:ea typeface="Arial Narrow"/>
                <a:cs typeface="Arial Narrow"/>
                <a:sym typeface="Arial Narrow"/>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59"/>
          <p:cNvSpPr txBox="1"/>
          <p:nvPr>
            <p:ph idx="12" type="sldNum"/>
          </p:nvPr>
        </p:nvSpPr>
        <p:spPr>
          <a:xfrm>
            <a:off x="7092950" y="6553200"/>
            <a:ext cx="1905000" cy="3048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1pPr>
            <a:lvl2pPr indent="0" lvl="1"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2pPr>
            <a:lvl3pPr indent="0" lvl="2"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3pPr>
            <a:lvl4pPr indent="0" lvl="3"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4pPr>
            <a:lvl5pPr indent="0" lvl="4"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5pPr>
            <a:lvl6pPr indent="0" lvl="5"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6pPr>
            <a:lvl7pPr indent="0" lvl="6"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7pPr>
            <a:lvl8pPr indent="0" lvl="7"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8pPr>
            <a:lvl9pPr indent="0" lvl="8"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3" name="Shape 103"/>
        <p:cNvGrpSpPr/>
        <p:nvPr/>
      </p:nvGrpSpPr>
      <p:grpSpPr>
        <a:xfrm>
          <a:off x="0" y="0"/>
          <a:ext cx="0" cy="0"/>
          <a:chOff x="0" y="0"/>
          <a:chExt cx="0" cy="0"/>
        </a:xfrm>
      </p:grpSpPr>
      <p:sp>
        <p:nvSpPr>
          <p:cNvPr id="104" name="Google Shape;104;p60"/>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60"/>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1500"/>
              <a:buNone/>
              <a:defRPr sz="2000"/>
            </a:lvl1pPr>
            <a:lvl2pPr indent="-228600" lvl="1" marL="914400" algn="l">
              <a:spcBef>
                <a:spcPts val="360"/>
              </a:spcBef>
              <a:spcAft>
                <a:spcPts val="0"/>
              </a:spcAft>
              <a:buSzPts val="1800"/>
              <a:buFont typeface="Times New Roman"/>
              <a:buNone/>
              <a:defRPr sz="1800"/>
            </a:lvl2pPr>
            <a:lvl3pPr indent="-228600" lvl="2" marL="1371600" algn="l">
              <a:spcBef>
                <a:spcPts val="320"/>
              </a:spcBef>
              <a:spcAft>
                <a:spcPts val="0"/>
              </a:spcAft>
              <a:buSzPts val="1600"/>
              <a:buFont typeface="Times New Roman"/>
              <a:buNone/>
              <a:defRPr sz="1600"/>
            </a:lvl3pPr>
            <a:lvl4pPr indent="-228600" lvl="3" marL="1828800" algn="l">
              <a:spcBef>
                <a:spcPts val="280"/>
              </a:spcBef>
              <a:spcAft>
                <a:spcPts val="0"/>
              </a:spcAft>
              <a:buSzPts val="1400"/>
              <a:buFont typeface="Times New Roman"/>
              <a:buNone/>
              <a:defRPr sz="1400"/>
            </a:lvl4pPr>
            <a:lvl5pPr indent="-228600" lvl="4" marL="2286000" algn="l">
              <a:spcBef>
                <a:spcPts val="280"/>
              </a:spcBef>
              <a:spcAft>
                <a:spcPts val="0"/>
              </a:spcAft>
              <a:buSzPts val="1400"/>
              <a:buFont typeface="Times New Roman"/>
              <a:buNone/>
              <a:defRPr sz="1400"/>
            </a:lvl5pPr>
            <a:lvl6pPr indent="-228600" lvl="5" marL="2743200" algn="l">
              <a:spcBef>
                <a:spcPts val="280"/>
              </a:spcBef>
              <a:spcAft>
                <a:spcPts val="0"/>
              </a:spcAft>
              <a:buSzPts val="1400"/>
              <a:buFont typeface="Times New Roman"/>
              <a:buNone/>
              <a:defRPr sz="1400"/>
            </a:lvl6pPr>
            <a:lvl7pPr indent="-228600" lvl="6" marL="3200400" algn="l">
              <a:spcBef>
                <a:spcPts val="280"/>
              </a:spcBef>
              <a:spcAft>
                <a:spcPts val="0"/>
              </a:spcAft>
              <a:buSzPts val="1400"/>
              <a:buFont typeface="Times New Roman"/>
              <a:buNone/>
              <a:defRPr sz="1400"/>
            </a:lvl7pPr>
            <a:lvl8pPr indent="-228600" lvl="7" marL="3657600" algn="l">
              <a:spcBef>
                <a:spcPts val="280"/>
              </a:spcBef>
              <a:spcAft>
                <a:spcPts val="0"/>
              </a:spcAft>
              <a:buSzPts val="1400"/>
              <a:buFont typeface="Times New Roman"/>
              <a:buNone/>
              <a:defRPr sz="1400"/>
            </a:lvl8pPr>
            <a:lvl9pPr indent="-228600" lvl="8" marL="4114800" algn="l">
              <a:spcBef>
                <a:spcPts val="280"/>
              </a:spcBef>
              <a:spcAft>
                <a:spcPts val="0"/>
              </a:spcAft>
              <a:buSzPts val="1400"/>
              <a:buFont typeface="Times New Roman"/>
              <a:buNone/>
              <a:defRPr sz="1400"/>
            </a:lvl9pPr>
          </a:lstStyle>
          <a:p/>
        </p:txBody>
      </p:sp>
      <p:sp>
        <p:nvSpPr>
          <p:cNvPr id="106" name="Google Shape;106;p60"/>
          <p:cNvSpPr txBox="1"/>
          <p:nvPr>
            <p:ph idx="10" type="dt"/>
          </p:nvPr>
        </p:nvSpPr>
        <p:spPr>
          <a:xfrm>
            <a:off x="122555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60"/>
          <p:cNvSpPr txBox="1"/>
          <p:nvPr>
            <p:ph idx="11" type="ftr"/>
          </p:nvPr>
        </p:nvSpPr>
        <p:spPr>
          <a:xfrm>
            <a:off x="1295400" y="6400800"/>
            <a:ext cx="6400800" cy="3048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700"/>
              </a:spcBef>
              <a:spcAft>
                <a:spcPts val="0"/>
              </a:spcAft>
              <a:buSzPts val="1400"/>
              <a:buNone/>
              <a:defRPr sz="1400">
                <a:latin typeface="Arial Narrow"/>
                <a:ea typeface="Arial Narrow"/>
                <a:cs typeface="Arial Narrow"/>
                <a:sym typeface="Arial Narrow"/>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60"/>
          <p:cNvSpPr txBox="1"/>
          <p:nvPr>
            <p:ph idx="12" type="sldNum"/>
          </p:nvPr>
        </p:nvSpPr>
        <p:spPr>
          <a:xfrm>
            <a:off x="7092950" y="6553200"/>
            <a:ext cx="1905000" cy="3048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1pPr>
            <a:lvl2pPr indent="0" lvl="1"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2pPr>
            <a:lvl3pPr indent="0" lvl="2"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3pPr>
            <a:lvl4pPr indent="0" lvl="3"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4pPr>
            <a:lvl5pPr indent="0" lvl="4"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5pPr>
            <a:lvl6pPr indent="0" lvl="5"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6pPr>
            <a:lvl7pPr indent="0" lvl="6"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7pPr>
            <a:lvl8pPr indent="0" lvl="7"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8pPr>
            <a:lvl9pPr indent="0" lvl="8"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0" name="Shape 120"/>
        <p:cNvGrpSpPr/>
        <p:nvPr/>
      </p:nvGrpSpPr>
      <p:grpSpPr>
        <a:xfrm>
          <a:off x="0" y="0"/>
          <a:ext cx="0" cy="0"/>
          <a:chOff x="0" y="0"/>
          <a:chExt cx="0" cy="0"/>
        </a:xfrm>
      </p:grpSpPr>
      <p:sp>
        <p:nvSpPr>
          <p:cNvPr id="121" name="Google Shape;121;p52"/>
          <p:cNvSpPr txBox="1"/>
          <p:nvPr>
            <p:ph type="ctrTitle"/>
          </p:nvPr>
        </p:nvSpPr>
        <p:spPr>
          <a:xfrm>
            <a:off x="228600" y="228600"/>
            <a:ext cx="8915400" cy="11430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52"/>
          <p:cNvSpPr txBox="1"/>
          <p:nvPr>
            <p:ph idx="1" type="subTitle"/>
          </p:nvPr>
        </p:nvSpPr>
        <p:spPr>
          <a:xfrm>
            <a:off x="838200" y="1981200"/>
            <a:ext cx="7543800" cy="3962400"/>
          </a:xfrm>
          <a:prstGeom prst="rect">
            <a:avLst/>
          </a:prstGeom>
          <a:noFill/>
          <a:ln>
            <a:noFill/>
          </a:ln>
        </p:spPr>
        <p:txBody>
          <a:bodyPr anchorCtr="0" anchor="t" bIns="45700" lIns="91425" spcFirstLastPara="1" rIns="91425" wrap="square" tIns="45700">
            <a:noAutofit/>
          </a:bodyPr>
          <a:lstStyle>
            <a:lvl1pPr lvl="0" algn="ctr">
              <a:spcBef>
                <a:spcPts val="480"/>
              </a:spcBef>
              <a:spcAft>
                <a:spcPts val="0"/>
              </a:spcAft>
              <a:buSzPts val="1800"/>
              <a:buFont typeface="Arial"/>
              <a:buNone/>
              <a:defRPr/>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p:txBody>
      </p:sp>
      <p:sp>
        <p:nvSpPr>
          <p:cNvPr id="123" name="Google Shape;123;p52"/>
          <p:cNvSpPr txBox="1"/>
          <p:nvPr>
            <p:ph idx="10" type="dt"/>
          </p:nvPr>
        </p:nvSpPr>
        <p:spPr>
          <a:xfrm>
            <a:off x="12954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52"/>
          <p:cNvSpPr txBox="1"/>
          <p:nvPr>
            <p:ph idx="11" type="ftr"/>
          </p:nvPr>
        </p:nvSpPr>
        <p:spPr>
          <a:xfrm>
            <a:off x="3581400" y="6553200"/>
            <a:ext cx="3200400" cy="3048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700"/>
              </a:spcBef>
              <a:spcAft>
                <a:spcPts val="0"/>
              </a:spcAft>
              <a:buSzPts val="1400"/>
              <a:buNone/>
              <a:defRPr sz="1400">
                <a:solidFill>
                  <a:srgbClr val="FFFFFF"/>
                </a:solidFill>
                <a:latin typeface="Arial Narrow"/>
                <a:ea typeface="Arial Narrow"/>
                <a:cs typeface="Arial Narrow"/>
                <a:sym typeface="Arial Narrow"/>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52"/>
          <p:cNvSpPr txBox="1"/>
          <p:nvPr>
            <p:ph idx="12" type="sldNum"/>
          </p:nvPr>
        </p:nvSpPr>
        <p:spPr>
          <a:xfrm>
            <a:off x="7162800" y="6553200"/>
            <a:ext cx="1905000" cy="3048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FFFFFF"/>
              </a:buClr>
              <a:buSzPts val="1400"/>
              <a:buFont typeface="Arial Narrow"/>
              <a:buNone/>
              <a:defRPr b="0" i="0" sz="1400" u="none">
                <a:solidFill>
                  <a:srgbClr val="FFFFFF"/>
                </a:solidFill>
                <a:latin typeface="Arial Narrow"/>
                <a:ea typeface="Arial Narrow"/>
                <a:cs typeface="Arial Narrow"/>
                <a:sym typeface="Arial Narrow"/>
              </a:defRPr>
            </a:lvl1pPr>
            <a:lvl2pPr indent="0" lvl="1" marL="0" marR="0" algn="r">
              <a:lnSpc>
                <a:spcPct val="100000"/>
              </a:lnSpc>
              <a:spcBef>
                <a:spcPts val="0"/>
              </a:spcBef>
              <a:spcAft>
                <a:spcPts val="0"/>
              </a:spcAft>
              <a:buClr>
                <a:srgbClr val="FFFFFF"/>
              </a:buClr>
              <a:buSzPts val="1400"/>
              <a:buFont typeface="Arial Narrow"/>
              <a:buNone/>
              <a:defRPr b="0" i="0" sz="1400" u="none">
                <a:solidFill>
                  <a:srgbClr val="FFFFFF"/>
                </a:solidFill>
                <a:latin typeface="Arial Narrow"/>
                <a:ea typeface="Arial Narrow"/>
                <a:cs typeface="Arial Narrow"/>
                <a:sym typeface="Arial Narrow"/>
              </a:defRPr>
            </a:lvl2pPr>
            <a:lvl3pPr indent="0" lvl="2" marL="0" marR="0" algn="r">
              <a:lnSpc>
                <a:spcPct val="100000"/>
              </a:lnSpc>
              <a:spcBef>
                <a:spcPts val="0"/>
              </a:spcBef>
              <a:spcAft>
                <a:spcPts val="0"/>
              </a:spcAft>
              <a:buClr>
                <a:srgbClr val="FFFFFF"/>
              </a:buClr>
              <a:buSzPts val="1400"/>
              <a:buFont typeface="Arial Narrow"/>
              <a:buNone/>
              <a:defRPr b="0" i="0" sz="1400" u="none">
                <a:solidFill>
                  <a:srgbClr val="FFFFFF"/>
                </a:solidFill>
                <a:latin typeface="Arial Narrow"/>
                <a:ea typeface="Arial Narrow"/>
                <a:cs typeface="Arial Narrow"/>
                <a:sym typeface="Arial Narrow"/>
              </a:defRPr>
            </a:lvl3pPr>
            <a:lvl4pPr indent="0" lvl="3" marL="0" marR="0" algn="r">
              <a:lnSpc>
                <a:spcPct val="100000"/>
              </a:lnSpc>
              <a:spcBef>
                <a:spcPts val="0"/>
              </a:spcBef>
              <a:spcAft>
                <a:spcPts val="0"/>
              </a:spcAft>
              <a:buClr>
                <a:srgbClr val="FFFFFF"/>
              </a:buClr>
              <a:buSzPts val="1400"/>
              <a:buFont typeface="Arial Narrow"/>
              <a:buNone/>
              <a:defRPr b="0" i="0" sz="1400" u="none">
                <a:solidFill>
                  <a:srgbClr val="FFFFFF"/>
                </a:solidFill>
                <a:latin typeface="Arial Narrow"/>
                <a:ea typeface="Arial Narrow"/>
                <a:cs typeface="Arial Narrow"/>
                <a:sym typeface="Arial Narrow"/>
              </a:defRPr>
            </a:lvl4pPr>
            <a:lvl5pPr indent="0" lvl="4" marL="0" marR="0" algn="r">
              <a:lnSpc>
                <a:spcPct val="100000"/>
              </a:lnSpc>
              <a:spcBef>
                <a:spcPts val="0"/>
              </a:spcBef>
              <a:spcAft>
                <a:spcPts val="0"/>
              </a:spcAft>
              <a:buClr>
                <a:srgbClr val="FFFFFF"/>
              </a:buClr>
              <a:buSzPts val="1400"/>
              <a:buFont typeface="Arial Narrow"/>
              <a:buNone/>
              <a:defRPr b="0" i="0" sz="1400" u="none">
                <a:solidFill>
                  <a:srgbClr val="FFFFFF"/>
                </a:solidFill>
                <a:latin typeface="Arial Narrow"/>
                <a:ea typeface="Arial Narrow"/>
                <a:cs typeface="Arial Narrow"/>
                <a:sym typeface="Arial Narrow"/>
              </a:defRPr>
            </a:lvl5pPr>
            <a:lvl6pPr indent="0" lvl="5" marL="0" marR="0" algn="r">
              <a:lnSpc>
                <a:spcPct val="100000"/>
              </a:lnSpc>
              <a:spcBef>
                <a:spcPts val="0"/>
              </a:spcBef>
              <a:spcAft>
                <a:spcPts val="0"/>
              </a:spcAft>
              <a:buClr>
                <a:srgbClr val="FFFFFF"/>
              </a:buClr>
              <a:buSzPts val="1400"/>
              <a:buFont typeface="Arial Narrow"/>
              <a:buNone/>
              <a:defRPr b="0" i="0" sz="1400" u="none">
                <a:solidFill>
                  <a:srgbClr val="FFFFFF"/>
                </a:solidFill>
                <a:latin typeface="Arial Narrow"/>
                <a:ea typeface="Arial Narrow"/>
                <a:cs typeface="Arial Narrow"/>
                <a:sym typeface="Arial Narrow"/>
              </a:defRPr>
            </a:lvl6pPr>
            <a:lvl7pPr indent="0" lvl="6" marL="0" marR="0" algn="r">
              <a:lnSpc>
                <a:spcPct val="100000"/>
              </a:lnSpc>
              <a:spcBef>
                <a:spcPts val="0"/>
              </a:spcBef>
              <a:spcAft>
                <a:spcPts val="0"/>
              </a:spcAft>
              <a:buClr>
                <a:srgbClr val="FFFFFF"/>
              </a:buClr>
              <a:buSzPts val="1400"/>
              <a:buFont typeface="Arial Narrow"/>
              <a:buNone/>
              <a:defRPr b="0" i="0" sz="1400" u="none">
                <a:solidFill>
                  <a:srgbClr val="FFFFFF"/>
                </a:solidFill>
                <a:latin typeface="Arial Narrow"/>
                <a:ea typeface="Arial Narrow"/>
                <a:cs typeface="Arial Narrow"/>
                <a:sym typeface="Arial Narrow"/>
              </a:defRPr>
            </a:lvl7pPr>
            <a:lvl8pPr indent="0" lvl="7" marL="0" marR="0" algn="r">
              <a:lnSpc>
                <a:spcPct val="100000"/>
              </a:lnSpc>
              <a:spcBef>
                <a:spcPts val="0"/>
              </a:spcBef>
              <a:spcAft>
                <a:spcPts val="0"/>
              </a:spcAft>
              <a:buClr>
                <a:srgbClr val="FFFFFF"/>
              </a:buClr>
              <a:buSzPts val="1400"/>
              <a:buFont typeface="Arial Narrow"/>
              <a:buNone/>
              <a:defRPr b="0" i="0" sz="1400" u="none">
                <a:solidFill>
                  <a:srgbClr val="FFFFFF"/>
                </a:solidFill>
                <a:latin typeface="Arial Narrow"/>
                <a:ea typeface="Arial Narrow"/>
                <a:cs typeface="Arial Narrow"/>
                <a:sym typeface="Arial Narrow"/>
              </a:defRPr>
            </a:lvl8pPr>
            <a:lvl9pPr indent="0" lvl="8" marL="0" marR="0" algn="r">
              <a:lnSpc>
                <a:spcPct val="100000"/>
              </a:lnSpc>
              <a:spcBef>
                <a:spcPts val="0"/>
              </a:spcBef>
              <a:spcAft>
                <a:spcPts val="0"/>
              </a:spcAft>
              <a:buClr>
                <a:srgbClr val="FFFFFF"/>
              </a:buClr>
              <a:buSzPts val="1400"/>
              <a:buFont typeface="Arial Narrow"/>
              <a:buNone/>
              <a:defRPr b="0" i="0" sz="1400" u="none">
                <a:solidFill>
                  <a:srgbClr val="FFFFFF"/>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type="tbl">
  <p:cSld name="TABLE">
    <p:spTree>
      <p:nvGrpSpPr>
        <p:cNvPr id="39" name="Shape 39"/>
        <p:cNvGrpSpPr/>
        <p:nvPr/>
      </p:nvGrpSpPr>
      <p:grpSpPr>
        <a:xfrm>
          <a:off x="0" y="0"/>
          <a:ext cx="0" cy="0"/>
          <a:chOff x="0" y="0"/>
          <a:chExt cx="0" cy="0"/>
        </a:xfrm>
      </p:grpSpPr>
      <p:sp>
        <p:nvSpPr>
          <p:cNvPr id="40" name="Google Shape;40;p48"/>
          <p:cNvSpPr txBox="1"/>
          <p:nvPr>
            <p:ph type="title"/>
          </p:nvPr>
        </p:nvSpPr>
        <p:spPr>
          <a:xfrm>
            <a:off x="609600" y="152400"/>
            <a:ext cx="7588250" cy="685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8"/>
          <p:cNvSpPr txBox="1"/>
          <p:nvPr>
            <p:ph idx="10" type="dt"/>
          </p:nvPr>
        </p:nvSpPr>
        <p:spPr>
          <a:xfrm>
            <a:off x="122555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48"/>
          <p:cNvSpPr txBox="1"/>
          <p:nvPr>
            <p:ph idx="11" type="ftr"/>
          </p:nvPr>
        </p:nvSpPr>
        <p:spPr>
          <a:xfrm>
            <a:off x="1295400" y="6400800"/>
            <a:ext cx="6400800" cy="3048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700"/>
              </a:spcBef>
              <a:spcAft>
                <a:spcPts val="0"/>
              </a:spcAft>
              <a:buSzPts val="1400"/>
              <a:buNone/>
              <a:defRPr sz="1400">
                <a:latin typeface="Arial Narrow"/>
                <a:ea typeface="Arial Narrow"/>
                <a:cs typeface="Arial Narrow"/>
                <a:sym typeface="Arial Narrow"/>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48"/>
          <p:cNvSpPr txBox="1"/>
          <p:nvPr>
            <p:ph idx="12" type="sldNum"/>
          </p:nvPr>
        </p:nvSpPr>
        <p:spPr>
          <a:xfrm>
            <a:off x="7092950" y="6553200"/>
            <a:ext cx="1905000" cy="3048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1pPr>
            <a:lvl2pPr indent="0" lvl="1"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2pPr>
            <a:lvl3pPr indent="0" lvl="2"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3pPr>
            <a:lvl4pPr indent="0" lvl="3"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4pPr>
            <a:lvl5pPr indent="0" lvl="4"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5pPr>
            <a:lvl6pPr indent="0" lvl="5"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6pPr>
            <a:lvl7pPr indent="0" lvl="6"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7pPr>
            <a:lvl8pPr indent="0" lvl="7"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8pPr>
            <a:lvl9pPr indent="0" lvl="8"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44" name="Shape 44"/>
        <p:cNvGrpSpPr/>
        <p:nvPr/>
      </p:nvGrpSpPr>
      <p:grpSpPr>
        <a:xfrm>
          <a:off x="0" y="0"/>
          <a:ext cx="0" cy="0"/>
          <a:chOff x="0" y="0"/>
          <a:chExt cx="0" cy="0"/>
        </a:xfrm>
      </p:grpSpPr>
      <p:sp>
        <p:nvSpPr>
          <p:cNvPr id="45" name="Google Shape;45;p49"/>
          <p:cNvSpPr txBox="1"/>
          <p:nvPr>
            <p:ph type="title"/>
          </p:nvPr>
        </p:nvSpPr>
        <p:spPr>
          <a:xfrm>
            <a:off x="609600" y="152400"/>
            <a:ext cx="7588250" cy="685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49"/>
          <p:cNvSpPr txBox="1"/>
          <p:nvPr>
            <p:ph idx="1" type="body"/>
          </p:nvPr>
        </p:nvSpPr>
        <p:spPr>
          <a:xfrm>
            <a:off x="609600" y="1266825"/>
            <a:ext cx="4076700" cy="4905375"/>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7" name="Google Shape;47;p49"/>
          <p:cNvSpPr txBox="1"/>
          <p:nvPr>
            <p:ph idx="2" type="body"/>
          </p:nvPr>
        </p:nvSpPr>
        <p:spPr>
          <a:xfrm>
            <a:off x="4838700" y="1266825"/>
            <a:ext cx="4076700" cy="4905375"/>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8" name="Google Shape;48;p49"/>
          <p:cNvSpPr txBox="1"/>
          <p:nvPr>
            <p:ph idx="10" type="dt"/>
          </p:nvPr>
        </p:nvSpPr>
        <p:spPr>
          <a:xfrm>
            <a:off x="122555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49"/>
          <p:cNvSpPr txBox="1"/>
          <p:nvPr>
            <p:ph idx="11" type="ftr"/>
          </p:nvPr>
        </p:nvSpPr>
        <p:spPr>
          <a:xfrm>
            <a:off x="1295400" y="6400800"/>
            <a:ext cx="6400800" cy="3048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700"/>
              </a:spcBef>
              <a:spcAft>
                <a:spcPts val="0"/>
              </a:spcAft>
              <a:buSzPts val="1400"/>
              <a:buNone/>
              <a:defRPr sz="1400">
                <a:latin typeface="Arial Narrow"/>
                <a:ea typeface="Arial Narrow"/>
                <a:cs typeface="Arial Narrow"/>
                <a:sym typeface="Arial Narrow"/>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49"/>
          <p:cNvSpPr txBox="1"/>
          <p:nvPr>
            <p:ph idx="12" type="sldNum"/>
          </p:nvPr>
        </p:nvSpPr>
        <p:spPr>
          <a:xfrm>
            <a:off x="7092950" y="6553200"/>
            <a:ext cx="1905000" cy="3048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1pPr>
            <a:lvl2pPr indent="0" lvl="1"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2pPr>
            <a:lvl3pPr indent="0" lvl="2"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3pPr>
            <a:lvl4pPr indent="0" lvl="3"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4pPr>
            <a:lvl5pPr indent="0" lvl="4"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5pPr>
            <a:lvl6pPr indent="0" lvl="5"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6pPr>
            <a:lvl7pPr indent="0" lvl="6"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7pPr>
            <a:lvl8pPr indent="0" lvl="7"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8pPr>
            <a:lvl9pPr indent="0" lvl="8"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1" name="Shape 51"/>
        <p:cNvGrpSpPr/>
        <p:nvPr/>
      </p:nvGrpSpPr>
      <p:grpSpPr>
        <a:xfrm>
          <a:off x="0" y="0"/>
          <a:ext cx="0" cy="0"/>
          <a:chOff x="0" y="0"/>
          <a:chExt cx="0" cy="0"/>
        </a:xfrm>
      </p:grpSpPr>
      <p:sp>
        <p:nvSpPr>
          <p:cNvPr id="52" name="Google Shape;52;p50"/>
          <p:cNvSpPr txBox="1"/>
          <p:nvPr>
            <p:ph type="title"/>
          </p:nvPr>
        </p:nvSpPr>
        <p:spPr>
          <a:xfrm>
            <a:off x="609600" y="152400"/>
            <a:ext cx="7588250" cy="685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0"/>
          <p:cNvSpPr txBox="1"/>
          <p:nvPr>
            <p:ph idx="1" type="body"/>
          </p:nvPr>
        </p:nvSpPr>
        <p:spPr>
          <a:xfrm>
            <a:off x="609600" y="1266825"/>
            <a:ext cx="8305800" cy="4905375"/>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4" name="Google Shape;54;p50"/>
          <p:cNvSpPr txBox="1"/>
          <p:nvPr>
            <p:ph idx="10" type="dt"/>
          </p:nvPr>
        </p:nvSpPr>
        <p:spPr>
          <a:xfrm>
            <a:off x="122555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50"/>
          <p:cNvSpPr txBox="1"/>
          <p:nvPr>
            <p:ph idx="11" type="ftr"/>
          </p:nvPr>
        </p:nvSpPr>
        <p:spPr>
          <a:xfrm>
            <a:off x="1295400" y="6400800"/>
            <a:ext cx="6400800" cy="3048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700"/>
              </a:spcBef>
              <a:spcAft>
                <a:spcPts val="0"/>
              </a:spcAft>
              <a:buSzPts val="1400"/>
              <a:buNone/>
              <a:defRPr sz="1400">
                <a:latin typeface="Arial Narrow"/>
                <a:ea typeface="Arial Narrow"/>
                <a:cs typeface="Arial Narrow"/>
                <a:sym typeface="Arial Narrow"/>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50"/>
          <p:cNvSpPr txBox="1"/>
          <p:nvPr>
            <p:ph idx="12" type="sldNum"/>
          </p:nvPr>
        </p:nvSpPr>
        <p:spPr>
          <a:xfrm>
            <a:off x="7092950" y="6553200"/>
            <a:ext cx="1905000" cy="3048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1pPr>
            <a:lvl2pPr indent="0" lvl="1"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2pPr>
            <a:lvl3pPr indent="0" lvl="2"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3pPr>
            <a:lvl4pPr indent="0" lvl="3"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4pPr>
            <a:lvl5pPr indent="0" lvl="4"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5pPr>
            <a:lvl6pPr indent="0" lvl="5"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6pPr>
            <a:lvl7pPr indent="0" lvl="6"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7pPr>
            <a:lvl8pPr indent="0" lvl="7"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8pPr>
            <a:lvl9pPr indent="0" lvl="8"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7" name="Shape 57"/>
        <p:cNvGrpSpPr/>
        <p:nvPr/>
      </p:nvGrpSpPr>
      <p:grpSpPr>
        <a:xfrm>
          <a:off x="0" y="0"/>
          <a:ext cx="0" cy="0"/>
          <a:chOff x="0" y="0"/>
          <a:chExt cx="0" cy="0"/>
        </a:xfrm>
      </p:grpSpPr>
      <p:sp>
        <p:nvSpPr>
          <p:cNvPr id="58" name="Google Shape;58;p53"/>
          <p:cNvSpPr txBox="1"/>
          <p:nvPr>
            <p:ph type="title"/>
          </p:nvPr>
        </p:nvSpPr>
        <p:spPr>
          <a:xfrm>
            <a:off x="609600" y="152400"/>
            <a:ext cx="7588250" cy="685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53"/>
          <p:cNvSpPr txBox="1"/>
          <p:nvPr>
            <p:ph idx="1" type="body"/>
          </p:nvPr>
        </p:nvSpPr>
        <p:spPr>
          <a:xfrm>
            <a:off x="609600" y="1266825"/>
            <a:ext cx="4076700" cy="4905375"/>
          </a:xfrm>
          <a:prstGeom prst="rect">
            <a:avLst/>
          </a:prstGeom>
          <a:noFill/>
          <a:ln>
            <a:noFill/>
          </a:ln>
        </p:spPr>
        <p:txBody>
          <a:bodyPr anchorCtr="0" anchor="t" bIns="45700" lIns="91425" spcFirstLastPara="1" rIns="91425" wrap="square" tIns="45700">
            <a:noAutofit/>
          </a:bodyPr>
          <a:lstStyle>
            <a:lvl1pPr indent="-361950" lvl="0" marL="457200" algn="l">
              <a:spcBef>
                <a:spcPts val="560"/>
              </a:spcBef>
              <a:spcAft>
                <a:spcPts val="0"/>
              </a:spcAft>
              <a:buSzPts val="2100"/>
              <a:buChar char="●"/>
              <a:defRPr sz="2800"/>
            </a:lvl1pPr>
            <a:lvl2pPr indent="-381000" lvl="1" marL="914400" algn="l">
              <a:spcBef>
                <a:spcPts val="480"/>
              </a:spcBef>
              <a:spcAft>
                <a:spcPts val="0"/>
              </a:spcAft>
              <a:buSzPts val="2400"/>
              <a:buFont typeface="Times New Roman"/>
              <a:buChar char="•"/>
              <a:defRPr sz="2400"/>
            </a:lvl2pPr>
            <a:lvl3pPr indent="-355600" lvl="2" marL="1371600" algn="l">
              <a:spcBef>
                <a:spcPts val="400"/>
              </a:spcBef>
              <a:spcAft>
                <a:spcPts val="0"/>
              </a:spcAft>
              <a:buSzPts val="2000"/>
              <a:buFont typeface="Times New Roman"/>
              <a:buChar char="–"/>
              <a:defRPr sz="2000"/>
            </a:lvl3pPr>
            <a:lvl4pPr indent="-342900" lvl="3" marL="1828800" algn="l">
              <a:spcBef>
                <a:spcPts val="360"/>
              </a:spcBef>
              <a:spcAft>
                <a:spcPts val="0"/>
              </a:spcAft>
              <a:buSzPts val="1800"/>
              <a:buFont typeface="Times New Roman"/>
              <a:buChar char="–"/>
              <a:defRPr sz="1800"/>
            </a:lvl4pPr>
            <a:lvl5pPr indent="-342900" lvl="4" marL="2286000" algn="l">
              <a:spcBef>
                <a:spcPts val="360"/>
              </a:spcBef>
              <a:spcAft>
                <a:spcPts val="0"/>
              </a:spcAft>
              <a:buSzPts val="1800"/>
              <a:buFont typeface="Times New Roman"/>
              <a:buChar char="»"/>
              <a:defRPr sz="1800"/>
            </a:lvl5pPr>
            <a:lvl6pPr indent="-342900" lvl="5" marL="2743200" algn="l">
              <a:spcBef>
                <a:spcPts val="360"/>
              </a:spcBef>
              <a:spcAft>
                <a:spcPts val="0"/>
              </a:spcAft>
              <a:buSzPts val="1800"/>
              <a:buFont typeface="Times New Roman"/>
              <a:buChar char="»"/>
              <a:defRPr sz="1800"/>
            </a:lvl6pPr>
            <a:lvl7pPr indent="-342900" lvl="6" marL="3200400" algn="l">
              <a:spcBef>
                <a:spcPts val="360"/>
              </a:spcBef>
              <a:spcAft>
                <a:spcPts val="0"/>
              </a:spcAft>
              <a:buSzPts val="1800"/>
              <a:buFont typeface="Times New Roman"/>
              <a:buChar char="»"/>
              <a:defRPr sz="1800"/>
            </a:lvl7pPr>
            <a:lvl8pPr indent="-342900" lvl="7" marL="3657600" algn="l">
              <a:spcBef>
                <a:spcPts val="360"/>
              </a:spcBef>
              <a:spcAft>
                <a:spcPts val="0"/>
              </a:spcAft>
              <a:buSzPts val="1800"/>
              <a:buFont typeface="Times New Roman"/>
              <a:buChar char="»"/>
              <a:defRPr sz="1800"/>
            </a:lvl8pPr>
            <a:lvl9pPr indent="-342900" lvl="8" marL="4114800" algn="l">
              <a:spcBef>
                <a:spcPts val="360"/>
              </a:spcBef>
              <a:spcAft>
                <a:spcPts val="0"/>
              </a:spcAft>
              <a:buSzPts val="1800"/>
              <a:buFont typeface="Times New Roman"/>
              <a:buChar char="»"/>
              <a:defRPr sz="1800"/>
            </a:lvl9pPr>
          </a:lstStyle>
          <a:p/>
        </p:txBody>
      </p:sp>
      <p:sp>
        <p:nvSpPr>
          <p:cNvPr id="60" name="Google Shape;60;p53"/>
          <p:cNvSpPr txBox="1"/>
          <p:nvPr>
            <p:ph idx="2" type="body"/>
          </p:nvPr>
        </p:nvSpPr>
        <p:spPr>
          <a:xfrm>
            <a:off x="4838700" y="1266825"/>
            <a:ext cx="4076700" cy="4905375"/>
          </a:xfrm>
          <a:prstGeom prst="rect">
            <a:avLst/>
          </a:prstGeom>
          <a:noFill/>
          <a:ln>
            <a:noFill/>
          </a:ln>
        </p:spPr>
        <p:txBody>
          <a:bodyPr anchorCtr="0" anchor="t" bIns="45700" lIns="91425" spcFirstLastPara="1" rIns="91425" wrap="square" tIns="45700">
            <a:noAutofit/>
          </a:bodyPr>
          <a:lstStyle>
            <a:lvl1pPr indent="-361950" lvl="0" marL="457200" algn="l">
              <a:spcBef>
                <a:spcPts val="560"/>
              </a:spcBef>
              <a:spcAft>
                <a:spcPts val="0"/>
              </a:spcAft>
              <a:buSzPts val="2100"/>
              <a:buChar char="●"/>
              <a:defRPr sz="2800"/>
            </a:lvl1pPr>
            <a:lvl2pPr indent="-381000" lvl="1" marL="914400" algn="l">
              <a:spcBef>
                <a:spcPts val="480"/>
              </a:spcBef>
              <a:spcAft>
                <a:spcPts val="0"/>
              </a:spcAft>
              <a:buSzPts val="2400"/>
              <a:buFont typeface="Times New Roman"/>
              <a:buChar char="•"/>
              <a:defRPr sz="2400"/>
            </a:lvl2pPr>
            <a:lvl3pPr indent="-355600" lvl="2" marL="1371600" algn="l">
              <a:spcBef>
                <a:spcPts val="400"/>
              </a:spcBef>
              <a:spcAft>
                <a:spcPts val="0"/>
              </a:spcAft>
              <a:buSzPts val="2000"/>
              <a:buFont typeface="Times New Roman"/>
              <a:buChar char="–"/>
              <a:defRPr sz="2000"/>
            </a:lvl3pPr>
            <a:lvl4pPr indent="-342900" lvl="3" marL="1828800" algn="l">
              <a:spcBef>
                <a:spcPts val="360"/>
              </a:spcBef>
              <a:spcAft>
                <a:spcPts val="0"/>
              </a:spcAft>
              <a:buSzPts val="1800"/>
              <a:buFont typeface="Times New Roman"/>
              <a:buChar char="–"/>
              <a:defRPr sz="1800"/>
            </a:lvl4pPr>
            <a:lvl5pPr indent="-342900" lvl="4" marL="2286000" algn="l">
              <a:spcBef>
                <a:spcPts val="360"/>
              </a:spcBef>
              <a:spcAft>
                <a:spcPts val="0"/>
              </a:spcAft>
              <a:buSzPts val="1800"/>
              <a:buFont typeface="Times New Roman"/>
              <a:buChar char="»"/>
              <a:defRPr sz="1800"/>
            </a:lvl5pPr>
            <a:lvl6pPr indent="-342900" lvl="5" marL="2743200" algn="l">
              <a:spcBef>
                <a:spcPts val="360"/>
              </a:spcBef>
              <a:spcAft>
                <a:spcPts val="0"/>
              </a:spcAft>
              <a:buSzPts val="1800"/>
              <a:buFont typeface="Times New Roman"/>
              <a:buChar char="»"/>
              <a:defRPr sz="1800"/>
            </a:lvl6pPr>
            <a:lvl7pPr indent="-342900" lvl="6" marL="3200400" algn="l">
              <a:spcBef>
                <a:spcPts val="360"/>
              </a:spcBef>
              <a:spcAft>
                <a:spcPts val="0"/>
              </a:spcAft>
              <a:buSzPts val="1800"/>
              <a:buFont typeface="Times New Roman"/>
              <a:buChar char="»"/>
              <a:defRPr sz="1800"/>
            </a:lvl7pPr>
            <a:lvl8pPr indent="-342900" lvl="7" marL="3657600" algn="l">
              <a:spcBef>
                <a:spcPts val="360"/>
              </a:spcBef>
              <a:spcAft>
                <a:spcPts val="0"/>
              </a:spcAft>
              <a:buSzPts val="1800"/>
              <a:buFont typeface="Times New Roman"/>
              <a:buChar char="»"/>
              <a:defRPr sz="1800"/>
            </a:lvl8pPr>
            <a:lvl9pPr indent="-342900" lvl="8" marL="4114800" algn="l">
              <a:spcBef>
                <a:spcPts val="360"/>
              </a:spcBef>
              <a:spcAft>
                <a:spcPts val="0"/>
              </a:spcAft>
              <a:buSzPts val="1800"/>
              <a:buFont typeface="Times New Roman"/>
              <a:buChar char="»"/>
              <a:defRPr sz="1800"/>
            </a:lvl9pPr>
          </a:lstStyle>
          <a:p/>
        </p:txBody>
      </p:sp>
      <p:sp>
        <p:nvSpPr>
          <p:cNvPr id="61" name="Google Shape;61;p53"/>
          <p:cNvSpPr txBox="1"/>
          <p:nvPr>
            <p:ph idx="10" type="dt"/>
          </p:nvPr>
        </p:nvSpPr>
        <p:spPr>
          <a:xfrm>
            <a:off x="122555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53"/>
          <p:cNvSpPr txBox="1"/>
          <p:nvPr>
            <p:ph idx="11" type="ftr"/>
          </p:nvPr>
        </p:nvSpPr>
        <p:spPr>
          <a:xfrm>
            <a:off x="1295400" y="6400800"/>
            <a:ext cx="6400800" cy="3048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700"/>
              </a:spcBef>
              <a:spcAft>
                <a:spcPts val="0"/>
              </a:spcAft>
              <a:buSzPts val="1400"/>
              <a:buNone/>
              <a:defRPr sz="1400">
                <a:latin typeface="Arial Narrow"/>
                <a:ea typeface="Arial Narrow"/>
                <a:cs typeface="Arial Narrow"/>
                <a:sym typeface="Arial Narrow"/>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53"/>
          <p:cNvSpPr txBox="1"/>
          <p:nvPr>
            <p:ph idx="12" type="sldNum"/>
          </p:nvPr>
        </p:nvSpPr>
        <p:spPr>
          <a:xfrm>
            <a:off x="7092950" y="6553200"/>
            <a:ext cx="1905000" cy="3048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1pPr>
            <a:lvl2pPr indent="0" lvl="1"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2pPr>
            <a:lvl3pPr indent="0" lvl="2"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3pPr>
            <a:lvl4pPr indent="0" lvl="3"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4pPr>
            <a:lvl5pPr indent="0" lvl="4"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5pPr>
            <a:lvl6pPr indent="0" lvl="5"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6pPr>
            <a:lvl7pPr indent="0" lvl="6"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7pPr>
            <a:lvl8pPr indent="0" lvl="7"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8pPr>
            <a:lvl9pPr indent="0" lvl="8"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4" name="Shape 64"/>
        <p:cNvGrpSpPr/>
        <p:nvPr/>
      </p:nvGrpSpPr>
      <p:grpSpPr>
        <a:xfrm>
          <a:off x="0" y="0"/>
          <a:ext cx="0" cy="0"/>
          <a:chOff x="0" y="0"/>
          <a:chExt cx="0" cy="0"/>
        </a:xfrm>
      </p:grpSpPr>
      <p:sp>
        <p:nvSpPr>
          <p:cNvPr id="65" name="Google Shape;65;p54"/>
          <p:cNvSpPr txBox="1"/>
          <p:nvPr>
            <p:ph type="title"/>
          </p:nvPr>
        </p:nvSpPr>
        <p:spPr>
          <a:xfrm rot="5400000">
            <a:off x="4867275" y="2124075"/>
            <a:ext cx="6019800" cy="20764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54"/>
          <p:cNvSpPr txBox="1"/>
          <p:nvPr>
            <p:ph idx="1" type="body"/>
          </p:nvPr>
        </p:nvSpPr>
        <p:spPr>
          <a:xfrm rot="5400000">
            <a:off x="638175" y="123825"/>
            <a:ext cx="6019800" cy="607695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7" name="Google Shape;67;p54"/>
          <p:cNvSpPr txBox="1"/>
          <p:nvPr>
            <p:ph idx="10" type="dt"/>
          </p:nvPr>
        </p:nvSpPr>
        <p:spPr>
          <a:xfrm>
            <a:off x="122555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54"/>
          <p:cNvSpPr txBox="1"/>
          <p:nvPr>
            <p:ph idx="11" type="ftr"/>
          </p:nvPr>
        </p:nvSpPr>
        <p:spPr>
          <a:xfrm>
            <a:off x="1295400" y="6400800"/>
            <a:ext cx="6400800" cy="3048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700"/>
              </a:spcBef>
              <a:spcAft>
                <a:spcPts val="0"/>
              </a:spcAft>
              <a:buSzPts val="1400"/>
              <a:buNone/>
              <a:defRPr sz="1400">
                <a:latin typeface="Arial Narrow"/>
                <a:ea typeface="Arial Narrow"/>
                <a:cs typeface="Arial Narrow"/>
                <a:sym typeface="Arial Narrow"/>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54"/>
          <p:cNvSpPr txBox="1"/>
          <p:nvPr>
            <p:ph idx="12" type="sldNum"/>
          </p:nvPr>
        </p:nvSpPr>
        <p:spPr>
          <a:xfrm>
            <a:off x="7092950" y="6553200"/>
            <a:ext cx="1905000" cy="3048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1pPr>
            <a:lvl2pPr indent="0" lvl="1"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2pPr>
            <a:lvl3pPr indent="0" lvl="2"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3pPr>
            <a:lvl4pPr indent="0" lvl="3"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4pPr>
            <a:lvl5pPr indent="0" lvl="4"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5pPr>
            <a:lvl6pPr indent="0" lvl="5"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6pPr>
            <a:lvl7pPr indent="0" lvl="6"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7pPr>
            <a:lvl8pPr indent="0" lvl="7"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8pPr>
            <a:lvl9pPr indent="0" lvl="8"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0" name="Shape 70"/>
        <p:cNvGrpSpPr/>
        <p:nvPr/>
      </p:nvGrpSpPr>
      <p:grpSpPr>
        <a:xfrm>
          <a:off x="0" y="0"/>
          <a:ext cx="0" cy="0"/>
          <a:chOff x="0" y="0"/>
          <a:chExt cx="0" cy="0"/>
        </a:xfrm>
      </p:grpSpPr>
      <p:sp>
        <p:nvSpPr>
          <p:cNvPr id="71" name="Google Shape;71;p55"/>
          <p:cNvSpPr txBox="1"/>
          <p:nvPr>
            <p:ph type="title"/>
          </p:nvPr>
        </p:nvSpPr>
        <p:spPr>
          <a:xfrm>
            <a:off x="609600" y="152400"/>
            <a:ext cx="7588250" cy="685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55"/>
          <p:cNvSpPr txBox="1"/>
          <p:nvPr>
            <p:ph idx="1" type="body"/>
          </p:nvPr>
        </p:nvSpPr>
        <p:spPr>
          <a:xfrm rot="5400000">
            <a:off x="2309812" y="-433387"/>
            <a:ext cx="4905375" cy="83058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3" name="Google Shape;73;p55"/>
          <p:cNvSpPr txBox="1"/>
          <p:nvPr>
            <p:ph idx="10" type="dt"/>
          </p:nvPr>
        </p:nvSpPr>
        <p:spPr>
          <a:xfrm>
            <a:off x="122555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55"/>
          <p:cNvSpPr txBox="1"/>
          <p:nvPr>
            <p:ph idx="11" type="ftr"/>
          </p:nvPr>
        </p:nvSpPr>
        <p:spPr>
          <a:xfrm>
            <a:off x="1295400" y="6400800"/>
            <a:ext cx="6400800" cy="3048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700"/>
              </a:spcBef>
              <a:spcAft>
                <a:spcPts val="0"/>
              </a:spcAft>
              <a:buSzPts val="1400"/>
              <a:buNone/>
              <a:defRPr sz="1400">
                <a:latin typeface="Arial Narrow"/>
                <a:ea typeface="Arial Narrow"/>
                <a:cs typeface="Arial Narrow"/>
                <a:sym typeface="Arial Narrow"/>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55"/>
          <p:cNvSpPr txBox="1"/>
          <p:nvPr>
            <p:ph idx="12" type="sldNum"/>
          </p:nvPr>
        </p:nvSpPr>
        <p:spPr>
          <a:xfrm>
            <a:off x="7092950" y="6553200"/>
            <a:ext cx="1905000" cy="3048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1pPr>
            <a:lvl2pPr indent="0" lvl="1"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2pPr>
            <a:lvl3pPr indent="0" lvl="2"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3pPr>
            <a:lvl4pPr indent="0" lvl="3"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4pPr>
            <a:lvl5pPr indent="0" lvl="4"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5pPr>
            <a:lvl6pPr indent="0" lvl="5"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6pPr>
            <a:lvl7pPr indent="0" lvl="6"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7pPr>
            <a:lvl8pPr indent="0" lvl="7"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8pPr>
            <a:lvl9pPr indent="0" lvl="8"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6" name="Shape 76"/>
        <p:cNvGrpSpPr/>
        <p:nvPr/>
      </p:nvGrpSpPr>
      <p:grpSpPr>
        <a:xfrm>
          <a:off x="0" y="0"/>
          <a:ext cx="0" cy="0"/>
          <a:chOff x="0" y="0"/>
          <a:chExt cx="0" cy="0"/>
        </a:xfrm>
      </p:grpSpPr>
      <p:sp>
        <p:nvSpPr>
          <p:cNvPr id="77" name="Google Shape;77;p5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56"/>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rgbClr val="A50021"/>
              </a:buClr>
              <a:buSzPts val="2400"/>
              <a:buFont typeface="Arial"/>
              <a:buNone/>
              <a:defRPr b="1" i="0" sz="3200" u="none" cap="none" strike="noStrike">
                <a:solidFill>
                  <a:srgbClr val="FFFF99"/>
                </a:solidFill>
                <a:latin typeface="Times New Roman"/>
                <a:ea typeface="Times New Roman"/>
                <a:cs typeface="Times New Roman"/>
                <a:sym typeface="Times New Roman"/>
              </a:defRPr>
            </a:lvl1pPr>
            <a:lvl2pPr lvl="1" marR="0" rtl="0" algn="l">
              <a:spcBef>
                <a:spcPts val="560"/>
              </a:spcBef>
              <a:spcAft>
                <a:spcPts val="0"/>
              </a:spcAft>
              <a:buClr>
                <a:srgbClr val="A50021"/>
              </a:buClr>
              <a:buSzPts val="2800"/>
              <a:buFont typeface="Times New Roman"/>
              <a:buNone/>
              <a:defRPr b="1" i="0" sz="2800" u="none" cap="none" strike="noStrike">
                <a:solidFill>
                  <a:srgbClr val="FFFF99"/>
                </a:solidFill>
                <a:latin typeface="Times New Roman"/>
                <a:ea typeface="Times New Roman"/>
                <a:cs typeface="Times New Roman"/>
                <a:sym typeface="Times New Roman"/>
              </a:defRPr>
            </a:lvl2pPr>
            <a:lvl3pPr lvl="2" marR="0" rtl="0" algn="l">
              <a:spcBef>
                <a:spcPts val="480"/>
              </a:spcBef>
              <a:spcAft>
                <a:spcPts val="0"/>
              </a:spcAft>
              <a:buClr>
                <a:srgbClr val="A50021"/>
              </a:buClr>
              <a:buSzPts val="2400"/>
              <a:buFont typeface="Times New Roman"/>
              <a:buNone/>
              <a:defRPr b="1" i="0" sz="2400" u="none" cap="none" strike="noStrike">
                <a:solidFill>
                  <a:srgbClr val="FFFF99"/>
                </a:solidFill>
                <a:latin typeface="Times New Roman"/>
                <a:ea typeface="Times New Roman"/>
                <a:cs typeface="Times New Roman"/>
                <a:sym typeface="Times New Roman"/>
              </a:defRPr>
            </a:lvl3pPr>
            <a:lvl4pPr lvl="3" marR="0" rtl="0" algn="l">
              <a:spcBef>
                <a:spcPts val="400"/>
              </a:spcBef>
              <a:spcAft>
                <a:spcPts val="0"/>
              </a:spcAft>
              <a:buClr>
                <a:srgbClr val="A50021"/>
              </a:buClr>
              <a:buSzPts val="2000"/>
              <a:buFont typeface="Times New Roman"/>
              <a:buNone/>
              <a:defRPr b="1" i="0" sz="2000" u="none" cap="none" strike="noStrike">
                <a:solidFill>
                  <a:srgbClr val="FFFF99"/>
                </a:solidFill>
                <a:latin typeface="Times New Roman"/>
                <a:ea typeface="Times New Roman"/>
                <a:cs typeface="Times New Roman"/>
                <a:sym typeface="Times New Roman"/>
              </a:defRPr>
            </a:lvl4pPr>
            <a:lvl5pPr lvl="4" marR="0" rtl="0" algn="l">
              <a:spcBef>
                <a:spcPts val="400"/>
              </a:spcBef>
              <a:spcAft>
                <a:spcPts val="0"/>
              </a:spcAft>
              <a:buClr>
                <a:srgbClr val="A50021"/>
              </a:buClr>
              <a:buSzPts val="2000"/>
              <a:buFont typeface="Times New Roman"/>
              <a:buNone/>
              <a:defRPr b="1" i="0" sz="2000" u="none" cap="none" strike="noStrike">
                <a:solidFill>
                  <a:srgbClr val="FFFF99"/>
                </a:solidFill>
                <a:latin typeface="Times New Roman"/>
                <a:ea typeface="Times New Roman"/>
                <a:cs typeface="Times New Roman"/>
                <a:sym typeface="Times New Roman"/>
              </a:defRPr>
            </a:lvl5pPr>
            <a:lvl6pPr lvl="5" marR="0" rtl="0" algn="l">
              <a:spcBef>
                <a:spcPts val="400"/>
              </a:spcBef>
              <a:spcAft>
                <a:spcPts val="0"/>
              </a:spcAft>
              <a:buClr>
                <a:srgbClr val="A50021"/>
              </a:buClr>
              <a:buSzPts val="2000"/>
              <a:buFont typeface="Times New Roman"/>
              <a:buNone/>
              <a:defRPr b="1" i="0" sz="2000" u="none" cap="none" strike="noStrike">
                <a:solidFill>
                  <a:srgbClr val="FFFF99"/>
                </a:solidFill>
                <a:latin typeface="Times New Roman"/>
                <a:ea typeface="Times New Roman"/>
                <a:cs typeface="Times New Roman"/>
                <a:sym typeface="Times New Roman"/>
              </a:defRPr>
            </a:lvl6pPr>
            <a:lvl7pPr lvl="6" marR="0" rtl="0" algn="l">
              <a:spcBef>
                <a:spcPts val="400"/>
              </a:spcBef>
              <a:spcAft>
                <a:spcPts val="0"/>
              </a:spcAft>
              <a:buClr>
                <a:srgbClr val="A50021"/>
              </a:buClr>
              <a:buSzPts val="2000"/>
              <a:buFont typeface="Times New Roman"/>
              <a:buNone/>
              <a:defRPr b="1" i="0" sz="2000" u="none" cap="none" strike="noStrike">
                <a:solidFill>
                  <a:srgbClr val="FFFF99"/>
                </a:solidFill>
                <a:latin typeface="Times New Roman"/>
                <a:ea typeface="Times New Roman"/>
                <a:cs typeface="Times New Roman"/>
                <a:sym typeface="Times New Roman"/>
              </a:defRPr>
            </a:lvl7pPr>
            <a:lvl8pPr lvl="7" marR="0" rtl="0" algn="l">
              <a:spcBef>
                <a:spcPts val="400"/>
              </a:spcBef>
              <a:spcAft>
                <a:spcPts val="0"/>
              </a:spcAft>
              <a:buClr>
                <a:srgbClr val="A50021"/>
              </a:buClr>
              <a:buSzPts val="2000"/>
              <a:buFont typeface="Times New Roman"/>
              <a:buNone/>
              <a:defRPr b="1" i="0" sz="2000" u="none" cap="none" strike="noStrike">
                <a:solidFill>
                  <a:srgbClr val="FFFF99"/>
                </a:solidFill>
                <a:latin typeface="Times New Roman"/>
                <a:ea typeface="Times New Roman"/>
                <a:cs typeface="Times New Roman"/>
                <a:sym typeface="Times New Roman"/>
              </a:defRPr>
            </a:lvl8pPr>
            <a:lvl9pPr lvl="8" marR="0" rtl="0" algn="l">
              <a:spcBef>
                <a:spcPts val="400"/>
              </a:spcBef>
              <a:spcAft>
                <a:spcPts val="0"/>
              </a:spcAft>
              <a:buClr>
                <a:srgbClr val="A50021"/>
              </a:buClr>
              <a:buSzPts val="2000"/>
              <a:buFont typeface="Times New Roman"/>
              <a:buNone/>
              <a:defRPr b="1" i="0" sz="2000" u="none" cap="none" strike="noStrike">
                <a:solidFill>
                  <a:srgbClr val="FFFF99"/>
                </a:solidFill>
                <a:latin typeface="Times New Roman"/>
                <a:ea typeface="Times New Roman"/>
                <a:cs typeface="Times New Roman"/>
                <a:sym typeface="Times New Roman"/>
              </a:defRPr>
            </a:lvl9pPr>
          </a:lstStyle>
          <a:p/>
        </p:txBody>
      </p:sp>
      <p:sp>
        <p:nvSpPr>
          <p:cNvPr id="79" name="Google Shape;79;p5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050"/>
              <a:buNone/>
              <a:defRPr sz="1400"/>
            </a:lvl1pPr>
            <a:lvl2pPr indent="-228600" lvl="1" marL="914400" algn="l">
              <a:spcBef>
                <a:spcPts val="240"/>
              </a:spcBef>
              <a:spcAft>
                <a:spcPts val="0"/>
              </a:spcAft>
              <a:buSzPts val="1200"/>
              <a:buFont typeface="Times New Roman"/>
              <a:buNone/>
              <a:defRPr sz="1200"/>
            </a:lvl2pPr>
            <a:lvl3pPr indent="-228600" lvl="2" marL="1371600" algn="l">
              <a:spcBef>
                <a:spcPts val="200"/>
              </a:spcBef>
              <a:spcAft>
                <a:spcPts val="0"/>
              </a:spcAft>
              <a:buSzPts val="1000"/>
              <a:buFont typeface="Times New Roman"/>
              <a:buNone/>
              <a:defRPr sz="1000"/>
            </a:lvl3pPr>
            <a:lvl4pPr indent="-228600" lvl="3" marL="1828800" algn="l">
              <a:spcBef>
                <a:spcPts val="180"/>
              </a:spcBef>
              <a:spcAft>
                <a:spcPts val="0"/>
              </a:spcAft>
              <a:buSzPts val="900"/>
              <a:buFont typeface="Times New Roman"/>
              <a:buNone/>
              <a:defRPr sz="900"/>
            </a:lvl4pPr>
            <a:lvl5pPr indent="-228600" lvl="4" marL="2286000" algn="l">
              <a:spcBef>
                <a:spcPts val="180"/>
              </a:spcBef>
              <a:spcAft>
                <a:spcPts val="0"/>
              </a:spcAft>
              <a:buSzPts val="900"/>
              <a:buFont typeface="Times New Roman"/>
              <a:buNone/>
              <a:defRPr sz="900"/>
            </a:lvl5pPr>
            <a:lvl6pPr indent="-228600" lvl="5" marL="2743200" algn="l">
              <a:spcBef>
                <a:spcPts val="180"/>
              </a:spcBef>
              <a:spcAft>
                <a:spcPts val="0"/>
              </a:spcAft>
              <a:buSzPts val="900"/>
              <a:buFont typeface="Times New Roman"/>
              <a:buNone/>
              <a:defRPr sz="900"/>
            </a:lvl6pPr>
            <a:lvl7pPr indent="-228600" lvl="6" marL="3200400" algn="l">
              <a:spcBef>
                <a:spcPts val="180"/>
              </a:spcBef>
              <a:spcAft>
                <a:spcPts val="0"/>
              </a:spcAft>
              <a:buSzPts val="900"/>
              <a:buFont typeface="Times New Roman"/>
              <a:buNone/>
              <a:defRPr sz="900"/>
            </a:lvl7pPr>
            <a:lvl8pPr indent="-228600" lvl="7" marL="3657600" algn="l">
              <a:spcBef>
                <a:spcPts val="180"/>
              </a:spcBef>
              <a:spcAft>
                <a:spcPts val="0"/>
              </a:spcAft>
              <a:buSzPts val="900"/>
              <a:buFont typeface="Times New Roman"/>
              <a:buNone/>
              <a:defRPr sz="900"/>
            </a:lvl8pPr>
            <a:lvl9pPr indent="-228600" lvl="8" marL="4114800" algn="l">
              <a:spcBef>
                <a:spcPts val="180"/>
              </a:spcBef>
              <a:spcAft>
                <a:spcPts val="0"/>
              </a:spcAft>
              <a:buSzPts val="900"/>
              <a:buFont typeface="Times New Roman"/>
              <a:buNone/>
              <a:defRPr sz="900"/>
            </a:lvl9pPr>
          </a:lstStyle>
          <a:p/>
        </p:txBody>
      </p:sp>
      <p:sp>
        <p:nvSpPr>
          <p:cNvPr id="80" name="Google Shape;80;p56"/>
          <p:cNvSpPr txBox="1"/>
          <p:nvPr>
            <p:ph idx="10" type="dt"/>
          </p:nvPr>
        </p:nvSpPr>
        <p:spPr>
          <a:xfrm>
            <a:off x="122555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56"/>
          <p:cNvSpPr txBox="1"/>
          <p:nvPr>
            <p:ph idx="11" type="ftr"/>
          </p:nvPr>
        </p:nvSpPr>
        <p:spPr>
          <a:xfrm>
            <a:off x="1295400" y="6400800"/>
            <a:ext cx="6400800" cy="3048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700"/>
              </a:spcBef>
              <a:spcAft>
                <a:spcPts val="0"/>
              </a:spcAft>
              <a:buSzPts val="1400"/>
              <a:buNone/>
              <a:defRPr sz="1400">
                <a:latin typeface="Arial Narrow"/>
                <a:ea typeface="Arial Narrow"/>
                <a:cs typeface="Arial Narrow"/>
                <a:sym typeface="Arial Narrow"/>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56"/>
          <p:cNvSpPr txBox="1"/>
          <p:nvPr>
            <p:ph idx="12" type="sldNum"/>
          </p:nvPr>
        </p:nvSpPr>
        <p:spPr>
          <a:xfrm>
            <a:off x="7092950" y="6553200"/>
            <a:ext cx="1905000" cy="3048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1pPr>
            <a:lvl2pPr indent="0" lvl="1"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2pPr>
            <a:lvl3pPr indent="0" lvl="2"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3pPr>
            <a:lvl4pPr indent="0" lvl="3"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4pPr>
            <a:lvl5pPr indent="0" lvl="4"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5pPr>
            <a:lvl6pPr indent="0" lvl="5"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6pPr>
            <a:lvl7pPr indent="0" lvl="6"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7pPr>
            <a:lvl8pPr indent="0" lvl="7"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8pPr>
            <a:lvl9pPr indent="0" lvl="8"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3" name="Shape 83"/>
        <p:cNvGrpSpPr/>
        <p:nvPr/>
      </p:nvGrpSpPr>
      <p:grpSpPr>
        <a:xfrm>
          <a:off x="0" y="0"/>
          <a:ext cx="0" cy="0"/>
          <a:chOff x="0" y="0"/>
          <a:chExt cx="0" cy="0"/>
        </a:xfrm>
      </p:grpSpPr>
      <p:sp>
        <p:nvSpPr>
          <p:cNvPr id="84" name="Google Shape;84;p5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5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81000" lvl="0" marL="457200" algn="l">
              <a:spcBef>
                <a:spcPts val="640"/>
              </a:spcBef>
              <a:spcAft>
                <a:spcPts val="0"/>
              </a:spcAft>
              <a:buSzPts val="2400"/>
              <a:buChar char="●"/>
              <a:defRPr sz="3200"/>
            </a:lvl1pPr>
            <a:lvl2pPr indent="-406400" lvl="1" marL="914400" algn="l">
              <a:spcBef>
                <a:spcPts val="560"/>
              </a:spcBef>
              <a:spcAft>
                <a:spcPts val="0"/>
              </a:spcAft>
              <a:buSzPts val="2800"/>
              <a:buFont typeface="Times New Roman"/>
              <a:buChar char="•"/>
              <a:defRPr sz="2800"/>
            </a:lvl2pPr>
            <a:lvl3pPr indent="-381000" lvl="2" marL="1371600" algn="l">
              <a:spcBef>
                <a:spcPts val="480"/>
              </a:spcBef>
              <a:spcAft>
                <a:spcPts val="0"/>
              </a:spcAft>
              <a:buSzPts val="2400"/>
              <a:buFont typeface="Times New Roman"/>
              <a:buChar char="–"/>
              <a:defRPr sz="2400"/>
            </a:lvl3pPr>
            <a:lvl4pPr indent="-355600" lvl="3" marL="1828800" algn="l">
              <a:spcBef>
                <a:spcPts val="400"/>
              </a:spcBef>
              <a:spcAft>
                <a:spcPts val="0"/>
              </a:spcAft>
              <a:buSzPts val="2000"/>
              <a:buFont typeface="Times New Roman"/>
              <a:buChar char="–"/>
              <a:defRPr sz="2000"/>
            </a:lvl4pPr>
            <a:lvl5pPr indent="-355600" lvl="4" marL="2286000" algn="l">
              <a:spcBef>
                <a:spcPts val="400"/>
              </a:spcBef>
              <a:spcAft>
                <a:spcPts val="0"/>
              </a:spcAft>
              <a:buSzPts val="2000"/>
              <a:buFont typeface="Times New Roman"/>
              <a:buChar char="»"/>
              <a:defRPr sz="2000"/>
            </a:lvl5pPr>
            <a:lvl6pPr indent="-355600" lvl="5" marL="2743200" algn="l">
              <a:spcBef>
                <a:spcPts val="400"/>
              </a:spcBef>
              <a:spcAft>
                <a:spcPts val="0"/>
              </a:spcAft>
              <a:buSzPts val="2000"/>
              <a:buFont typeface="Times New Roman"/>
              <a:buChar char="»"/>
              <a:defRPr sz="2000"/>
            </a:lvl6pPr>
            <a:lvl7pPr indent="-355600" lvl="6" marL="3200400" algn="l">
              <a:spcBef>
                <a:spcPts val="400"/>
              </a:spcBef>
              <a:spcAft>
                <a:spcPts val="0"/>
              </a:spcAft>
              <a:buSzPts val="2000"/>
              <a:buFont typeface="Times New Roman"/>
              <a:buChar char="»"/>
              <a:defRPr sz="2000"/>
            </a:lvl7pPr>
            <a:lvl8pPr indent="-355600" lvl="7" marL="3657600" algn="l">
              <a:spcBef>
                <a:spcPts val="400"/>
              </a:spcBef>
              <a:spcAft>
                <a:spcPts val="0"/>
              </a:spcAft>
              <a:buSzPts val="2000"/>
              <a:buFont typeface="Times New Roman"/>
              <a:buChar char="»"/>
              <a:defRPr sz="2000"/>
            </a:lvl8pPr>
            <a:lvl9pPr indent="-355600" lvl="8" marL="4114800" algn="l">
              <a:spcBef>
                <a:spcPts val="400"/>
              </a:spcBef>
              <a:spcAft>
                <a:spcPts val="0"/>
              </a:spcAft>
              <a:buSzPts val="2000"/>
              <a:buFont typeface="Times New Roman"/>
              <a:buChar char="»"/>
              <a:defRPr sz="2000"/>
            </a:lvl9pPr>
          </a:lstStyle>
          <a:p/>
        </p:txBody>
      </p:sp>
      <p:sp>
        <p:nvSpPr>
          <p:cNvPr id="86" name="Google Shape;86;p5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050"/>
              <a:buNone/>
              <a:defRPr sz="1400"/>
            </a:lvl1pPr>
            <a:lvl2pPr indent="-228600" lvl="1" marL="914400" algn="l">
              <a:spcBef>
                <a:spcPts val="240"/>
              </a:spcBef>
              <a:spcAft>
                <a:spcPts val="0"/>
              </a:spcAft>
              <a:buSzPts val="1200"/>
              <a:buFont typeface="Times New Roman"/>
              <a:buNone/>
              <a:defRPr sz="1200"/>
            </a:lvl2pPr>
            <a:lvl3pPr indent="-228600" lvl="2" marL="1371600" algn="l">
              <a:spcBef>
                <a:spcPts val="200"/>
              </a:spcBef>
              <a:spcAft>
                <a:spcPts val="0"/>
              </a:spcAft>
              <a:buSzPts val="1000"/>
              <a:buFont typeface="Times New Roman"/>
              <a:buNone/>
              <a:defRPr sz="1000"/>
            </a:lvl3pPr>
            <a:lvl4pPr indent="-228600" lvl="3" marL="1828800" algn="l">
              <a:spcBef>
                <a:spcPts val="180"/>
              </a:spcBef>
              <a:spcAft>
                <a:spcPts val="0"/>
              </a:spcAft>
              <a:buSzPts val="900"/>
              <a:buFont typeface="Times New Roman"/>
              <a:buNone/>
              <a:defRPr sz="900"/>
            </a:lvl4pPr>
            <a:lvl5pPr indent="-228600" lvl="4" marL="2286000" algn="l">
              <a:spcBef>
                <a:spcPts val="180"/>
              </a:spcBef>
              <a:spcAft>
                <a:spcPts val="0"/>
              </a:spcAft>
              <a:buSzPts val="900"/>
              <a:buFont typeface="Times New Roman"/>
              <a:buNone/>
              <a:defRPr sz="900"/>
            </a:lvl5pPr>
            <a:lvl6pPr indent="-228600" lvl="5" marL="2743200" algn="l">
              <a:spcBef>
                <a:spcPts val="180"/>
              </a:spcBef>
              <a:spcAft>
                <a:spcPts val="0"/>
              </a:spcAft>
              <a:buSzPts val="900"/>
              <a:buFont typeface="Times New Roman"/>
              <a:buNone/>
              <a:defRPr sz="900"/>
            </a:lvl6pPr>
            <a:lvl7pPr indent="-228600" lvl="6" marL="3200400" algn="l">
              <a:spcBef>
                <a:spcPts val="180"/>
              </a:spcBef>
              <a:spcAft>
                <a:spcPts val="0"/>
              </a:spcAft>
              <a:buSzPts val="900"/>
              <a:buFont typeface="Times New Roman"/>
              <a:buNone/>
              <a:defRPr sz="900"/>
            </a:lvl7pPr>
            <a:lvl8pPr indent="-228600" lvl="7" marL="3657600" algn="l">
              <a:spcBef>
                <a:spcPts val="180"/>
              </a:spcBef>
              <a:spcAft>
                <a:spcPts val="0"/>
              </a:spcAft>
              <a:buSzPts val="900"/>
              <a:buFont typeface="Times New Roman"/>
              <a:buNone/>
              <a:defRPr sz="900"/>
            </a:lvl8pPr>
            <a:lvl9pPr indent="-228600" lvl="8" marL="4114800" algn="l">
              <a:spcBef>
                <a:spcPts val="180"/>
              </a:spcBef>
              <a:spcAft>
                <a:spcPts val="0"/>
              </a:spcAft>
              <a:buSzPts val="900"/>
              <a:buFont typeface="Times New Roman"/>
              <a:buNone/>
              <a:defRPr sz="900"/>
            </a:lvl9pPr>
          </a:lstStyle>
          <a:p/>
        </p:txBody>
      </p:sp>
      <p:sp>
        <p:nvSpPr>
          <p:cNvPr id="87" name="Google Shape;87;p57"/>
          <p:cNvSpPr txBox="1"/>
          <p:nvPr>
            <p:ph idx="10" type="dt"/>
          </p:nvPr>
        </p:nvSpPr>
        <p:spPr>
          <a:xfrm>
            <a:off x="122555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57"/>
          <p:cNvSpPr txBox="1"/>
          <p:nvPr>
            <p:ph idx="11" type="ftr"/>
          </p:nvPr>
        </p:nvSpPr>
        <p:spPr>
          <a:xfrm>
            <a:off x="1295400" y="6400800"/>
            <a:ext cx="6400800" cy="3048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700"/>
              </a:spcBef>
              <a:spcAft>
                <a:spcPts val="0"/>
              </a:spcAft>
              <a:buSzPts val="1400"/>
              <a:buNone/>
              <a:defRPr sz="1400">
                <a:latin typeface="Arial Narrow"/>
                <a:ea typeface="Arial Narrow"/>
                <a:cs typeface="Arial Narrow"/>
                <a:sym typeface="Arial Narrow"/>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57"/>
          <p:cNvSpPr txBox="1"/>
          <p:nvPr>
            <p:ph idx="12" type="sldNum"/>
          </p:nvPr>
        </p:nvSpPr>
        <p:spPr>
          <a:xfrm>
            <a:off x="7092950" y="6553200"/>
            <a:ext cx="1905000" cy="3048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1pPr>
            <a:lvl2pPr indent="0" lvl="1"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2pPr>
            <a:lvl3pPr indent="0" lvl="2"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3pPr>
            <a:lvl4pPr indent="0" lvl="3"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4pPr>
            <a:lvl5pPr indent="0" lvl="4"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5pPr>
            <a:lvl6pPr indent="0" lvl="5"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6pPr>
            <a:lvl7pPr indent="0" lvl="6"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7pPr>
            <a:lvl8pPr indent="0" lvl="7"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8pPr>
            <a:lvl9pPr indent="0" lvl="8" marL="0" marR="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 name="Shape 9"/>
        <p:cNvGrpSpPr/>
        <p:nvPr/>
      </p:nvGrpSpPr>
      <p:grpSpPr>
        <a:xfrm>
          <a:off x="0" y="0"/>
          <a:ext cx="0" cy="0"/>
          <a:chOff x="0" y="0"/>
          <a:chExt cx="0" cy="0"/>
        </a:xfrm>
      </p:grpSpPr>
      <p:grpSp>
        <p:nvGrpSpPr>
          <p:cNvPr id="10" name="Google Shape;10;p46"/>
          <p:cNvGrpSpPr/>
          <p:nvPr/>
        </p:nvGrpSpPr>
        <p:grpSpPr>
          <a:xfrm>
            <a:off x="8329612" y="733425"/>
            <a:ext cx="720725" cy="531812"/>
            <a:chOff x="5247" y="462"/>
            <a:chExt cx="454" cy="335"/>
          </a:xfrm>
        </p:grpSpPr>
        <p:sp>
          <p:nvSpPr>
            <p:cNvPr id="11" name="Google Shape;11;p46"/>
            <p:cNvSpPr/>
            <p:nvPr/>
          </p:nvSpPr>
          <p:spPr>
            <a:xfrm flipH="1" rot="10800000">
              <a:off x="5564" y="462"/>
              <a:ext cx="137" cy="335"/>
            </a:xfrm>
            <a:prstGeom prst="parallelogram">
              <a:avLst>
                <a:gd fmla="val 11438" name="adj"/>
              </a:avLst>
            </a:prstGeom>
            <a:gradFill>
              <a:gsLst>
                <a:gs pos="0">
                  <a:schemeClr val="accent2"/>
                </a:gs>
                <a:gs pos="100000">
                  <a:schemeClr val="accent1"/>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sp>
          <p:nvSpPr>
            <p:cNvPr id="12" name="Google Shape;12;p46"/>
            <p:cNvSpPr/>
            <p:nvPr/>
          </p:nvSpPr>
          <p:spPr>
            <a:xfrm flipH="1" rot="10800000">
              <a:off x="5407" y="462"/>
              <a:ext cx="138" cy="335"/>
            </a:xfrm>
            <a:prstGeom prst="parallelogram">
              <a:avLst>
                <a:gd fmla="val 11438" name="adj"/>
              </a:avLst>
            </a:prstGeom>
            <a:gradFill>
              <a:gsLst>
                <a:gs pos="0">
                  <a:schemeClr val="accent2"/>
                </a:gs>
                <a:gs pos="100000">
                  <a:schemeClr val="accent1"/>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sp>
          <p:nvSpPr>
            <p:cNvPr id="13" name="Google Shape;13;p46"/>
            <p:cNvSpPr/>
            <p:nvPr/>
          </p:nvSpPr>
          <p:spPr>
            <a:xfrm flipH="1" rot="10800000">
              <a:off x="5247" y="462"/>
              <a:ext cx="138" cy="335"/>
            </a:xfrm>
            <a:prstGeom prst="parallelogram">
              <a:avLst>
                <a:gd fmla="val 11438" name="adj"/>
              </a:avLst>
            </a:prstGeom>
            <a:gradFill>
              <a:gsLst>
                <a:gs pos="0">
                  <a:schemeClr val="accent2"/>
                </a:gs>
                <a:gs pos="100000">
                  <a:schemeClr val="accent1"/>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grpSp>
      <p:grpSp>
        <p:nvGrpSpPr>
          <p:cNvPr id="14" name="Google Shape;14;p46"/>
          <p:cNvGrpSpPr/>
          <p:nvPr/>
        </p:nvGrpSpPr>
        <p:grpSpPr>
          <a:xfrm>
            <a:off x="70643" y="6040437"/>
            <a:ext cx="538956" cy="729457"/>
            <a:chOff x="45" y="3805"/>
            <a:chExt cx="339" cy="460"/>
          </a:xfrm>
        </p:grpSpPr>
        <p:sp>
          <p:nvSpPr>
            <p:cNvPr id="15" name="Google Shape;15;p46"/>
            <p:cNvSpPr/>
            <p:nvPr/>
          </p:nvSpPr>
          <p:spPr>
            <a:xfrm flipH="1" rot="5400000">
              <a:off x="148" y="3706"/>
              <a:ext cx="137" cy="335"/>
            </a:xfrm>
            <a:prstGeom prst="parallelogram">
              <a:avLst>
                <a:gd fmla="val 11438" name="adj"/>
              </a:avLst>
            </a:prstGeom>
            <a:gradFill>
              <a:gsLst>
                <a:gs pos="0">
                  <a:schemeClr val="accent1"/>
                </a:gs>
                <a:gs pos="100000">
                  <a:schemeClr val="accent2"/>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sp>
          <p:nvSpPr>
            <p:cNvPr id="16" name="Google Shape;16;p46"/>
            <p:cNvSpPr/>
            <p:nvPr/>
          </p:nvSpPr>
          <p:spPr>
            <a:xfrm flipH="1" rot="5400000">
              <a:off x="143" y="3869"/>
              <a:ext cx="138" cy="335"/>
            </a:xfrm>
            <a:prstGeom prst="parallelogram">
              <a:avLst>
                <a:gd fmla="val 11438" name="adj"/>
              </a:avLst>
            </a:prstGeom>
            <a:gradFill>
              <a:gsLst>
                <a:gs pos="0">
                  <a:schemeClr val="accent1"/>
                </a:gs>
                <a:gs pos="100000">
                  <a:schemeClr val="accent2"/>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sp>
          <p:nvSpPr>
            <p:cNvPr id="17" name="Google Shape;17;p46"/>
            <p:cNvSpPr/>
            <p:nvPr/>
          </p:nvSpPr>
          <p:spPr>
            <a:xfrm flipH="1" rot="5400000">
              <a:off x="143" y="4028"/>
              <a:ext cx="138" cy="335"/>
            </a:xfrm>
            <a:prstGeom prst="parallelogram">
              <a:avLst>
                <a:gd fmla="val 11438" name="adj"/>
              </a:avLst>
            </a:prstGeom>
            <a:gradFill>
              <a:gsLst>
                <a:gs pos="0">
                  <a:schemeClr val="accent1"/>
                </a:gs>
                <a:gs pos="100000">
                  <a:schemeClr val="accent2"/>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grpSp>
      <p:sp>
        <p:nvSpPr>
          <p:cNvPr id="18" name="Google Shape;18;p46"/>
          <p:cNvSpPr txBox="1"/>
          <p:nvPr>
            <p:ph idx="1" type="body"/>
          </p:nvPr>
        </p:nvSpPr>
        <p:spPr>
          <a:xfrm>
            <a:off x="609600" y="1266825"/>
            <a:ext cx="8305800" cy="4905375"/>
          </a:xfrm>
          <a:prstGeom prst="rect">
            <a:avLst/>
          </a:prstGeom>
          <a:noFill/>
          <a:ln>
            <a:noFill/>
          </a:ln>
        </p:spPr>
        <p:txBody>
          <a:bodyPr anchorCtr="0" anchor="t" bIns="45700" lIns="91425" spcFirstLastPara="1" rIns="91425" wrap="square" tIns="45700">
            <a:noAutofit/>
          </a:bodyPr>
          <a:lstStyle>
            <a:lvl1pPr indent="-342900" lvl="0" marL="457200" marR="0" rtl="0" algn="l">
              <a:spcBef>
                <a:spcPts val="480"/>
              </a:spcBef>
              <a:spcAft>
                <a:spcPts val="0"/>
              </a:spcAft>
              <a:buClr>
                <a:srgbClr val="A50021"/>
              </a:buClr>
              <a:buSzPts val="1800"/>
              <a:buFont typeface="Arial"/>
              <a:buChar char="●"/>
              <a:defRPr b="1" i="0" sz="2400" u="none" cap="none" strike="noStrike">
                <a:solidFill>
                  <a:srgbClr val="FFFF99"/>
                </a:solidFill>
                <a:latin typeface="Times New Roman"/>
                <a:ea typeface="Times New Roman"/>
                <a:cs typeface="Times New Roman"/>
                <a:sym typeface="Times New Roman"/>
              </a:defRPr>
            </a:lvl1pPr>
            <a:lvl2pPr indent="-355600" lvl="1" marL="914400" marR="0" rtl="0" algn="l">
              <a:spcBef>
                <a:spcPts val="400"/>
              </a:spcBef>
              <a:spcAft>
                <a:spcPts val="0"/>
              </a:spcAft>
              <a:buClr>
                <a:srgbClr val="A50021"/>
              </a:buClr>
              <a:buSzPts val="2000"/>
              <a:buFont typeface="Times New Roman"/>
              <a:buChar char="•"/>
              <a:defRPr b="1" i="0" sz="2000" u="none" cap="none" strike="noStrike">
                <a:solidFill>
                  <a:srgbClr val="FFFF99"/>
                </a:solidFill>
                <a:latin typeface="Times New Roman"/>
                <a:ea typeface="Times New Roman"/>
                <a:cs typeface="Times New Roman"/>
                <a:sym typeface="Times New Roman"/>
              </a:defRPr>
            </a:lvl2pPr>
            <a:lvl3pPr indent="-342900" lvl="2" marL="1371600" marR="0" rtl="0" algn="l">
              <a:spcBef>
                <a:spcPts val="360"/>
              </a:spcBef>
              <a:spcAft>
                <a:spcPts val="0"/>
              </a:spcAft>
              <a:buClr>
                <a:srgbClr val="A50021"/>
              </a:buClr>
              <a:buSzPts val="1800"/>
              <a:buFont typeface="Times New Roman"/>
              <a:buChar char="–"/>
              <a:defRPr b="1" i="0" sz="1800" u="none" cap="none" strike="noStrike">
                <a:solidFill>
                  <a:srgbClr val="FFFF99"/>
                </a:solidFill>
                <a:latin typeface="Times New Roman"/>
                <a:ea typeface="Times New Roman"/>
                <a:cs typeface="Times New Roman"/>
                <a:sym typeface="Times New Roman"/>
              </a:defRPr>
            </a:lvl3pPr>
            <a:lvl4pPr indent="-342900" lvl="3" marL="1828800" marR="0" rtl="0" algn="l">
              <a:spcBef>
                <a:spcPts val="360"/>
              </a:spcBef>
              <a:spcAft>
                <a:spcPts val="0"/>
              </a:spcAft>
              <a:buClr>
                <a:srgbClr val="A50021"/>
              </a:buClr>
              <a:buSzPts val="1800"/>
              <a:buFont typeface="Times New Roman"/>
              <a:buChar char="–"/>
              <a:defRPr b="1" i="0" sz="1800" u="none" cap="none" strike="noStrike">
                <a:solidFill>
                  <a:srgbClr val="FFFF99"/>
                </a:solidFill>
                <a:latin typeface="Times New Roman"/>
                <a:ea typeface="Times New Roman"/>
                <a:cs typeface="Times New Roman"/>
                <a:sym typeface="Times New Roman"/>
              </a:defRPr>
            </a:lvl4pPr>
            <a:lvl5pPr indent="-342900" lvl="4" marL="2286000" marR="0" rtl="0" algn="l">
              <a:spcBef>
                <a:spcPts val="360"/>
              </a:spcBef>
              <a:spcAft>
                <a:spcPts val="0"/>
              </a:spcAft>
              <a:buClr>
                <a:srgbClr val="A50021"/>
              </a:buClr>
              <a:buSzPts val="1800"/>
              <a:buFont typeface="Times New Roman"/>
              <a:buChar char="»"/>
              <a:defRPr b="1" i="0" sz="1800" u="none" cap="none" strike="noStrike">
                <a:solidFill>
                  <a:srgbClr val="FFFF99"/>
                </a:solidFill>
                <a:latin typeface="Times New Roman"/>
                <a:ea typeface="Times New Roman"/>
                <a:cs typeface="Times New Roman"/>
                <a:sym typeface="Times New Roman"/>
              </a:defRPr>
            </a:lvl5pPr>
            <a:lvl6pPr indent="-342900" lvl="5" marL="2743200" marR="0" rtl="0" algn="l">
              <a:spcBef>
                <a:spcPts val="360"/>
              </a:spcBef>
              <a:spcAft>
                <a:spcPts val="0"/>
              </a:spcAft>
              <a:buClr>
                <a:srgbClr val="A50021"/>
              </a:buClr>
              <a:buSzPts val="1800"/>
              <a:buFont typeface="Times New Roman"/>
              <a:buChar char="»"/>
              <a:defRPr b="1" i="0" sz="1800" u="none" cap="none" strike="noStrike">
                <a:solidFill>
                  <a:srgbClr val="FFFF99"/>
                </a:solidFill>
                <a:latin typeface="Times New Roman"/>
                <a:ea typeface="Times New Roman"/>
                <a:cs typeface="Times New Roman"/>
                <a:sym typeface="Times New Roman"/>
              </a:defRPr>
            </a:lvl6pPr>
            <a:lvl7pPr indent="-342900" lvl="6" marL="3200400" marR="0" rtl="0" algn="l">
              <a:spcBef>
                <a:spcPts val="360"/>
              </a:spcBef>
              <a:spcAft>
                <a:spcPts val="0"/>
              </a:spcAft>
              <a:buClr>
                <a:srgbClr val="A50021"/>
              </a:buClr>
              <a:buSzPts val="1800"/>
              <a:buFont typeface="Times New Roman"/>
              <a:buChar char="»"/>
              <a:defRPr b="1" i="0" sz="1800" u="none" cap="none" strike="noStrike">
                <a:solidFill>
                  <a:srgbClr val="FFFF99"/>
                </a:solidFill>
                <a:latin typeface="Times New Roman"/>
                <a:ea typeface="Times New Roman"/>
                <a:cs typeface="Times New Roman"/>
                <a:sym typeface="Times New Roman"/>
              </a:defRPr>
            </a:lvl7pPr>
            <a:lvl8pPr indent="-342900" lvl="7" marL="3657600" marR="0" rtl="0" algn="l">
              <a:spcBef>
                <a:spcPts val="360"/>
              </a:spcBef>
              <a:spcAft>
                <a:spcPts val="0"/>
              </a:spcAft>
              <a:buClr>
                <a:srgbClr val="A50021"/>
              </a:buClr>
              <a:buSzPts val="1800"/>
              <a:buFont typeface="Times New Roman"/>
              <a:buChar char="»"/>
              <a:defRPr b="1" i="0" sz="1800" u="none" cap="none" strike="noStrike">
                <a:solidFill>
                  <a:srgbClr val="FFFF99"/>
                </a:solidFill>
                <a:latin typeface="Times New Roman"/>
                <a:ea typeface="Times New Roman"/>
                <a:cs typeface="Times New Roman"/>
                <a:sym typeface="Times New Roman"/>
              </a:defRPr>
            </a:lvl8pPr>
            <a:lvl9pPr indent="-342900" lvl="8" marL="4114800" marR="0" rtl="0" algn="l">
              <a:spcBef>
                <a:spcPts val="360"/>
              </a:spcBef>
              <a:spcAft>
                <a:spcPts val="0"/>
              </a:spcAft>
              <a:buClr>
                <a:srgbClr val="A50021"/>
              </a:buClr>
              <a:buSzPts val="1800"/>
              <a:buFont typeface="Times New Roman"/>
              <a:buChar char="»"/>
              <a:defRPr b="1" i="0" sz="1800" u="none" cap="none" strike="noStrike">
                <a:solidFill>
                  <a:srgbClr val="FFFF99"/>
                </a:solidFill>
                <a:latin typeface="Times New Roman"/>
                <a:ea typeface="Times New Roman"/>
                <a:cs typeface="Times New Roman"/>
                <a:sym typeface="Times New Roman"/>
              </a:defRPr>
            </a:lvl9pPr>
          </a:lstStyle>
          <a:p/>
        </p:txBody>
      </p:sp>
      <p:sp>
        <p:nvSpPr>
          <p:cNvPr id="19" name="Google Shape;19;p46"/>
          <p:cNvSpPr txBox="1"/>
          <p:nvPr>
            <p:ph idx="10" type="dt"/>
          </p:nvPr>
        </p:nvSpPr>
        <p:spPr>
          <a:xfrm>
            <a:off x="1225550" y="62484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lt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20" name="Google Shape;20;p46"/>
          <p:cNvSpPr txBox="1"/>
          <p:nvPr>
            <p:ph idx="11" type="ftr"/>
          </p:nvPr>
        </p:nvSpPr>
        <p:spPr>
          <a:xfrm>
            <a:off x="1295400" y="6400800"/>
            <a:ext cx="6400800" cy="3048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700"/>
              </a:spcBef>
              <a:spcAft>
                <a:spcPts val="0"/>
              </a:spcAft>
              <a:buSzPts val="1400"/>
              <a:buNone/>
              <a:defRPr b="0" i="0" sz="1400" u="none">
                <a:solidFill>
                  <a:schemeClr val="lt1"/>
                </a:solidFill>
                <a:latin typeface="Arial Narrow"/>
                <a:ea typeface="Arial Narrow"/>
                <a:cs typeface="Arial Narrow"/>
                <a:sym typeface="Arial Narrow"/>
              </a:defRPr>
            </a:lvl1pPr>
            <a:lvl2pPr lvl="1"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21" name="Google Shape;21;p46"/>
          <p:cNvSpPr txBox="1"/>
          <p:nvPr>
            <p:ph idx="12" type="sldNum"/>
          </p:nvPr>
        </p:nvSpPr>
        <p:spPr>
          <a:xfrm>
            <a:off x="7092950" y="6553200"/>
            <a:ext cx="1905000" cy="3048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1pPr>
            <a:lvl2pPr indent="0" lvl="1"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2pPr>
            <a:lvl3pPr indent="0" lvl="2"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3pPr>
            <a:lvl4pPr indent="0" lvl="3"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4pPr>
            <a:lvl5pPr indent="0" lvl="4"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5pPr>
            <a:lvl6pPr indent="0" lvl="5"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6pPr>
            <a:lvl7pPr indent="0" lvl="6"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7pPr>
            <a:lvl8pPr indent="0" lvl="7"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8pPr>
            <a:lvl9pPr indent="0" lvl="8" marL="0" marR="0" rtl="0" algn="r">
              <a:lnSpc>
                <a:spcPct val="100000"/>
              </a:lnSpc>
              <a:spcBef>
                <a:spcPts val="0"/>
              </a:spcBef>
              <a:spcAft>
                <a:spcPts val="0"/>
              </a:spcAft>
              <a:buClr>
                <a:schemeClr val="lt1"/>
              </a:buClr>
              <a:buSzPts val="1400"/>
              <a:buFont typeface="Arial Narrow"/>
              <a:buNone/>
              <a:defRPr b="0" i="0" sz="1400" u="none">
                <a:solidFill>
                  <a:schemeClr val="lt1"/>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
        <p:nvSpPr>
          <p:cNvPr id="22" name="Google Shape;22;p46"/>
          <p:cNvSpPr txBox="1"/>
          <p:nvPr/>
        </p:nvSpPr>
        <p:spPr>
          <a:xfrm>
            <a:off x="227012" y="0"/>
            <a:ext cx="228600" cy="6858000"/>
          </a:xfrm>
          <a:prstGeom prst="rect">
            <a:avLst/>
          </a:prstGeom>
          <a:gradFill>
            <a:gsLst>
              <a:gs pos="0">
                <a:schemeClr val="dk1"/>
              </a:gs>
              <a:gs pos="50000">
                <a:schemeClr val="folHlink"/>
              </a:gs>
              <a:gs pos="100000">
                <a:schemeClr val="dk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sp>
        <p:nvSpPr>
          <p:cNvPr id="23" name="Google Shape;23;p46"/>
          <p:cNvSpPr/>
          <p:nvPr/>
        </p:nvSpPr>
        <p:spPr>
          <a:xfrm flipH="1">
            <a:off x="304800" y="914400"/>
            <a:ext cx="8839200" cy="228600"/>
          </a:xfrm>
          <a:prstGeom prst="homePlate">
            <a:avLst>
              <a:gd fmla="val 21221" name="adj"/>
            </a:avLst>
          </a:prstGeom>
          <a:gradFill>
            <a:gsLst>
              <a:gs pos="0">
                <a:schemeClr val="dk1"/>
              </a:gs>
              <a:gs pos="50000">
                <a:schemeClr val="folHlink"/>
              </a:gs>
              <a:gs pos="100000">
                <a:schemeClr val="dk1"/>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sp>
        <p:nvSpPr>
          <p:cNvPr id="24" name="Google Shape;24;p46"/>
          <p:cNvSpPr txBox="1"/>
          <p:nvPr/>
        </p:nvSpPr>
        <p:spPr>
          <a:xfrm>
            <a:off x="1981200" y="2179637"/>
            <a:ext cx="190500" cy="46783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grpSp>
        <p:nvGrpSpPr>
          <p:cNvPr id="25" name="Google Shape;25;p46"/>
          <p:cNvGrpSpPr/>
          <p:nvPr/>
        </p:nvGrpSpPr>
        <p:grpSpPr>
          <a:xfrm>
            <a:off x="72231" y="5906294"/>
            <a:ext cx="538956" cy="746918"/>
            <a:chOff x="46" y="3721"/>
            <a:chExt cx="340" cy="470"/>
          </a:xfrm>
        </p:grpSpPr>
        <p:sp>
          <p:nvSpPr>
            <p:cNvPr id="26" name="Google Shape;26;p46"/>
            <p:cNvSpPr/>
            <p:nvPr/>
          </p:nvSpPr>
          <p:spPr>
            <a:xfrm rot="-5400000">
              <a:off x="138" y="3628"/>
              <a:ext cx="150" cy="335"/>
            </a:xfrm>
            <a:prstGeom prst="parallelogram">
              <a:avLst>
                <a:gd fmla="val 11438" name="adj"/>
              </a:avLst>
            </a:prstGeom>
            <a:gradFill>
              <a:gsLst>
                <a:gs pos="0">
                  <a:schemeClr val="accent2"/>
                </a:gs>
                <a:gs pos="100000">
                  <a:schemeClr val="accen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sp>
          <p:nvSpPr>
            <p:cNvPr id="27" name="Google Shape;27;p46"/>
            <p:cNvSpPr/>
            <p:nvPr/>
          </p:nvSpPr>
          <p:spPr>
            <a:xfrm rot="-5400000">
              <a:off x="141" y="3786"/>
              <a:ext cx="151" cy="335"/>
            </a:xfrm>
            <a:prstGeom prst="parallelogram">
              <a:avLst>
                <a:gd fmla="val 11438" name="adj"/>
              </a:avLst>
            </a:prstGeom>
            <a:gradFill>
              <a:gsLst>
                <a:gs pos="0">
                  <a:schemeClr val="accent2"/>
                </a:gs>
                <a:gs pos="100000">
                  <a:schemeClr val="accen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sp>
          <p:nvSpPr>
            <p:cNvPr id="28" name="Google Shape;28;p46"/>
            <p:cNvSpPr/>
            <p:nvPr/>
          </p:nvSpPr>
          <p:spPr>
            <a:xfrm rot="-5400000">
              <a:off x="142" y="3948"/>
              <a:ext cx="150" cy="336"/>
            </a:xfrm>
            <a:prstGeom prst="parallelogram">
              <a:avLst>
                <a:gd fmla="val 11438" name="adj"/>
              </a:avLst>
            </a:prstGeom>
            <a:gradFill>
              <a:gsLst>
                <a:gs pos="0">
                  <a:schemeClr val="accent2"/>
                </a:gs>
                <a:gs pos="100000">
                  <a:schemeClr val="accen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grpSp>
      <p:sp>
        <p:nvSpPr>
          <p:cNvPr id="29" name="Google Shape;29;p46"/>
          <p:cNvSpPr txBox="1"/>
          <p:nvPr>
            <p:ph type="title"/>
          </p:nvPr>
        </p:nvSpPr>
        <p:spPr>
          <a:xfrm>
            <a:off x="609600" y="152400"/>
            <a:ext cx="7588250" cy="6858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3600" u="none" cap="none" strike="noStrike">
                <a:solidFill>
                  <a:schemeClr val="lt2"/>
                </a:solidFill>
                <a:latin typeface="Times New Roman"/>
                <a:ea typeface="Times New Roman"/>
                <a:cs typeface="Times New Roman"/>
                <a:sym typeface="Times New Roman"/>
              </a:defRPr>
            </a:lvl1pPr>
            <a:lvl2pPr lvl="1" marR="0" rtl="0" algn="l">
              <a:spcBef>
                <a:spcPts val="0"/>
              </a:spcBef>
              <a:spcAft>
                <a:spcPts val="0"/>
              </a:spcAft>
              <a:buSzPts val="1400"/>
              <a:buNone/>
              <a:defRPr b="1" i="0" sz="3600" u="none" cap="none" strike="noStrike">
                <a:solidFill>
                  <a:schemeClr val="lt2"/>
                </a:solidFill>
                <a:latin typeface="Times New Roman"/>
                <a:ea typeface="Times New Roman"/>
                <a:cs typeface="Times New Roman"/>
                <a:sym typeface="Times New Roman"/>
              </a:defRPr>
            </a:lvl2pPr>
            <a:lvl3pPr lvl="2" marR="0" rtl="0" algn="l">
              <a:spcBef>
                <a:spcPts val="0"/>
              </a:spcBef>
              <a:spcAft>
                <a:spcPts val="0"/>
              </a:spcAft>
              <a:buSzPts val="1400"/>
              <a:buNone/>
              <a:defRPr b="1" i="0" sz="3600" u="none" cap="none" strike="noStrike">
                <a:solidFill>
                  <a:schemeClr val="lt2"/>
                </a:solidFill>
                <a:latin typeface="Times New Roman"/>
                <a:ea typeface="Times New Roman"/>
                <a:cs typeface="Times New Roman"/>
                <a:sym typeface="Times New Roman"/>
              </a:defRPr>
            </a:lvl3pPr>
            <a:lvl4pPr lvl="3" marR="0" rtl="0" algn="l">
              <a:spcBef>
                <a:spcPts val="0"/>
              </a:spcBef>
              <a:spcAft>
                <a:spcPts val="0"/>
              </a:spcAft>
              <a:buSzPts val="1400"/>
              <a:buNone/>
              <a:defRPr b="1" i="0" sz="3600" u="none" cap="none" strike="noStrike">
                <a:solidFill>
                  <a:schemeClr val="lt2"/>
                </a:solidFill>
                <a:latin typeface="Times New Roman"/>
                <a:ea typeface="Times New Roman"/>
                <a:cs typeface="Times New Roman"/>
                <a:sym typeface="Times New Roman"/>
              </a:defRPr>
            </a:lvl4pPr>
            <a:lvl5pPr lvl="4" marR="0" rtl="0" algn="l">
              <a:spcBef>
                <a:spcPts val="0"/>
              </a:spcBef>
              <a:spcAft>
                <a:spcPts val="0"/>
              </a:spcAft>
              <a:buSzPts val="1400"/>
              <a:buNone/>
              <a:defRPr b="1" i="0" sz="3600" u="none" cap="none" strike="noStrike">
                <a:solidFill>
                  <a:schemeClr val="lt2"/>
                </a:solidFill>
                <a:latin typeface="Times New Roman"/>
                <a:ea typeface="Times New Roman"/>
                <a:cs typeface="Times New Roman"/>
                <a:sym typeface="Times New Roman"/>
              </a:defRPr>
            </a:lvl5pPr>
            <a:lvl6pPr lvl="5" marR="0" rtl="0" algn="l">
              <a:spcBef>
                <a:spcPts val="0"/>
              </a:spcBef>
              <a:spcAft>
                <a:spcPts val="0"/>
              </a:spcAft>
              <a:buSzPts val="1400"/>
              <a:buNone/>
              <a:defRPr b="1" i="0" sz="3600" u="none" cap="none" strike="noStrike">
                <a:solidFill>
                  <a:schemeClr val="lt2"/>
                </a:solidFill>
                <a:latin typeface="Times New Roman"/>
                <a:ea typeface="Times New Roman"/>
                <a:cs typeface="Times New Roman"/>
                <a:sym typeface="Times New Roman"/>
              </a:defRPr>
            </a:lvl6pPr>
            <a:lvl7pPr lvl="6" marR="0" rtl="0" algn="l">
              <a:spcBef>
                <a:spcPts val="0"/>
              </a:spcBef>
              <a:spcAft>
                <a:spcPts val="0"/>
              </a:spcAft>
              <a:buSzPts val="1400"/>
              <a:buNone/>
              <a:defRPr b="1" i="0" sz="3600" u="none" cap="none" strike="noStrike">
                <a:solidFill>
                  <a:schemeClr val="lt2"/>
                </a:solidFill>
                <a:latin typeface="Times New Roman"/>
                <a:ea typeface="Times New Roman"/>
                <a:cs typeface="Times New Roman"/>
                <a:sym typeface="Times New Roman"/>
              </a:defRPr>
            </a:lvl7pPr>
            <a:lvl8pPr lvl="7" marR="0" rtl="0" algn="l">
              <a:spcBef>
                <a:spcPts val="0"/>
              </a:spcBef>
              <a:spcAft>
                <a:spcPts val="0"/>
              </a:spcAft>
              <a:buSzPts val="1400"/>
              <a:buNone/>
              <a:defRPr b="1" i="0" sz="3600" u="none" cap="none" strike="noStrike">
                <a:solidFill>
                  <a:schemeClr val="lt2"/>
                </a:solidFill>
                <a:latin typeface="Times New Roman"/>
                <a:ea typeface="Times New Roman"/>
                <a:cs typeface="Times New Roman"/>
                <a:sym typeface="Times New Roman"/>
              </a:defRPr>
            </a:lvl8pPr>
            <a:lvl9pPr lvl="8" marR="0" rtl="0" algn="l">
              <a:spcBef>
                <a:spcPts val="0"/>
              </a:spcBef>
              <a:spcAft>
                <a:spcPts val="0"/>
              </a:spcAft>
              <a:buSzPts val="1400"/>
              <a:buNone/>
              <a:defRPr b="1" i="0" sz="3600" u="none" cap="none" strike="noStrike">
                <a:solidFill>
                  <a:schemeClr val="lt2"/>
                </a:solidFill>
                <a:latin typeface="Times New Roman"/>
                <a:ea typeface="Times New Roman"/>
                <a:cs typeface="Times New Roman"/>
                <a:sym typeface="Times New Roman"/>
              </a:defRPr>
            </a:lvl9pPr>
          </a:lstStyle>
          <a:p/>
        </p:txBody>
      </p:sp>
      <p:grpSp>
        <p:nvGrpSpPr>
          <p:cNvPr id="30" name="Google Shape;30;p46"/>
          <p:cNvGrpSpPr/>
          <p:nvPr/>
        </p:nvGrpSpPr>
        <p:grpSpPr>
          <a:xfrm>
            <a:off x="8189912" y="731837"/>
            <a:ext cx="739775" cy="533400"/>
            <a:chOff x="5159" y="461"/>
            <a:chExt cx="466" cy="336"/>
          </a:xfrm>
        </p:grpSpPr>
        <p:sp>
          <p:nvSpPr>
            <p:cNvPr id="31" name="Google Shape;31;p46"/>
            <p:cNvSpPr/>
            <p:nvPr/>
          </p:nvSpPr>
          <p:spPr>
            <a:xfrm>
              <a:off x="5475" y="462"/>
              <a:ext cx="150" cy="335"/>
            </a:xfrm>
            <a:prstGeom prst="parallelogram">
              <a:avLst>
                <a:gd fmla="val 11438" name="adj"/>
              </a:avLst>
            </a:prstGeom>
            <a:gradFill>
              <a:gsLst>
                <a:gs pos="0">
                  <a:schemeClr val="accent1"/>
                </a:gs>
                <a:gs pos="100000">
                  <a:schemeClr val="accent2"/>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sp>
          <p:nvSpPr>
            <p:cNvPr id="32" name="Google Shape;32;p46"/>
            <p:cNvSpPr/>
            <p:nvPr/>
          </p:nvSpPr>
          <p:spPr>
            <a:xfrm>
              <a:off x="5318" y="462"/>
              <a:ext cx="151" cy="335"/>
            </a:xfrm>
            <a:prstGeom prst="parallelogram">
              <a:avLst>
                <a:gd fmla="val 11438" name="adj"/>
              </a:avLst>
            </a:prstGeom>
            <a:gradFill>
              <a:gsLst>
                <a:gs pos="0">
                  <a:schemeClr val="accent1"/>
                </a:gs>
                <a:gs pos="100000">
                  <a:schemeClr val="accent2"/>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sp>
          <p:nvSpPr>
            <p:cNvPr id="33" name="Google Shape;33;p46"/>
            <p:cNvSpPr/>
            <p:nvPr/>
          </p:nvSpPr>
          <p:spPr>
            <a:xfrm>
              <a:off x="5159" y="461"/>
              <a:ext cx="150" cy="336"/>
            </a:xfrm>
            <a:prstGeom prst="parallelogram">
              <a:avLst>
                <a:gd fmla="val 11438" name="adj"/>
              </a:avLst>
            </a:prstGeom>
            <a:gradFill>
              <a:gsLst>
                <a:gs pos="0">
                  <a:schemeClr val="accent1"/>
                </a:gs>
                <a:gs pos="100000">
                  <a:schemeClr val="accent2"/>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gr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09" name="Shape 109"/>
        <p:cNvGrpSpPr/>
        <p:nvPr/>
      </p:nvGrpSpPr>
      <p:grpSpPr>
        <a:xfrm>
          <a:off x="0" y="0"/>
          <a:ext cx="0" cy="0"/>
          <a:chOff x="0" y="0"/>
          <a:chExt cx="0" cy="0"/>
        </a:xfrm>
      </p:grpSpPr>
      <p:grpSp>
        <p:nvGrpSpPr>
          <p:cNvPr id="110" name="Google Shape;110;p51"/>
          <p:cNvGrpSpPr/>
          <p:nvPr/>
        </p:nvGrpSpPr>
        <p:grpSpPr>
          <a:xfrm>
            <a:off x="0" y="0"/>
            <a:ext cx="9144000" cy="6858000"/>
            <a:chOff x="0" y="0"/>
            <a:chExt cx="5760" cy="4320"/>
          </a:xfrm>
        </p:grpSpPr>
        <p:sp>
          <p:nvSpPr>
            <p:cNvPr id="111" name="Google Shape;111;p51"/>
            <p:cNvSpPr txBox="1"/>
            <p:nvPr/>
          </p:nvSpPr>
          <p:spPr>
            <a:xfrm>
              <a:off x="0" y="0"/>
              <a:ext cx="5760" cy="535"/>
            </a:xfrm>
            <a:prstGeom prst="rect">
              <a:avLst/>
            </a:prstGeom>
            <a:gradFill>
              <a:gsLst>
                <a:gs pos="0">
                  <a:schemeClr val="folHlink"/>
                </a:gs>
                <a:gs pos="100000">
                  <a:schemeClr val="dk2"/>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sp>
          <p:nvSpPr>
            <p:cNvPr id="112" name="Google Shape;112;p51"/>
            <p:cNvSpPr txBox="1"/>
            <p:nvPr/>
          </p:nvSpPr>
          <p:spPr>
            <a:xfrm>
              <a:off x="0" y="3147"/>
              <a:ext cx="5760" cy="1173"/>
            </a:xfrm>
            <a:prstGeom prst="rect">
              <a:avLst/>
            </a:prstGeom>
            <a:gradFill>
              <a:gsLst>
                <a:gs pos="0">
                  <a:schemeClr val="dk2"/>
                </a:gs>
                <a:gs pos="100000">
                  <a:schemeClr val="folHlink"/>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grpSp>
      <p:sp>
        <p:nvSpPr>
          <p:cNvPr id="113" name="Google Shape;113;p51"/>
          <p:cNvSpPr txBox="1"/>
          <p:nvPr/>
        </p:nvSpPr>
        <p:spPr>
          <a:xfrm>
            <a:off x="463550" y="2700337"/>
            <a:ext cx="161925" cy="41576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sp>
        <p:nvSpPr>
          <p:cNvPr id="114" name="Google Shape;114;p51"/>
          <p:cNvSpPr txBox="1"/>
          <p:nvPr/>
        </p:nvSpPr>
        <p:spPr>
          <a:xfrm rot="-5400000">
            <a:off x="4457700" y="-2933700"/>
            <a:ext cx="228600" cy="9144000"/>
          </a:xfrm>
          <a:prstGeom prst="rect">
            <a:avLst/>
          </a:prstGeom>
          <a:gradFill>
            <a:gsLst>
              <a:gs pos="0">
                <a:schemeClr val="dk1"/>
              </a:gs>
              <a:gs pos="50000">
                <a:schemeClr val="folHlink"/>
              </a:gs>
              <a:gs pos="100000">
                <a:schemeClr val="dk1"/>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sp>
        <p:nvSpPr>
          <p:cNvPr id="115" name="Google Shape;115;p51"/>
          <p:cNvSpPr txBox="1"/>
          <p:nvPr>
            <p:ph idx="1" type="body"/>
          </p:nvPr>
        </p:nvSpPr>
        <p:spPr>
          <a:xfrm>
            <a:off x="609600" y="1266825"/>
            <a:ext cx="8305800" cy="4905375"/>
          </a:xfrm>
          <a:prstGeom prst="rect">
            <a:avLst/>
          </a:prstGeom>
          <a:noFill/>
          <a:ln>
            <a:noFill/>
          </a:ln>
        </p:spPr>
        <p:txBody>
          <a:bodyPr anchorCtr="0" anchor="t" bIns="45700" lIns="91425" spcFirstLastPara="1" rIns="91425" wrap="square" tIns="45700">
            <a:noAutofit/>
          </a:bodyPr>
          <a:lstStyle>
            <a:lvl1pPr indent="-342900" lvl="0" marL="457200" marR="0" rtl="0" algn="l">
              <a:spcBef>
                <a:spcPts val="480"/>
              </a:spcBef>
              <a:spcAft>
                <a:spcPts val="0"/>
              </a:spcAft>
              <a:buClr>
                <a:srgbClr val="A50021"/>
              </a:buClr>
              <a:buSzPts val="1800"/>
              <a:buFont typeface="Arial"/>
              <a:buChar char="●"/>
              <a:defRPr b="1" i="0" sz="2400" u="none" cap="none" strike="noStrike">
                <a:solidFill>
                  <a:srgbClr val="FFFF99"/>
                </a:solidFill>
                <a:latin typeface="Times New Roman"/>
                <a:ea typeface="Times New Roman"/>
                <a:cs typeface="Times New Roman"/>
                <a:sym typeface="Times New Roman"/>
              </a:defRPr>
            </a:lvl1pPr>
            <a:lvl2pPr indent="-355600" lvl="1" marL="914400" marR="0" rtl="0" algn="l">
              <a:spcBef>
                <a:spcPts val="400"/>
              </a:spcBef>
              <a:spcAft>
                <a:spcPts val="0"/>
              </a:spcAft>
              <a:buClr>
                <a:srgbClr val="A50021"/>
              </a:buClr>
              <a:buSzPts val="2000"/>
              <a:buFont typeface="Times New Roman"/>
              <a:buChar char="•"/>
              <a:defRPr b="1" i="0" sz="2000" u="none" cap="none" strike="noStrike">
                <a:solidFill>
                  <a:srgbClr val="FFFF99"/>
                </a:solidFill>
                <a:latin typeface="Times New Roman"/>
                <a:ea typeface="Times New Roman"/>
                <a:cs typeface="Times New Roman"/>
                <a:sym typeface="Times New Roman"/>
              </a:defRPr>
            </a:lvl2pPr>
            <a:lvl3pPr indent="-342900" lvl="2" marL="1371600" marR="0" rtl="0" algn="l">
              <a:spcBef>
                <a:spcPts val="360"/>
              </a:spcBef>
              <a:spcAft>
                <a:spcPts val="0"/>
              </a:spcAft>
              <a:buClr>
                <a:srgbClr val="A50021"/>
              </a:buClr>
              <a:buSzPts val="1800"/>
              <a:buFont typeface="Times New Roman"/>
              <a:buChar char="–"/>
              <a:defRPr b="1" i="0" sz="1800" u="none" cap="none" strike="noStrike">
                <a:solidFill>
                  <a:srgbClr val="FFFF99"/>
                </a:solidFill>
                <a:latin typeface="Times New Roman"/>
                <a:ea typeface="Times New Roman"/>
                <a:cs typeface="Times New Roman"/>
                <a:sym typeface="Times New Roman"/>
              </a:defRPr>
            </a:lvl3pPr>
            <a:lvl4pPr indent="-342900" lvl="3" marL="1828800" marR="0" rtl="0" algn="l">
              <a:spcBef>
                <a:spcPts val="360"/>
              </a:spcBef>
              <a:spcAft>
                <a:spcPts val="0"/>
              </a:spcAft>
              <a:buClr>
                <a:srgbClr val="A50021"/>
              </a:buClr>
              <a:buSzPts val="1800"/>
              <a:buFont typeface="Times New Roman"/>
              <a:buChar char="–"/>
              <a:defRPr b="1" i="0" sz="1800" u="none" cap="none" strike="noStrike">
                <a:solidFill>
                  <a:srgbClr val="FFFF99"/>
                </a:solidFill>
                <a:latin typeface="Times New Roman"/>
                <a:ea typeface="Times New Roman"/>
                <a:cs typeface="Times New Roman"/>
                <a:sym typeface="Times New Roman"/>
              </a:defRPr>
            </a:lvl4pPr>
            <a:lvl5pPr indent="-342900" lvl="4" marL="2286000" marR="0" rtl="0" algn="l">
              <a:spcBef>
                <a:spcPts val="360"/>
              </a:spcBef>
              <a:spcAft>
                <a:spcPts val="0"/>
              </a:spcAft>
              <a:buClr>
                <a:srgbClr val="A50021"/>
              </a:buClr>
              <a:buSzPts val="1800"/>
              <a:buFont typeface="Times New Roman"/>
              <a:buChar char="»"/>
              <a:defRPr b="1" i="0" sz="1800" u="none" cap="none" strike="noStrike">
                <a:solidFill>
                  <a:srgbClr val="FFFF99"/>
                </a:solidFill>
                <a:latin typeface="Times New Roman"/>
                <a:ea typeface="Times New Roman"/>
                <a:cs typeface="Times New Roman"/>
                <a:sym typeface="Times New Roman"/>
              </a:defRPr>
            </a:lvl5pPr>
            <a:lvl6pPr indent="-342900" lvl="5" marL="2743200" marR="0" rtl="0" algn="l">
              <a:spcBef>
                <a:spcPts val="360"/>
              </a:spcBef>
              <a:spcAft>
                <a:spcPts val="0"/>
              </a:spcAft>
              <a:buClr>
                <a:srgbClr val="A50021"/>
              </a:buClr>
              <a:buSzPts val="1800"/>
              <a:buFont typeface="Times New Roman"/>
              <a:buChar char="»"/>
              <a:defRPr b="1" i="0" sz="1800" u="none" cap="none" strike="noStrike">
                <a:solidFill>
                  <a:srgbClr val="FFFF99"/>
                </a:solidFill>
                <a:latin typeface="Times New Roman"/>
                <a:ea typeface="Times New Roman"/>
                <a:cs typeface="Times New Roman"/>
                <a:sym typeface="Times New Roman"/>
              </a:defRPr>
            </a:lvl6pPr>
            <a:lvl7pPr indent="-342900" lvl="6" marL="3200400" marR="0" rtl="0" algn="l">
              <a:spcBef>
                <a:spcPts val="360"/>
              </a:spcBef>
              <a:spcAft>
                <a:spcPts val="0"/>
              </a:spcAft>
              <a:buClr>
                <a:srgbClr val="A50021"/>
              </a:buClr>
              <a:buSzPts val="1800"/>
              <a:buFont typeface="Times New Roman"/>
              <a:buChar char="»"/>
              <a:defRPr b="1" i="0" sz="1800" u="none" cap="none" strike="noStrike">
                <a:solidFill>
                  <a:srgbClr val="FFFF99"/>
                </a:solidFill>
                <a:latin typeface="Times New Roman"/>
                <a:ea typeface="Times New Roman"/>
                <a:cs typeface="Times New Roman"/>
                <a:sym typeface="Times New Roman"/>
              </a:defRPr>
            </a:lvl7pPr>
            <a:lvl8pPr indent="-342900" lvl="7" marL="3657600" marR="0" rtl="0" algn="l">
              <a:spcBef>
                <a:spcPts val="360"/>
              </a:spcBef>
              <a:spcAft>
                <a:spcPts val="0"/>
              </a:spcAft>
              <a:buClr>
                <a:srgbClr val="A50021"/>
              </a:buClr>
              <a:buSzPts val="1800"/>
              <a:buFont typeface="Times New Roman"/>
              <a:buChar char="»"/>
              <a:defRPr b="1" i="0" sz="1800" u="none" cap="none" strike="noStrike">
                <a:solidFill>
                  <a:srgbClr val="FFFF99"/>
                </a:solidFill>
                <a:latin typeface="Times New Roman"/>
                <a:ea typeface="Times New Roman"/>
                <a:cs typeface="Times New Roman"/>
                <a:sym typeface="Times New Roman"/>
              </a:defRPr>
            </a:lvl8pPr>
            <a:lvl9pPr indent="-342900" lvl="8" marL="4114800" marR="0" rtl="0" algn="l">
              <a:spcBef>
                <a:spcPts val="360"/>
              </a:spcBef>
              <a:spcAft>
                <a:spcPts val="0"/>
              </a:spcAft>
              <a:buClr>
                <a:srgbClr val="A50021"/>
              </a:buClr>
              <a:buSzPts val="1800"/>
              <a:buFont typeface="Times New Roman"/>
              <a:buChar char="»"/>
              <a:defRPr b="1" i="0" sz="1800" u="none" cap="none" strike="noStrike">
                <a:solidFill>
                  <a:srgbClr val="FFFF99"/>
                </a:solidFill>
                <a:latin typeface="Times New Roman"/>
                <a:ea typeface="Times New Roman"/>
                <a:cs typeface="Times New Roman"/>
                <a:sym typeface="Times New Roman"/>
              </a:defRPr>
            </a:lvl9pPr>
          </a:lstStyle>
          <a:p/>
        </p:txBody>
      </p:sp>
      <p:sp>
        <p:nvSpPr>
          <p:cNvPr id="116" name="Google Shape;116;p51"/>
          <p:cNvSpPr txBox="1"/>
          <p:nvPr>
            <p:ph type="title"/>
          </p:nvPr>
        </p:nvSpPr>
        <p:spPr>
          <a:xfrm>
            <a:off x="609600" y="152400"/>
            <a:ext cx="7588250" cy="6858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3600" u="none" cap="none" strike="noStrike">
                <a:solidFill>
                  <a:schemeClr val="lt2"/>
                </a:solidFill>
                <a:latin typeface="Times New Roman"/>
                <a:ea typeface="Times New Roman"/>
                <a:cs typeface="Times New Roman"/>
                <a:sym typeface="Times New Roman"/>
              </a:defRPr>
            </a:lvl1pPr>
            <a:lvl2pPr lvl="1" marR="0" rtl="0" algn="l">
              <a:spcBef>
                <a:spcPts val="0"/>
              </a:spcBef>
              <a:spcAft>
                <a:spcPts val="0"/>
              </a:spcAft>
              <a:buSzPts val="1400"/>
              <a:buNone/>
              <a:defRPr b="1" i="0" sz="3600" u="none" cap="none" strike="noStrike">
                <a:solidFill>
                  <a:schemeClr val="lt2"/>
                </a:solidFill>
                <a:latin typeface="Times New Roman"/>
                <a:ea typeface="Times New Roman"/>
                <a:cs typeface="Times New Roman"/>
                <a:sym typeface="Times New Roman"/>
              </a:defRPr>
            </a:lvl2pPr>
            <a:lvl3pPr lvl="2" marR="0" rtl="0" algn="l">
              <a:spcBef>
                <a:spcPts val="0"/>
              </a:spcBef>
              <a:spcAft>
                <a:spcPts val="0"/>
              </a:spcAft>
              <a:buSzPts val="1400"/>
              <a:buNone/>
              <a:defRPr b="1" i="0" sz="3600" u="none" cap="none" strike="noStrike">
                <a:solidFill>
                  <a:schemeClr val="lt2"/>
                </a:solidFill>
                <a:latin typeface="Times New Roman"/>
                <a:ea typeface="Times New Roman"/>
                <a:cs typeface="Times New Roman"/>
                <a:sym typeface="Times New Roman"/>
              </a:defRPr>
            </a:lvl3pPr>
            <a:lvl4pPr lvl="3" marR="0" rtl="0" algn="l">
              <a:spcBef>
                <a:spcPts val="0"/>
              </a:spcBef>
              <a:spcAft>
                <a:spcPts val="0"/>
              </a:spcAft>
              <a:buSzPts val="1400"/>
              <a:buNone/>
              <a:defRPr b="1" i="0" sz="3600" u="none" cap="none" strike="noStrike">
                <a:solidFill>
                  <a:schemeClr val="lt2"/>
                </a:solidFill>
                <a:latin typeface="Times New Roman"/>
                <a:ea typeface="Times New Roman"/>
                <a:cs typeface="Times New Roman"/>
                <a:sym typeface="Times New Roman"/>
              </a:defRPr>
            </a:lvl4pPr>
            <a:lvl5pPr lvl="4" marR="0" rtl="0" algn="l">
              <a:spcBef>
                <a:spcPts val="0"/>
              </a:spcBef>
              <a:spcAft>
                <a:spcPts val="0"/>
              </a:spcAft>
              <a:buSzPts val="1400"/>
              <a:buNone/>
              <a:defRPr b="1" i="0" sz="3600" u="none" cap="none" strike="noStrike">
                <a:solidFill>
                  <a:schemeClr val="lt2"/>
                </a:solidFill>
                <a:latin typeface="Times New Roman"/>
                <a:ea typeface="Times New Roman"/>
                <a:cs typeface="Times New Roman"/>
                <a:sym typeface="Times New Roman"/>
              </a:defRPr>
            </a:lvl5pPr>
            <a:lvl6pPr lvl="5" marR="0" rtl="0" algn="l">
              <a:spcBef>
                <a:spcPts val="0"/>
              </a:spcBef>
              <a:spcAft>
                <a:spcPts val="0"/>
              </a:spcAft>
              <a:buSzPts val="1400"/>
              <a:buNone/>
              <a:defRPr b="1" i="0" sz="3600" u="none" cap="none" strike="noStrike">
                <a:solidFill>
                  <a:schemeClr val="lt2"/>
                </a:solidFill>
                <a:latin typeface="Times New Roman"/>
                <a:ea typeface="Times New Roman"/>
                <a:cs typeface="Times New Roman"/>
                <a:sym typeface="Times New Roman"/>
              </a:defRPr>
            </a:lvl6pPr>
            <a:lvl7pPr lvl="6" marR="0" rtl="0" algn="l">
              <a:spcBef>
                <a:spcPts val="0"/>
              </a:spcBef>
              <a:spcAft>
                <a:spcPts val="0"/>
              </a:spcAft>
              <a:buSzPts val="1400"/>
              <a:buNone/>
              <a:defRPr b="1" i="0" sz="3600" u="none" cap="none" strike="noStrike">
                <a:solidFill>
                  <a:schemeClr val="lt2"/>
                </a:solidFill>
                <a:latin typeface="Times New Roman"/>
                <a:ea typeface="Times New Roman"/>
                <a:cs typeface="Times New Roman"/>
                <a:sym typeface="Times New Roman"/>
              </a:defRPr>
            </a:lvl7pPr>
            <a:lvl8pPr lvl="7" marR="0" rtl="0" algn="l">
              <a:spcBef>
                <a:spcPts val="0"/>
              </a:spcBef>
              <a:spcAft>
                <a:spcPts val="0"/>
              </a:spcAft>
              <a:buSzPts val="1400"/>
              <a:buNone/>
              <a:defRPr b="1" i="0" sz="3600" u="none" cap="none" strike="noStrike">
                <a:solidFill>
                  <a:schemeClr val="lt2"/>
                </a:solidFill>
                <a:latin typeface="Times New Roman"/>
                <a:ea typeface="Times New Roman"/>
                <a:cs typeface="Times New Roman"/>
                <a:sym typeface="Times New Roman"/>
              </a:defRPr>
            </a:lvl8pPr>
            <a:lvl9pPr lvl="8" marR="0" rtl="0" algn="l">
              <a:spcBef>
                <a:spcPts val="0"/>
              </a:spcBef>
              <a:spcAft>
                <a:spcPts val="0"/>
              </a:spcAft>
              <a:buSzPts val="1400"/>
              <a:buNone/>
              <a:defRPr b="1" i="0" sz="3600" u="none" cap="none" strike="noStrike">
                <a:solidFill>
                  <a:schemeClr val="lt2"/>
                </a:solidFill>
                <a:latin typeface="Times New Roman"/>
                <a:ea typeface="Times New Roman"/>
                <a:cs typeface="Times New Roman"/>
                <a:sym typeface="Times New Roman"/>
              </a:defRPr>
            </a:lvl9pPr>
          </a:lstStyle>
          <a:p/>
        </p:txBody>
      </p:sp>
      <p:sp>
        <p:nvSpPr>
          <p:cNvPr id="117" name="Google Shape;117;p51"/>
          <p:cNvSpPr txBox="1"/>
          <p:nvPr>
            <p:ph idx="10" type="dt"/>
          </p:nvPr>
        </p:nvSpPr>
        <p:spPr>
          <a:xfrm>
            <a:off x="1295400" y="62484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lt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118" name="Google Shape;118;p51"/>
          <p:cNvSpPr txBox="1"/>
          <p:nvPr>
            <p:ph idx="11" type="ftr"/>
          </p:nvPr>
        </p:nvSpPr>
        <p:spPr>
          <a:xfrm>
            <a:off x="3581400" y="6553200"/>
            <a:ext cx="3200400" cy="3048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700"/>
              </a:spcBef>
              <a:spcAft>
                <a:spcPts val="0"/>
              </a:spcAft>
              <a:buSzPts val="1400"/>
              <a:buNone/>
              <a:defRPr b="0" i="0" sz="1400" u="none">
                <a:solidFill>
                  <a:srgbClr val="FFFFFF"/>
                </a:solidFill>
                <a:latin typeface="Arial Narrow"/>
                <a:ea typeface="Arial Narrow"/>
                <a:cs typeface="Arial Narrow"/>
                <a:sym typeface="Arial Narrow"/>
              </a:defRPr>
            </a:lvl1pPr>
            <a:lvl2pPr lvl="1"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119" name="Google Shape;119;p51"/>
          <p:cNvSpPr txBox="1"/>
          <p:nvPr>
            <p:ph idx="12" type="sldNum"/>
          </p:nvPr>
        </p:nvSpPr>
        <p:spPr>
          <a:xfrm>
            <a:off x="7162800" y="6553200"/>
            <a:ext cx="1905000" cy="3048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400"/>
              <a:buFont typeface="Arial Narrow"/>
              <a:buNone/>
              <a:defRPr b="0" i="0" sz="1400" u="none">
                <a:solidFill>
                  <a:srgbClr val="FFFFFF"/>
                </a:solidFill>
                <a:latin typeface="Arial Narrow"/>
                <a:ea typeface="Arial Narrow"/>
                <a:cs typeface="Arial Narrow"/>
                <a:sym typeface="Arial Narrow"/>
              </a:defRPr>
            </a:lvl1pPr>
            <a:lvl2pPr indent="0" lvl="1" marL="0" marR="0" rtl="0" algn="r">
              <a:lnSpc>
                <a:spcPct val="100000"/>
              </a:lnSpc>
              <a:spcBef>
                <a:spcPts val="0"/>
              </a:spcBef>
              <a:spcAft>
                <a:spcPts val="0"/>
              </a:spcAft>
              <a:buClr>
                <a:srgbClr val="FFFFFF"/>
              </a:buClr>
              <a:buSzPts val="1400"/>
              <a:buFont typeface="Arial Narrow"/>
              <a:buNone/>
              <a:defRPr b="0" i="0" sz="1400" u="none">
                <a:solidFill>
                  <a:srgbClr val="FFFFFF"/>
                </a:solidFill>
                <a:latin typeface="Arial Narrow"/>
                <a:ea typeface="Arial Narrow"/>
                <a:cs typeface="Arial Narrow"/>
                <a:sym typeface="Arial Narrow"/>
              </a:defRPr>
            </a:lvl2pPr>
            <a:lvl3pPr indent="0" lvl="2" marL="0" marR="0" rtl="0" algn="r">
              <a:lnSpc>
                <a:spcPct val="100000"/>
              </a:lnSpc>
              <a:spcBef>
                <a:spcPts val="0"/>
              </a:spcBef>
              <a:spcAft>
                <a:spcPts val="0"/>
              </a:spcAft>
              <a:buClr>
                <a:srgbClr val="FFFFFF"/>
              </a:buClr>
              <a:buSzPts val="1400"/>
              <a:buFont typeface="Arial Narrow"/>
              <a:buNone/>
              <a:defRPr b="0" i="0" sz="1400" u="none">
                <a:solidFill>
                  <a:srgbClr val="FFFFFF"/>
                </a:solidFill>
                <a:latin typeface="Arial Narrow"/>
                <a:ea typeface="Arial Narrow"/>
                <a:cs typeface="Arial Narrow"/>
                <a:sym typeface="Arial Narrow"/>
              </a:defRPr>
            </a:lvl3pPr>
            <a:lvl4pPr indent="0" lvl="3" marL="0" marR="0" rtl="0" algn="r">
              <a:lnSpc>
                <a:spcPct val="100000"/>
              </a:lnSpc>
              <a:spcBef>
                <a:spcPts val="0"/>
              </a:spcBef>
              <a:spcAft>
                <a:spcPts val="0"/>
              </a:spcAft>
              <a:buClr>
                <a:srgbClr val="FFFFFF"/>
              </a:buClr>
              <a:buSzPts val="1400"/>
              <a:buFont typeface="Arial Narrow"/>
              <a:buNone/>
              <a:defRPr b="0" i="0" sz="1400" u="none">
                <a:solidFill>
                  <a:srgbClr val="FFFFFF"/>
                </a:solidFill>
                <a:latin typeface="Arial Narrow"/>
                <a:ea typeface="Arial Narrow"/>
                <a:cs typeface="Arial Narrow"/>
                <a:sym typeface="Arial Narrow"/>
              </a:defRPr>
            </a:lvl4pPr>
            <a:lvl5pPr indent="0" lvl="4" marL="0" marR="0" rtl="0" algn="r">
              <a:lnSpc>
                <a:spcPct val="100000"/>
              </a:lnSpc>
              <a:spcBef>
                <a:spcPts val="0"/>
              </a:spcBef>
              <a:spcAft>
                <a:spcPts val="0"/>
              </a:spcAft>
              <a:buClr>
                <a:srgbClr val="FFFFFF"/>
              </a:buClr>
              <a:buSzPts val="1400"/>
              <a:buFont typeface="Arial Narrow"/>
              <a:buNone/>
              <a:defRPr b="0" i="0" sz="1400" u="none">
                <a:solidFill>
                  <a:srgbClr val="FFFFFF"/>
                </a:solidFill>
                <a:latin typeface="Arial Narrow"/>
                <a:ea typeface="Arial Narrow"/>
                <a:cs typeface="Arial Narrow"/>
                <a:sym typeface="Arial Narrow"/>
              </a:defRPr>
            </a:lvl5pPr>
            <a:lvl6pPr indent="0" lvl="5" marL="0" marR="0" rtl="0" algn="r">
              <a:lnSpc>
                <a:spcPct val="100000"/>
              </a:lnSpc>
              <a:spcBef>
                <a:spcPts val="0"/>
              </a:spcBef>
              <a:spcAft>
                <a:spcPts val="0"/>
              </a:spcAft>
              <a:buClr>
                <a:srgbClr val="FFFFFF"/>
              </a:buClr>
              <a:buSzPts val="1400"/>
              <a:buFont typeface="Arial Narrow"/>
              <a:buNone/>
              <a:defRPr b="0" i="0" sz="1400" u="none">
                <a:solidFill>
                  <a:srgbClr val="FFFFFF"/>
                </a:solidFill>
                <a:latin typeface="Arial Narrow"/>
                <a:ea typeface="Arial Narrow"/>
                <a:cs typeface="Arial Narrow"/>
                <a:sym typeface="Arial Narrow"/>
              </a:defRPr>
            </a:lvl6pPr>
            <a:lvl7pPr indent="0" lvl="6" marL="0" marR="0" rtl="0" algn="r">
              <a:lnSpc>
                <a:spcPct val="100000"/>
              </a:lnSpc>
              <a:spcBef>
                <a:spcPts val="0"/>
              </a:spcBef>
              <a:spcAft>
                <a:spcPts val="0"/>
              </a:spcAft>
              <a:buClr>
                <a:srgbClr val="FFFFFF"/>
              </a:buClr>
              <a:buSzPts val="1400"/>
              <a:buFont typeface="Arial Narrow"/>
              <a:buNone/>
              <a:defRPr b="0" i="0" sz="1400" u="none">
                <a:solidFill>
                  <a:srgbClr val="FFFFFF"/>
                </a:solidFill>
                <a:latin typeface="Arial Narrow"/>
                <a:ea typeface="Arial Narrow"/>
                <a:cs typeface="Arial Narrow"/>
                <a:sym typeface="Arial Narrow"/>
              </a:defRPr>
            </a:lvl7pPr>
            <a:lvl8pPr indent="0" lvl="7" marL="0" marR="0" rtl="0" algn="r">
              <a:lnSpc>
                <a:spcPct val="100000"/>
              </a:lnSpc>
              <a:spcBef>
                <a:spcPts val="0"/>
              </a:spcBef>
              <a:spcAft>
                <a:spcPts val="0"/>
              </a:spcAft>
              <a:buClr>
                <a:srgbClr val="FFFFFF"/>
              </a:buClr>
              <a:buSzPts val="1400"/>
              <a:buFont typeface="Arial Narrow"/>
              <a:buNone/>
              <a:defRPr b="0" i="0" sz="1400" u="none">
                <a:solidFill>
                  <a:srgbClr val="FFFFFF"/>
                </a:solidFill>
                <a:latin typeface="Arial Narrow"/>
                <a:ea typeface="Arial Narrow"/>
                <a:cs typeface="Arial Narrow"/>
                <a:sym typeface="Arial Narrow"/>
              </a:defRPr>
            </a:lvl8pPr>
            <a:lvl9pPr indent="0" lvl="8" marL="0" marR="0" rtl="0" algn="r">
              <a:lnSpc>
                <a:spcPct val="100000"/>
              </a:lnSpc>
              <a:spcBef>
                <a:spcPts val="0"/>
              </a:spcBef>
              <a:spcAft>
                <a:spcPts val="0"/>
              </a:spcAft>
              <a:buClr>
                <a:srgbClr val="FFFFFF"/>
              </a:buClr>
              <a:buSzPts val="1400"/>
              <a:buFont typeface="Arial Narrow"/>
              <a:buNone/>
              <a:defRPr b="0" i="0" sz="1400" u="none">
                <a:solidFill>
                  <a:srgbClr val="FFFFFF"/>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2"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vmlDrawing" Target="../drawings/vmlDrawing1.vml"/><Relationship Id="rId4" Type="http://schemas.openxmlformats.org/officeDocument/2006/relationships/oleObject" Target="../embeddings/Microsoft_Office_Word_97_-_2003_Document1.doc"/><Relationship Id="rId5" Type="http://schemas.openxmlformats.org/officeDocument/2006/relationships/oleObject" Target="../embeddings/Microsoft_Office_Word_97_-_2003_Document1.doc"/><Relationship Id="rId6"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
          <p:cNvSpPr txBox="1"/>
          <p:nvPr/>
        </p:nvSpPr>
        <p:spPr>
          <a:xfrm>
            <a:off x="1295400" y="6400800"/>
            <a:ext cx="640080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Arial Narrow"/>
              <a:buNone/>
            </a:pPr>
            <a:r>
              <a:rPr b="0" i="0" lang="en-US" sz="1400" u="none">
                <a:solidFill>
                  <a:schemeClr val="lt1"/>
                </a:solidFill>
                <a:latin typeface="Arial Narrow"/>
                <a:ea typeface="Arial Narrow"/>
                <a:cs typeface="Arial Narrow"/>
                <a:sym typeface="Arial Narrow"/>
              </a:rPr>
              <a:t>A. Levitin “Introduction to the Design &amp; Analysis of Algorithms,” 3rd ed., Ch. 8 ©2012 Pearson Education, Inc. Upper Saddle River, NJ. All Rights Reserved. </a:t>
            </a:r>
            <a:endParaRPr/>
          </a:p>
        </p:txBody>
      </p:sp>
      <p:sp>
        <p:nvSpPr>
          <p:cNvPr id="132" name="Google Shape;132;p1"/>
          <p:cNvSpPr txBox="1"/>
          <p:nvPr/>
        </p:nvSpPr>
        <p:spPr>
          <a:xfrm>
            <a:off x="7092950" y="655320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Narrow"/>
              <a:buNone/>
            </a:pPr>
            <a:fld id="{00000000-1234-1234-1234-123412341234}" type="slidenum">
              <a:rPr b="0" i="0" lang="en-US" sz="1400" u="none">
                <a:solidFill>
                  <a:schemeClr val="lt1"/>
                </a:solidFill>
                <a:latin typeface="Arial Narrow"/>
                <a:ea typeface="Arial Narrow"/>
                <a:cs typeface="Arial Narrow"/>
                <a:sym typeface="Arial Narrow"/>
              </a:rPr>
              <a:t>‹#›</a:t>
            </a:fld>
            <a:endParaRPr/>
          </a:p>
        </p:txBody>
      </p:sp>
      <p:sp>
        <p:nvSpPr>
          <p:cNvPr id="133" name="Google Shape;133;p1"/>
          <p:cNvSpPr txBox="1"/>
          <p:nvPr>
            <p:ph type="title"/>
          </p:nvPr>
        </p:nvSpPr>
        <p:spPr>
          <a:xfrm>
            <a:off x="685800" y="0"/>
            <a:ext cx="7772400" cy="838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2"/>
              </a:buClr>
              <a:buSzPts val="3600"/>
              <a:buFont typeface="Times New Roman"/>
              <a:buNone/>
            </a:pPr>
            <a:r>
              <a:rPr b="1" i="0" lang="en-US" sz="3600" u="none">
                <a:solidFill>
                  <a:schemeClr val="lt2"/>
                </a:solidFill>
                <a:latin typeface="Times New Roman"/>
                <a:ea typeface="Times New Roman"/>
                <a:cs typeface="Times New Roman"/>
                <a:sym typeface="Times New Roman"/>
              </a:rPr>
              <a:t>Dynamic Programming</a:t>
            </a:r>
            <a:r>
              <a:rPr b="1" i="0" lang="en-US" sz="1800" u="none">
                <a:solidFill>
                  <a:srgbClr val="FF00FF"/>
                </a:solidFill>
                <a:latin typeface="Times New Roman"/>
                <a:ea typeface="Times New Roman"/>
                <a:cs typeface="Times New Roman"/>
                <a:sym typeface="Times New Roman"/>
              </a:rPr>
              <a:t>  </a:t>
            </a:r>
            <a:endParaRPr/>
          </a:p>
        </p:txBody>
      </p:sp>
      <p:sp>
        <p:nvSpPr>
          <p:cNvPr id="134" name="Google Shape;134;p1"/>
          <p:cNvSpPr txBox="1"/>
          <p:nvPr/>
        </p:nvSpPr>
        <p:spPr>
          <a:xfrm>
            <a:off x="419100" y="1219200"/>
            <a:ext cx="8724900" cy="5386387"/>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hlink"/>
              </a:buClr>
              <a:buSzPts val="2400"/>
              <a:buFont typeface="Times New Roman"/>
              <a:buNone/>
            </a:pPr>
            <a:r>
              <a:rPr b="1" i="0" lang="en-US" sz="2400" u="none">
                <a:solidFill>
                  <a:schemeClr val="hlink"/>
                </a:solidFill>
                <a:latin typeface="Times New Roman"/>
                <a:ea typeface="Times New Roman"/>
                <a:cs typeface="Times New Roman"/>
                <a:sym typeface="Times New Roman"/>
              </a:rPr>
              <a:t> D</a:t>
            </a:r>
            <a:r>
              <a:rPr b="1" i="1" lang="en-US" sz="2400" u="none">
                <a:solidFill>
                  <a:schemeClr val="hlink"/>
                </a:solidFill>
                <a:latin typeface="Times New Roman"/>
                <a:ea typeface="Times New Roman"/>
                <a:cs typeface="Times New Roman"/>
                <a:sym typeface="Times New Roman"/>
              </a:rPr>
              <a:t>ynamic Programming  </a:t>
            </a:r>
            <a:r>
              <a:rPr b="1" i="0" lang="en-US" sz="2400" u="none">
                <a:solidFill>
                  <a:schemeClr val="hlink"/>
                </a:solidFill>
                <a:latin typeface="Times New Roman"/>
                <a:ea typeface="Times New Roman"/>
                <a:cs typeface="Times New Roman"/>
                <a:sym typeface="Times New Roman"/>
              </a:rPr>
              <a:t>is  a general algorithm design technique </a:t>
            </a:r>
            <a:endParaRPr/>
          </a:p>
          <a:p>
            <a:pPr indent="0" lvl="0" marL="0" marR="0" rtl="0" algn="l">
              <a:lnSpc>
                <a:spcPct val="90000"/>
              </a:lnSpc>
              <a:spcBef>
                <a:spcPts val="0"/>
              </a:spcBef>
              <a:spcAft>
                <a:spcPts val="0"/>
              </a:spcAft>
              <a:buClr>
                <a:schemeClr val="hlink"/>
              </a:buClr>
              <a:buSzPts val="2400"/>
              <a:buFont typeface="Times New Roman"/>
              <a:buNone/>
            </a:pPr>
            <a:r>
              <a:rPr b="1" i="0" lang="en-US" sz="2400" u="none">
                <a:solidFill>
                  <a:schemeClr val="hlink"/>
                </a:solidFill>
                <a:latin typeface="Times New Roman"/>
                <a:ea typeface="Times New Roman"/>
                <a:cs typeface="Times New Roman"/>
                <a:sym typeface="Times New Roman"/>
              </a:rPr>
              <a:t> for solving problems defined by recurrences with overlapping</a:t>
            </a:r>
            <a:endParaRPr/>
          </a:p>
          <a:p>
            <a:pPr indent="0" lvl="0" marL="0" marR="0" rtl="0" algn="l">
              <a:lnSpc>
                <a:spcPct val="90000"/>
              </a:lnSpc>
              <a:spcBef>
                <a:spcPts val="0"/>
              </a:spcBef>
              <a:spcAft>
                <a:spcPts val="0"/>
              </a:spcAft>
              <a:buClr>
                <a:schemeClr val="hlink"/>
              </a:buClr>
              <a:buSzPts val="2400"/>
              <a:buFont typeface="Times New Roman"/>
              <a:buNone/>
            </a:pPr>
            <a:r>
              <a:rPr b="1" i="0" lang="en-US" sz="2400" u="none">
                <a:solidFill>
                  <a:schemeClr val="hlink"/>
                </a:solidFill>
                <a:latin typeface="Times New Roman"/>
                <a:ea typeface="Times New Roman"/>
                <a:cs typeface="Times New Roman"/>
                <a:sym typeface="Times New Roman"/>
              </a:rPr>
              <a:t> subproblems</a:t>
            </a:r>
            <a:endParaRPr/>
          </a:p>
          <a:p>
            <a:pPr indent="0" lvl="0" marL="0" marR="0" rtl="0" algn="l">
              <a:lnSpc>
                <a:spcPct val="90000"/>
              </a:lnSpc>
              <a:spcBef>
                <a:spcPts val="0"/>
              </a:spcBef>
              <a:spcAft>
                <a:spcPts val="0"/>
              </a:spcAft>
              <a:buClr>
                <a:schemeClr val="lt1"/>
              </a:buClr>
              <a:buSzPts val="2400"/>
              <a:buFont typeface="Times New Roman"/>
              <a:buNone/>
            </a:pPr>
            <a:r>
              <a:t/>
            </a:r>
            <a:endParaRPr b="1" i="0" sz="2400" u="none">
              <a:solidFill>
                <a:schemeClr val="hlink"/>
              </a:solidFill>
              <a:latin typeface="Times New Roman"/>
              <a:ea typeface="Times New Roman"/>
              <a:cs typeface="Times New Roman"/>
              <a:sym typeface="Times New Roman"/>
            </a:endParaRPr>
          </a:p>
          <a:p>
            <a:pPr indent="-152400" lvl="0" marL="0" marR="0" rtl="0" algn="l">
              <a:lnSpc>
                <a:spcPct val="90000"/>
              </a:lnSpc>
              <a:spcBef>
                <a:spcPts val="0"/>
              </a:spcBef>
              <a:spcAft>
                <a:spcPts val="0"/>
              </a:spcAft>
              <a:buClr>
                <a:schemeClr val="hlink"/>
              </a:buClr>
              <a:buSzPts val="2400"/>
              <a:buFont typeface="Times New Roman"/>
              <a:buChar char="•"/>
            </a:pPr>
            <a:r>
              <a:rPr b="1" i="0" lang="en-US" sz="2400" u="none">
                <a:solidFill>
                  <a:schemeClr val="hlink"/>
                </a:solidFill>
                <a:latin typeface="Times New Roman"/>
                <a:ea typeface="Times New Roman"/>
                <a:cs typeface="Times New Roman"/>
                <a:sym typeface="Times New Roman"/>
              </a:rPr>
              <a:t>  Invented by American mathematician Richard Bellman in the  1950s to solve optimization problems and later assimilated by CS</a:t>
            </a:r>
            <a:endParaRPr/>
          </a:p>
          <a:p>
            <a:pPr indent="0" lvl="0" marL="0" marR="0" rtl="0" algn="l">
              <a:lnSpc>
                <a:spcPct val="90000"/>
              </a:lnSpc>
              <a:spcBef>
                <a:spcPts val="0"/>
              </a:spcBef>
              <a:spcAft>
                <a:spcPts val="0"/>
              </a:spcAft>
              <a:buClr>
                <a:schemeClr val="lt1"/>
              </a:buClr>
              <a:buSzPts val="2400"/>
              <a:buFont typeface="Times New Roman"/>
              <a:buNone/>
            </a:pPr>
            <a:r>
              <a:t/>
            </a:r>
            <a:endParaRPr b="1" i="0" sz="2400" u="none">
              <a:solidFill>
                <a:schemeClr val="hlink"/>
              </a:solidFill>
              <a:latin typeface="Times New Roman"/>
              <a:ea typeface="Times New Roman"/>
              <a:cs typeface="Times New Roman"/>
              <a:sym typeface="Times New Roman"/>
            </a:endParaRPr>
          </a:p>
          <a:p>
            <a:pPr indent="-152400" lvl="0" marL="0" marR="0" rtl="0" algn="l">
              <a:lnSpc>
                <a:spcPct val="90000"/>
              </a:lnSpc>
              <a:spcBef>
                <a:spcPts val="0"/>
              </a:spcBef>
              <a:spcAft>
                <a:spcPts val="0"/>
              </a:spcAft>
              <a:buClr>
                <a:schemeClr val="hlink"/>
              </a:buClr>
              <a:buSzPts val="2400"/>
              <a:buFont typeface="Times New Roman"/>
              <a:buChar char="•"/>
            </a:pPr>
            <a:r>
              <a:rPr b="1" i="0" lang="en-US" sz="2400" u="none">
                <a:solidFill>
                  <a:schemeClr val="hlink"/>
                </a:solidFill>
                <a:latin typeface="Times New Roman"/>
                <a:ea typeface="Times New Roman"/>
                <a:cs typeface="Times New Roman"/>
                <a:sym typeface="Times New Roman"/>
              </a:rPr>
              <a:t>  “Programming” here means “planning”</a:t>
            </a:r>
            <a:endParaRPr/>
          </a:p>
          <a:p>
            <a:pPr indent="0" lvl="0" marL="0" marR="0" rtl="0" algn="l">
              <a:lnSpc>
                <a:spcPct val="90000"/>
              </a:lnSpc>
              <a:spcBef>
                <a:spcPts val="0"/>
              </a:spcBef>
              <a:spcAft>
                <a:spcPts val="0"/>
              </a:spcAft>
              <a:buClr>
                <a:schemeClr val="lt1"/>
              </a:buClr>
              <a:buSzPts val="2400"/>
              <a:buFont typeface="Times New Roman"/>
              <a:buNone/>
            </a:pPr>
            <a:r>
              <a:t/>
            </a:r>
            <a:endParaRPr b="1" i="0" sz="2400" u="none">
              <a:solidFill>
                <a:schemeClr val="hlink"/>
              </a:solidFill>
              <a:latin typeface="Times New Roman"/>
              <a:ea typeface="Times New Roman"/>
              <a:cs typeface="Times New Roman"/>
              <a:sym typeface="Times New Roman"/>
            </a:endParaRPr>
          </a:p>
          <a:p>
            <a:pPr indent="-152400" lvl="0" marL="0" marR="0" rtl="0" algn="l">
              <a:lnSpc>
                <a:spcPct val="90000"/>
              </a:lnSpc>
              <a:spcBef>
                <a:spcPts val="0"/>
              </a:spcBef>
              <a:spcAft>
                <a:spcPts val="0"/>
              </a:spcAft>
              <a:buClr>
                <a:schemeClr val="hlink"/>
              </a:buClr>
              <a:buSzPts val="2400"/>
              <a:buFont typeface="Times New Roman"/>
              <a:buChar char="•"/>
            </a:pPr>
            <a:r>
              <a:rPr b="1" i="0" lang="en-US" sz="2400" u="none">
                <a:solidFill>
                  <a:schemeClr val="hlink"/>
                </a:solidFill>
                <a:latin typeface="Times New Roman"/>
                <a:ea typeface="Times New Roman"/>
                <a:cs typeface="Times New Roman"/>
                <a:sym typeface="Times New Roman"/>
              </a:rPr>
              <a:t>  Main idea:</a:t>
            </a:r>
            <a:endParaRPr/>
          </a:p>
          <a:p>
            <a:pPr indent="-225425" lvl="2" marL="746125" marR="0" rtl="0" algn="l">
              <a:lnSpc>
                <a:spcPct val="90000"/>
              </a:lnSpc>
              <a:spcBef>
                <a:spcPts val="0"/>
              </a:spcBef>
              <a:spcAft>
                <a:spcPts val="0"/>
              </a:spcAft>
              <a:buClr>
                <a:schemeClr val="hlink"/>
              </a:buClr>
              <a:buSzPts val="2400"/>
              <a:buFont typeface="Times New Roman"/>
              <a:buChar char="-"/>
            </a:pPr>
            <a:r>
              <a:rPr b="1" i="0" lang="en-US" sz="2400" u="none" cap="none" strike="noStrike">
                <a:solidFill>
                  <a:schemeClr val="hlink"/>
                </a:solidFill>
                <a:latin typeface="Times New Roman"/>
                <a:ea typeface="Times New Roman"/>
                <a:cs typeface="Times New Roman"/>
                <a:sym typeface="Times New Roman"/>
              </a:rPr>
              <a:t>set up a recurrence relating a solution to a larger instance  to solutions of some smaller instances</a:t>
            </a:r>
            <a:endParaRPr/>
          </a:p>
          <a:p>
            <a:pPr indent="-225425" lvl="2" marL="746125" marR="0" rtl="0" algn="l">
              <a:lnSpc>
                <a:spcPct val="90000"/>
              </a:lnSpc>
              <a:spcBef>
                <a:spcPts val="0"/>
              </a:spcBef>
              <a:spcAft>
                <a:spcPts val="0"/>
              </a:spcAft>
              <a:buClr>
                <a:schemeClr val="hlink"/>
              </a:buClr>
              <a:buSzPts val="2400"/>
              <a:buFont typeface="Times New Roman"/>
              <a:buNone/>
            </a:pPr>
            <a:r>
              <a:rPr b="1" i="0" lang="en-US" sz="2400" u="none" cap="none" strike="noStrike">
                <a:solidFill>
                  <a:schemeClr val="hlink"/>
                </a:solidFill>
                <a:latin typeface="Times New Roman"/>
                <a:ea typeface="Times New Roman"/>
                <a:cs typeface="Times New Roman"/>
                <a:sym typeface="Times New Roman"/>
              </a:rPr>
              <a:t>-  solve smaller instances once</a:t>
            </a:r>
            <a:endParaRPr/>
          </a:p>
          <a:p>
            <a:pPr indent="-225425" lvl="2" marL="746125" marR="0" rtl="0" algn="l">
              <a:lnSpc>
                <a:spcPct val="90000"/>
              </a:lnSpc>
              <a:spcBef>
                <a:spcPts val="0"/>
              </a:spcBef>
              <a:spcAft>
                <a:spcPts val="0"/>
              </a:spcAft>
              <a:buClr>
                <a:schemeClr val="hlink"/>
              </a:buClr>
              <a:buSzPts val="2400"/>
              <a:buFont typeface="Times New Roman"/>
              <a:buChar char="-"/>
            </a:pPr>
            <a:r>
              <a:rPr b="1" i="0" lang="en-US" sz="2400" u="none" cap="none" strike="noStrike">
                <a:solidFill>
                  <a:schemeClr val="hlink"/>
                </a:solidFill>
                <a:latin typeface="Times New Roman"/>
                <a:ea typeface="Times New Roman"/>
                <a:cs typeface="Times New Roman"/>
                <a:sym typeface="Times New Roman"/>
              </a:rPr>
              <a:t>record solutions in a table </a:t>
            </a:r>
            <a:endParaRPr/>
          </a:p>
          <a:p>
            <a:pPr indent="-225425" lvl="2" marL="746125" marR="0" rtl="0" algn="l">
              <a:lnSpc>
                <a:spcPct val="90000"/>
              </a:lnSpc>
              <a:spcBef>
                <a:spcPts val="0"/>
              </a:spcBef>
              <a:spcAft>
                <a:spcPts val="0"/>
              </a:spcAft>
              <a:buClr>
                <a:schemeClr val="hlink"/>
              </a:buClr>
              <a:buSzPts val="2400"/>
              <a:buFont typeface="Times New Roman"/>
              <a:buChar char="-"/>
            </a:pPr>
            <a:r>
              <a:rPr b="1" i="0" lang="en-US" sz="2400" u="none" cap="none" strike="noStrike">
                <a:solidFill>
                  <a:schemeClr val="hlink"/>
                </a:solidFill>
                <a:latin typeface="Times New Roman"/>
                <a:ea typeface="Times New Roman"/>
                <a:cs typeface="Times New Roman"/>
                <a:sym typeface="Times New Roman"/>
              </a:rPr>
              <a:t>extract solution to the initial instance from that table</a:t>
            </a:r>
            <a:endParaRPr/>
          </a:p>
          <a:p>
            <a:pPr indent="0" lvl="0" marL="0" marR="0" rtl="0" algn="l">
              <a:lnSpc>
                <a:spcPct val="100000"/>
              </a:lnSpc>
              <a:spcBef>
                <a:spcPts val="0"/>
              </a:spcBef>
              <a:spcAft>
                <a:spcPts val="0"/>
              </a:spcAft>
              <a:buNone/>
            </a:pPr>
            <a:r>
              <a:t/>
            </a:r>
            <a:endParaRPr b="1" i="0" sz="2400" u="none" cap="none" strike="noStrike">
              <a:solidFill>
                <a:schemeClr val="hlink"/>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0"/>
          <p:cNvSpPr txBox="1"/>
          <p:nvPr/>
        </p:nvSpPr>
        <p:spPr>
          <a:xfrm>
            <a:off x="1295400" y="6400800"/>
            <a:ext cx="640080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Arial Narrow"/>
              <a:buNone/>
            </a:pPr>
            <a:r>
              <a:rPr b="0" i="0" lang="en-US" sz="1400" u="none">
                <a:solidFill>
                  <a:schemeClr val="lt1"/>
                </a:solidFill>
                <a:latin typeface="Arial Narrow"/>
                <a:ea typeface="Arial Narrow"/>
                <a:cs typeface="Arial Narrow"/>
                <a:sym typeface="Arial Narrow"/>
              </a:rPr>
              <a:t>A. Levitin “Introduction to the Design &amp; Analysis of Algorithms,” 3rd ed., Ch. 8 ©2012 Pearson Education, Inc. Upper Saddle River, NJ. All Rights Reserved. </a:t>
            </a:r>
            <a:endParaRPr/>
          </a:p>
        </p:txBody>
      </p:sp>
      <p:sp>
        <p:nvSpPr>
          <p:cNvPr id="232" name="Google Shape;232;p10"/>
          <p:cNvSpPr txBox="1"/>
          <p:nvPr/>
        </p:nvSpPr>
        <p:spPr>
          <a:xfrm>
            <a:off x="7092950" y="655320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Narrow"/>
              <a:buNone/>
            </a:pPr>
            <a:fld id="{00000000-1234-1234-1234-123412341234}" type="slidenum">
              <a:rPr b="0" i="0" lang="en-US" sz="1400" u="none">
                <a:solidFill>
                  <a:schemeClr val="lt1"/>
                </a:solidFill>
                <a:latin typeface="Arial Narrow"/>
                <a:ea typeface="Arial Narrow"/>
                <a:cs typeface="Arial Narrow"/>
                <a:sym typeface="Arial Narrow"/>
              </a:rPr>
              <a:t>‹#›</a:t>
            </a:fld>
            <a:endParaRPr/>
          </a:p>
        </p:txBody>
      </p:sp>
      <p:sp>
        <p:nvSpPr>
          <p:cNvPr id="233" name="Google Shape;233;p10"/>
          <p:cNvSpPr txBox="1"/>
          <p:nvPr>
            <p:ph type="title"/>
          </p:nvPr>
        </p:nvSpPr>
        <p:spPr>
          <a:xfrm>
            <a:off x="381000" y="0"/>
            <a:ext cx="87630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2"/>
              </a:buClr>
              <a:buSzPts val="3600"/>
              <a:buFont typeface="Times New Roman"/>
              <a:buNone/>
            </a:pPr>
            <a:r>
              <a:rPr b="1" i="0" lang="en-US" sz="3600" u="none">
                <a:solidFill>
                  <a:schemeClr val="lt2"/>
                </a:solidFill>
                <a:latin typeface="Times New Roman"/>
                <a:ea typeface="Times New Roman"/>
                <a:cs typeface="Times New Roman"/>
                <a:sym typeface="Times New Roman"/>
              </a:rPr>
              <a:t>DP solution to the coin-row problem (cont.)</a:t>
            </a:r>
            <a:endParaRPr/>
          </a:p>
        </p:txBody>
      </p:sp>
      <p:sp>
        <p:nvSpPr>
          <p:cNvPr id="234" name="Google Shape;234;p10"/>
          <p:cNvSpPr txBox="1"/>
          <p:nvPr/>
        </p:nvSpPr>
        <p:spPr>
          <a:xfrm>
            <a:off x="419100" y="1066800"/>
            <a:ext cx="8724900" cy="12493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400"/>
              <a:buFont typeface="Times New Roman"/>
              <a:buNone/>
            </a:pPr>
            <a:r>
              <a:t/>
            </a:r>
            <a:endParaRPr b="1" i="0" sz="2400" u="non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lt1"/>
              </a:buClr>
              <a:buSzPts val="2400"/>
              <a:buFont typeface="Times New Roman"/>
              <a:buNone/>
            </a:pPr>
            <a:r>
              <a:t/>
            </a:r>
            <a:endParaRPr b="1" i="0" sz="2400" u="non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i="0" sz="2400" u="none">
              <a:solidFill>
                <a:schemeClr val="lt1"/>
              </a:solidFill>
              <a:latin typeface="Times New Roman"/>
              <a:ea typeface="Times New Roman"/>
              <a:cs typeface="Times New Roman"/>
              <a:sym typeface="Times New Roman"/>
            </a:endParaRPr>
          </a:p>
        </p:txBody>
      </p:sp>
      <p:graphicFrame>
        <p:nvGraphicFramePr>
          <p:cNvPr id="235" name="Google Shape;235;p10"/>
          <p:cNvGraphicFramePr/>
          <p:nvPr/>
        </p:nvGraphicFramePr>
        <p:xfrm>
          <a:off x="1219200" y="2057400"/>
          <a:ext cx="3000000" cy="3000000"/>
        </p:xfrm>
        <a:graphic>
          <a:graphicData uri="http://schemas.openxmlformats.org/drawingml/2006/table">
            <a:tbl>
              <a:tblPr>
                <a:noFill/>
                <a:tableStyleId>{0B16B049-A3DF-43D1-952E-B540467BFC5F}</a:tableStyleId>
              </a:tblPr>
              <a:tblGrid>
                <a:gridCol w="936625"/>
                <a:gridCol w="936625"/>
                <a:gridCol w="936625"/>
                <a:gridCol w="936625"/>
                <a:gridCol w="933450"/>
                <a:gridCol w="936625"/>
                <a:gridCol w="936625"/>
                <a:gridCol w="936625"/>
              </a:tblGrid>
              <a:tr h="457200">
                <a:tc>
                  <a:txBody>
                    <a:bodyPr/>
                    <a:lstStyle/>
                    <a:p>
                      <a:pPr indent="0" lvl="0" marL="0" marR="0" rtl="0" algn="l">
                        <a:lnSpc>
                          <a:spcPct val="100000"/>
                        </a:lnSpc>
                        <a:spcBef>
                          <a:spcPts val="0"/>
                        </a:spcBef>
                        <a:spcAft>
                          <a:spcPts val="0"/>
                        </a:spcAft>
                        <a:buClr>
                          <a:srgbClr val="FFFF99"/>
                        </a:buClr>
                        <a:buSzPts val="2400"/>
                        <a:buFont typeface="Times New Roman"/>
                        <a:buNone/>
                      </a:pPr>
                      <a:r>
                        <a:rPr b="1" i="0" lang="en-US" sz="2400" u="none">
                          <a:solidFill>
                            <a:srgbClr val="FFFF99"/>
                          </a:solidFill>
                          <a:latin typeface="Times New Roman"/>
                          <a:ea typeface="Times New Roman"/>
                          <a:cs typeface="Times New Roman"/>
                          <a:sym typeface="Times New Roman"/>
                        </a:rPr>
                        <a:t>i</a:t>
                      </a:r>
                      <a:endParaRPr/>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FF99"/>
                        </a:buClr>
                        <a:buSzPts val="2000"/>
                        <a:buFont typeface="Times New Roman"/>
                        <a:buNone/>
                      </a:pPr>
                      <a:r>
                        <a:rPr b="1" i="0" lang="en-US" sz="2000" u="none">
                          <a:solidFill>
                            <a:srgbClr val="FFFF99"/>
                          </a:solidFill>
                          <a:latin typeface="Times New Roman"/>
                          <a:ea typeface="Times New Roman"/>
                          <a:cs typeface="Times New Roman"/>
                          <a:sym typeface="Times New Roman"/>
                        </a:rPr>
                        <a:t>0</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a:solidFill>
                            <a:srgbClr val="FFFF99"/>
                          </a:solidFill>
                          <a:latin typeface="Times New Roman"/>
                          <a:ea typeface="Times New Roman"/>
                          <a:cs typeface="Times New Roman"/>
                          <a:sym typeface="Times New Roman"/>
                        </a:rPr>
                        <a:t>     1</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a:solidFill>
                            <a:srgbClr val="FFFF99"/>
                          </a:solidFill>
                          <a:latin typeface="Times New Roman"/>
                          <a:ea typeface="Times New Roman"/>
                          <a:cs typeface="Times New Roman"/>
                          <a:sym typeface="Times New Roman"/>
                        </a:rPr>
                        <a:t>     2</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FF99"/>
                        </a:buClr>
                        <a:buSzPts val="2000"/>
                        <a:buFont typeface="Times New Roman"/>
                        <a:buNone/>
                      </a:pPr>
                      <a:r>
                        <a:rPr b="1" i="0" lang="en-US" sz="2000" u="none">
                          <a:solidFill>
                            <a:srgbClr val="FFFF99"/>
                          </a:solidFill>
                          <a:latin typeface="Times New Roman"/>
                          <a:ea typeface="Times New Roman"/>
                          <a:cs typeface="Times New Roman"/>
                          <a:sym typeface="Times New Roman"/>
                        </a:rPr>
                        <a:t>3</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a:solidFill>
                            <a:srgbClr val="FFFF99"/>
                          </a:solidFill>
                          <a:latin typeface="Times New Roman"/>
                          <a:ea typeface="Times New Roman"/>
                          <a:cs typeface="Times New Roman"/>
                          <a:sym typeface="Times New Roman"/>
                        </a:rPr>
                        <a:t>    4</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a:solidFill>
                            <a:srgbClr val="FFFF99"/>
                          </a:solidFill>
                          <a:latin typeface="Times New Roman"/>
                          <a:ea typeface="Times New Roman"/>
                          <a:cs typeface="Times New Roman"/>
                          <a:sym typeface="Times New Roman"/>
                        </a:rPr>
                        <a:t>    5</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a:solidFill>
                            <a:srgbClr val="FFFF99"/>
                          </a:solidFill>
                          <a:latin typeface="Times New Roman"/>
                          <a:ea typeface="Times New Roman"/>
                          <a:cs typeface="Times New Roman"/>
                          <a:sym typeface="Times New Roman"/>
                        </a:rPr>
                        <a:t>    6</a:t>
                      </a:r>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555625">
                <a:tc>
                  <a:txBody>
                    <a:bodyPr/>
                    <a:lstStyle/>
                    <a:p>
                      <a:pPr indent="0" lvl="0" marL="0" marR="0" rtl="0" algn="l">
                        <a:lnSpc>
                          <a:spcPct val="100000"/>
                        </a:lnSpc>
                        <a:spcBef>
                          <a:spcPts val="0"/>
                        </a:spcBef>
                        <a:spcAft>
                          <a:spcPts val="0"/>
                        </a:spcAft>
                        <a:buClr>
                          <a:srgbClr val="FFFF99"/>
                        </a:buClr>
                        <a:buSzPts val="2400"/>
                        <a:buFont typeface="Times New Roman"/>
                        <a:buNone/>
                      </a:pPr>
                      <a:r>
                        <a:rPr b="1" i="0" lang="en-US" sz="2400" u="none">
                          <a:solidFill>
                            <a:srgbClr val="FFFF99"/>
                          </a:solidFill>
                          <a:latin typeface="Times New Roman"/>
                          <a:ea typeface="Times New Roman"/>
                          <a:cs typeface="Times New Roman"/>
                          <a:sym typeface="Times New Roman"/>
                        </a:rPr>
                        <a:t>c(i)</a:t>
                      </a:r>
                      <a:endParaRPr/>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FF99"/>
                        </a:buClr>
                        <a:buSzPts val="2000"/>
                        <a:buFont typeface="Times New Roman"/>
                        <a:buNone/>
                      </a:pPr>
                      <a:r>
                        <a:rPr b="1" i="0" lang="en-US" sz="2000" u="none">
                          <a:solidFill>
                            <a:srgbClr val="FFFF99"/>
                          </a:solidFill>
                          <a:latin typeface="Times New Roman"/>
                          <a:ea typeface="Times New Roman"/>
                          <a:cs typeface="Times New Roman"/>
                          <a:sym typeface="Times New Roman"/>
                        </a:rPr>
                        <a:t>--</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a:solidFill>
                            <a:srgbClr val="FFFF99"/>
                          </a:solidFill>
                          <a:latin typeface="Times New Roman"/>
                          <a:ea typeface="Times New Roman"/>
                          <a:cs typeface="Times New Roman"/>
                          <a:sym typeface="Times New Roman"/>
                        </a:rPr>
                        <a:t>     </a:t>
                      </a:r>
                      <a:r>
                        <a:rPr b="1" i="0" lang="en-US" sz="2400" u="none">
                          <a:solidFill>
                            <a:srgbClr val="FFFF99"/>
                          </a:solidFill>
                          <a:latin typeface="Times New Roman"/>
                          <a:ea typeface="Times New Roman"/>
                          <a:cs typeface="Times New Roman"/>
                          <a:sym typeface="Times New Roman"/>
                        </a:rPr>
                        <a:t>5</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a:solidFill>
                            <a:srgbClr val="FFFF99"/>
                          </a:solidFill>
                          <a:latin typeface="Times New Roman"/>
                          <a:ea typeface="Times New Roman"/>
                          <a:cs typeface="Times New Roman"/>
                          <a:sym typeface="Times New Roman"/>
                        </a:rPr>
                        <a:t>     </a:t>
                      </a:r>
                      <a:r>
                        <a:rPr b="1" i="0" lang="en-US" sz="2400" u="none">
                          <a:solidFill>
                            <a:srgbClr val="FFFF99"/>
                          </a:solidFill>
                          <a:latin typeface="Times New Roman"/>
                          <a:ea typeface="Times New Roman"/>
                          <a:cs typeface="Times New Roman"/>
                          <a:sym typeface="Times New Roman"/>
                        </a:rPr>
                        <a:t>1</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400"/>
                        <a:buFont typeface="Times New Roman"/>
                        <a:buNone/>
                      </a:pPr>
                      <a:r>
                        <a:rPr b="1" i="0" lang="en-US" sz="2400" u="none">
                          <a:solidFill>
                            <a:srgbClr val="FFFF99"/>
                          </a:solidFill>
                          <a:latin typeface="Times New Roman"/>
                          <a:ea typeface="Times New Roman"/>
                          <a:cs typeface="Times New Roman"/>
                          <a:sym typeface="Times New Roman"/>
                        </a:rPr>
                        <a:t>    6</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400"/>
                        <a:buFont typeface="Times New Roman"/>
                        <a:buNone/>
                      </a:pPr>
                      <a:r>
                        <a:rPr b="1" i="0" lang="en-US" sz="2400" u="none">
                          <a:solidFill>
                            <a:srgbClr val="FFFF99"/>
                          </a:solidFill>
                          <a:latin typeface="Times New Roman"/>
                          <a:ea typeface="Times New Roman"/>
                          <a:cs typeface="Times New Roman"/>
                          <a:sym typeface="Times New Roman"/>
                        </a:rPr>
                        <a:t>   10</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a:solidFill>
                            <a:srgbClr val="FFFF99"/>
                          </a:solidFill>
                          <a:latin typeface="Times New Roman"/>
                          <a:ea typeface="Times New Roman"/>
                          <a:cs typeface="Times New Roman"/>
                          <a:sym typeface="Times New Roman"/>
                        </a:rPr>
                        <a:t>    </a:t>
                      </a:r>
                      <a:r>
                        <a:rPr b="1" i="0" lang="en-US" sz="2400" u="none">
                          <a:solidFill>
                            <a:srgbClr val="FFFF99"/>
                          </a:solidFill>
                          <a:latin typeface="Times New Roman"/>
                          <a:ea typeface="Times New Roman"/>
                          <a:cs typeface="Times New Roman"/>
                          <a:sym typeface="Times New Roman"/>
                        </a:rPr>
                        <a:t>5</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a:solidFill>
                            <a:srgbClr val="FFFF99"/>
                          </a:solidFill>
                          <a:latin typeface="Times New Roman"/>
                          <a:ea typeface="Times New Roman"/>
                          <a:cs typeface="Times New Roman"/>
                          <a:sym typeface="Times New Roman"/>
                        </a:rPr>
                        <a:t>    </a:t>
                      </a:r>
                      <a:r>
                        <a:rPr b="1" i="0" lang="en-US" sz="2400" u="none">
                          <a:solidFill>
                            <a:srgbClr val="FFFF99"/>
                          </a:solidFill>
                          <a:latin typeface="Times New Roman"/>
                          <a:ea typeface="Times New Roman"/>
                          <a:cs typeface="Times New Roman"/>
                          <a:sym typeface="Times New Roman"/>
                        </a:rPr>
                        <a:t>2</a:t>
                      </a:r>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617525">
                <a:tc>
                  <a:txBody>
                    <a:bodyPr/>
                    <a:lstStyle/>
                    <a:p>
                      <a:pPr indent="0" lvl="0" marL="0" marR="0" rtl="0" algn="l">
                        <a:lnSpc>
                          <a:spcPct val="100000"/>
                        </a:lnSpc>
                        <a:spcBef>
                          <a:spcPts val="0"/>
                        </a:spcBef>
                        <a:spcAft>
                          <a:spcPts val="0"/>
                        </a:spcAft>
                        <a:buClr>
                          <a:srgbClr val="FFFF99"/>
                        </a:buClr>
                        <a:buSzPts val="2800"/>
                        <a:buFont typeface="Times New Roman"/>
                        <a:buNone/>
                      </a:pPr>
                      <a:r>
                        <a:rPr b="1" i="0" lang="en-US" sz="2800" u="none">
                          <a:solidFill>
                            <a:srgbClr val="FFFF99"/>
                          </a:solidFill>
                          <a:latin typeface="Times New Roman"/>
                          <a:ea typeface="Times New Roman"/>
                          <a:cs typeface="Times New Roman"/>
                          <a:sym typeface="Times New Roman"/>
                        </a:rPr>
                        <a:t>F(i)</a:t>
                      </a:r>
                      <a:endParaRPr/>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a:solidFill>
                            <a:srgbClr val="FFFF99"/>
                          </a:solidFill>
                          <a:latin typeface="Times New Roman"/>
                          <a:ea typeface="Times New Roman"/>
                          <a:cs typeface="Times New Roman"/>
                          <a:sym typeface="Times New Roman"/>
                        </a:rPr>
                        <a:t>   </a:t>
                      </a:r>
                      <a:r>
                        <a:rPr b="1" i="0" lang="en-US" sz="2400" u="none">
                          <a:solidFill>
                            <a:srgbClr val="FFFF99"/>
                          </a:solidFill>
                          <a:latin typeface="Times New Roman"/>
                          <a:ea typeface="Times New Roman"/>
                          <a:cs typeface="Times New Roman"/>
                          <a:sym typeface="Times New Roman"/>
                        </a:rPr>
                        <a:t>0</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a:solidFill>
                            <a:srgbClr val="FFFF99"/>
                          </a:solidFill>
                          <a:latin typeface="Times New Roman"/>
                          <a:ea typeface="Times New Roman"/>
                          <a:cs typeface="Times New Roman"/>
                          <a:sym typeface="Times New Roman"/>
                        </a:rPr>
                        <a:t>     </a:t>
                      </a:r>
                      <a:r>
                        <a:rPr b="1" i="0" lang="en-US" sz="2400" u="none">
                          <a:solidFill>
                            <a:srgbClr val="FFFF99"/>
                          </a:solidFill>
                          <a:latin typeface="Times New Roman"/>
                          <a:ea typeface="Times New Roman"/>
                          <a:cs typeface="Times New Roman"/>
                          <a:sym typeface="Times New Roman"/>
                        </a:rPr>
                        <a:t>5</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a:solidFill>
                            <a:srgbClr val="FFFF99"/>
                          </a:solidFill>
                          <a:latin typeface="Times New Roman"/>
                          <a:ea typeface="Times New Roman"/>
                          <a:cs typeface="Times New Roman"/>
                          <a:sym typeface="Times New Roman"/>
                        </a:rPr>
                        <a:t>    </a:t>
                      </a:r>
                      <a:r>
                        <a:rPr b="1" i="0" lang="en-US" sz="2400" u="none">
                          <a:solidFill>
                            <a:srgbClr val="FFFF99"/>
                          </a:solidFill>
                          <a:latin typeface="Times New Roman"/>
                          <a:ea typeface="Times New Roman"/>
                          <a:cs typeface="Times New Roman"/>
                          <a:sym typeface="Times New Roman"/>
                        </a:rPr>
                        <a:t>5</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a:solidFill>
                            <a:srgbClr val="FFFF99"/>
                          </a:solidFill>
                          <a:latin typeface="Times New Roman"/>
                          <a:ea typeface="Times New Roman"/>
                          <a:cs typeface="Times New Roman"/>
                          <a:sym typeface="Times New Roman"/>
                        </a:rPr>
                        <a:t>    </a:t>
                      </a:r>
                      <a:r>
                        <a:rPr b="1" i="0" lang="en-US" sz="2400" u="none">
                          <a:solidFill>
                            <a:srgbClr val="FFFF99"/>
                          </a:solidFill>
                          <a:latin typeface="Times New Roman"/>
                          <a:ea typeface="Times New Roman"/>
                          <a:cs typeface="Times New Roman"/>
                          <a:sym typeface="Times New Roman"/>
                        </a:rPr>
                        <a:t>11</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a:solidFill>
                            <a:srgbClr val="FFFF99"/>
                          </a:solidFill>
                          <a:latin typeface="Times New Roman"/>
                          <a:ea typeface="Times New Roman"/>
                          <a:cs typeface="Times New Roman"/>
                          <a:sym typeface="Times New Roman"/>
                        </a:rPr>
                        <a:t>      </a:t>
                      </a:r>
                      <a:r>
                        <a:rPr b="1" i="0" lang="en-US" sz="2400" u="none">
                          <a:solidFill>
                            <a:srgbClr val="FFFF99"/>
                          </a:solidFill>
                          <a:latin typeface="Times New Roman"/>
                          <a:ea typeface="Times New Roman"/>
                          <a:cs typeface="Times New Roman"/>
                          <a:sym typeface="Times New Roman"/>
                        </a:rPr>
                        <a:t>15</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a:solidFill>
                            <a:srgbClr val="FFFF99"/>
                          </a:solidFill>
                          <a:latin typeface="Times New Roman"/>
                          <a:ea typeface="Times New Roman"/>
                          <a:cs typeface="Times New Roman"/>
                          <a:sym typeface="Times New Roman"/>
                        </a:rPr>
                        <a:t> </a:t>
                      </a:r>
                      <a:r>
                        <a:rPr b="1" i="0" lang="en-US" sz="2400" u="none">
                          <a:solidFill>
                            <a:srgbClr val="FFFF99"/>
                          </a:solidFill>
                          <a:latin typeface="Times New Roman"/>
                          <a:ea typeface="Times New Roman"/>
                          <a:cs typeface="Times New Roman"/>
                          <a:sym typeface="Times New Roman"/>
                        </a:rPr>
                        <a:t>16</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a:solidFill>
                            <a:srgbClr val="FFFF99"/>
                          </a:solidFill>
                          <a:latin typeface="Times New Roman"/>
                          <a:ea typeface="Times New Roman"/>
                          <a:cs typeface="Times New Roman"/>
                          <a:sym typeface="Times New Roman"/>
                        </a:rPr>
                        <a:t> </a:t>
                      </a:r>
                      <a:r>
                        <a:rPr b="1" i="0" lang="en-US" sz="2400" u="none">
                          <a:solidFill>
                            <a:srgbClr val="FFFF99"/>
                          </a:solidFill>
                          <a:latin typeface="Times New Roman"/>
                          <a:ea typeface="Times New Roman"/>
                          <a:cs typeface="Times New Roman"/>
                          <a:sym typeface="Times New Roman"/>
                        </a:rPr>
                        <a:t>17</a:t>
                      </a:r>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617525">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a:solidFill>
                            <a:srgbClr val="FFFF99"/>
                          </a:solidFill>
                          <a:latin typeface="Times New Roman"/>
                          <a:ea typeface="Times New Roman"/>
                          <a:cs typeface="Times New Roman"/>
                          <a:sym typeface="Times New Roman"/>
                        </a:rPr>
                        <a:t>Choice</a:t>
                      </a:r>
                      <a:endParaRPr/>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a:solidFill>
                            <a:srgbClr val="FFFF99"/>
                          </a:solidFill>
                          <a:latin typeface="Times New Roman"/>
                          <a:ea typeface="Times New Roman"/>
                          <a:cs typeface="Times New Roman"/>
                          <a:sym typeface="Times New Roman"/>
                        </a:rPr>
                        <a:t>   1</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a:solidFill>
                            <a:srgbClr val="FFFF99"/>
                          </a:solidFill>
                          <a:latin typeface="Times New Roman"/>
                          <a:ea typeface="Times New Roman"/>
                          <a:cs typeface="Times New Roman"/>
                          <a:sym typeface="Times New Roman"/>
                        </a:rPr>
                        <a:t>    0</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a:solidFill>
                            <a:srgbClr val="FFFF99"/>
                          </a:solidFill>
                          <a:latin typeface="Times New Roman"/>
                          <a:ea typeface="Times New Roman"/>
                          <a:cs typeface="Times New Roman"/>
                          <a:sym typeface="Times New Roman"/>
                        </a:rPr>
                        <a:t>     1</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a:solidFill>
                            <a:srgbClr val="FFFF99"/>
                          </a:solidFill>
                          <a:latin typeface="Times New Roman"/>
                          <a:ea typeface="Times New Roman"/>
                          <a:cs typeface="Times New Roman"/>
                          <a:sym typeface="Times New Roman"/>
                        </a:rPr>
                        <a:t>    1</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a:solidFill>
                            <a:srgbClr val="FFFF99"/>
                          </a:solidFill>
                          <a:latin typeface="Times New Roman"/>
                          <a:ea typeface="Times New Roman"/>
                          <a:cs typeface="Times New Roman"/>
                          <a:sym typeface="Times New Roman"/>
                        </a:rPr>
                        <a:t>     1 </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a:solidFill>
                            <a:srgbClr val="FFFF99"/>
                          </a:solidFill>
                          <a:latin typeface="Times New Roman"/>
                          <a:ea typeface="Times New Roman"/>
                          <a:cs typeface="Times New Roman"/>
                          <a:sym typeface="Times New Roman"/>
                        </a:rPr>
                        <a:t>    1</a:t>
                      </a:r>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617525">
                <a:tc>
                  <a:txBody>
                    <a:bodyPr/>
                    <a:lstStyle/>
                    <a:p>
                      <a:pPr indent="0" lvl="0" marL="0" marR="0" rtl="0" algn="l">
                        <a:lnSpc>
                          <a:spcPct val="100000"/>
                        </a:lnSpc>
                        <a:spcBef>
                          <a:spcPts val="0"/>
                        </a:spcBef>
                        <a:spcAft>
                          <a:spcPts val="0"/>
                        </a:spcAft>
                        <a:buClr>
                          <a:srgbClr val="FFFF99"/>
                        </a:buClr>
                        <a:buSzPts val="2800"/>
                        <a:buFont typeface="Times New Roman"/>
                        <a:buNone/>
                      </a:pPr>
                      <a:r>
                        <a:rPr b="1" i="0" lang="en-US" sz="2800" u="none">
                          <a:solidFill>
                            <a:srgbClr val="FFFF99"/>
                          </a:solidFill>
                          <a:latin typeface="Times New Roman"/>
                          <a:ea typeface="Times New Roman"/>
                          <a:cs typeface="Times New Roman"/>
                          <a:sym typeface="Times New Roman"/>
                        </a:rPr>
                        <a:t>Pick</a:t>
                      </a:r>
                      <a:endParaRPr/>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a:solidFill>
                            <a:srgbClr val="FFFF99"/>
                          </a:solidFill>
                          <a:latin typeface="Times New Roman"/>
                          <a:ea typeface="Times New Roman"/>
                          <a:cs typeface="Times New Roman"/>
                          <a:sym typeface="Times New Roman"/>
                        </a:rPr>
                        <a:t>1</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a:solidFill>
                            <a:srgbClr val="FFFF99"/>
                          </a:solidFill>
                          <a:latin typeface="Times New Roman"/>
                          <a:ea typeface="Times New Roman"/>
                          <a:cs typeface="Times New Roman"/>
                          <a:sym typeface="Times New Roman"/>
                        </a:rPr>
                        <a:t>1</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a:solidFill>
                            <a:srgbClr val="FFFF99"/>
                          </a:solidFill>
                          <a:latin typeface="Times New Roman"/>
                          <a:ea typeface="Times New Roman"/>
                          <a:cs typeface="Times New Roman"/>
                          <a:sym typeface="Times New Roman"/>
                        </a:rPr>
                        <a:t>1</a:t>
                      </a:r>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bl>
          </a:graphicData>
        </a:graphic>
      </p:graphicFrame>
      <p:sp>
        <p:nvSpPr>
          <p:cNvPr id="236" name="Google Shape;236;p10"/>
          <p:cNvSpPr txBox="1"/>
          <p:nvPr/>
        </p:nvSpPr>
        <p:spPr>
          <a:xfrm>
            <a:off x="457200" y="1066800"/>
            <a:ext cx="8382000" cy="83026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hlink"/>
              </a:buClr>
              <a:buSzPts val="2400"/>
              <a:buFont typeface="Times New Roman"/>
              <a:buNone/>
            </a:pPr>
            <a:r>
              <a:rPr b="1" i="0" lang="en-US" sz="2400" u="none">
                <a:solidFill>
                  <a:schemeClr val="hlink"/>
                </a:solidFill>
                <a:latin typeface="Times New Roman"/>
                <a:ea typeface="Times New Roman"/>
                <a:cs typeface="Times New Roman"/>
                <a:sym typeface="Times New Roman"/>
              </a:rPr>
              <a:t>F(</a:t>
            </a:r>
            <a:r>
              <a:rPr b="1" i="1" lang="en-US" sz="2400" u="none">
                <a:solidFill>
                  <a:schemeClr val="hlink"/>
                </a:solidFill>
                <a:latin typeface="Times New Roman"/>
                <a:ea typeface="Times New Roman"/>
                <a:cs typeface="Times New Roman"/>
                <a:sym typeface="Times New Roman"/>
              </a:rPr>
              <a:t>n</a:t>
            </a:r>
            <a:r>
              <a:rPr b="1" i="0" lang="en-US" sz="2400" u="none">
                <a:solidFill>
                  <a:schemeClr val="hlink"/>
                </a:solidFill>
                <a:latin typeface="Times New Roman"/>
                <a:ea typeface="Times New Roman"/>
                <a:cs typeface="Times New Roman"/>
                <a:sym typeface="Times New Roman"/>
              </a:rPr>
              <a:t>)  = max{c</a:t>
            </a:r>
            <a:r>
              <a:rPr b="1" baseline="-25000" i="1" lang="en-US" sz="2400" u="none">
                <a:solidFill>
                  <a:schemeClr val="hlink"/>
                </a:solidFill>
                <a:latin typeface="Times New Roman"/>
                <a:ea typeface="Times New Roman"/>
                <a:cs typeface="Times New Roman"/>
                <a:sym typeface="Times New Roman"/>
              </a:rPr>
              <a:t>n</a:t>
            </a:r>
            <a:r>
              <a:rPr b="1" i="1" lang="en-US" sz="2400" u="none">
                <a:solidFill>
                  <a:schemeClr val="hlink"/>
                </a:solidFill>
                <a:latin typeface="Times New Roman"/>
                <a:ea typeface="Times New Roman"/>
                <a:cs typeface="Times New Roman"/>
                <a:sym typeface="Times New Roman"/>
              </a:rPr>
              <a:t> </a:t>
            </a:r>
            <a:r>
              <a:rPr b="1" i="0" lang="en-US" sz="2400" u="none">
                <a:solidFill>
                  <a:schemeClr val="hlink"/>
                </a:solidFill>
                <a:latin typeface="Times New Roman"/>
                <a:ea typeface="Times New Roman"/>
                <a:cs typeface="Times New Roman"/>
                <a:sym typeface="Times New Roman"/>
              </a:rPr>
              <a:t>+ F(</a:t>
            </a:r>
            <a:r>
              <a:rPr b="1" i="1" lang="en-US" sz="2400" u="none">
                <a:solidFill>
                  <a:schemeClr val="hlink"/>
                </a:solidFill>
                <a:latin typeface="Times New Roman"/>
                <a:ea typeface="Times New Roman"/>
                <a:cs typeface="Times New Roman"/>
                <a:sym typeface="Times New Roman"/>
              </a:rPr>
              <a:t>n</a:t>
            </a:r>
            <a:r>
              <a:rPr b="1" i="0" lang="en-US" sz="2400" u="none">
                <a:solidFill>
                  <a:schemeClr val="hlink"/>
                </a:solidFill>
                <a:latin typeface="Times New Roman"/>
                <a:ea typeface="Times New Roman"/>
                <a:cs typeface="Times New Roman"/>
                <a:sym typeface="Times New Roman"/>
              </a:rPr>
              <a:t>-2),  F(</a:t>
            </a:r>
            <a:r>
              <a:rPr b="1" i="1" lang="en-US" sz="2400" u="none">
                <a:solidFill>
                  <a:schemeClr val="hlink"/>
                </a:solidFill>
                <a:latin typeface="Times New Roman"/>
                <a:ea typeface="Times New Roman"/>
                <a:cs typeface="Times New Roman"/>
                <a:sym typeface="Times New Roman"/>
              </a:rPr>
              <a:t>n</a:t>
            </a:r>
            <a:r>
              <a:rPr b="1" i="0" lang="en-US" sz="2400" u="none">
                <a:solidFill>
                  <a:schemeClr val="hlink"/>
                </a:solidFill>
                <a:latin typeface="Times New Roman"/>
                <a:ea typeface="Times New Roman"/>
                <a:cs typeface="Times New Roman"/>
                <a:sym typeface="Times New Roman"/>
              </a:rPr>
              <a:t>-1)}  for </a:t>
            </a:r>
            <a:r>
              <a:rPr b="1" i="1" lang="en-US" sz="2400" u="none">
                <a:solidFill>
                  <a:schemeClr val="hlink"/>
                </a:solidFill>
                <a:latin typeface="Times New Roman"/>
                <a:ea typeface="Times New Roman"/>
                <a:cs typeface="Times New Roman"/>
                <a:sym typeface="Times New Roman"/>
              </a:rPr>
              <a:t>n </a:t>
            </a:r>
            <a:r>
              <a:rPr b="1" i="0" lang="en-US" sz="2400" u="none">
                <a:solidFill>
                  <a:schemeClr val="hlink"/>
                </a:solidFill>
                <a:latin typeface="Times New Roman"/>
                <a:ea typeface="Times New Roman"/>
                <a:cs typeface="Times New Roman"/>
                <a:sym typeface="Times New Roman"/>
              </a:rPr>
              <a:t>&gt; 1, </a:t>
            </a:r>
            <a:endParaRPr/>
          </a:p>
          <a:p>
            <a:pPr indent="0" lvl="0" marL="0" marR="0" rtl="0" algn="l">
              <a:lnSpc>
                <a:spcPct val="100000"/>
              </a:lnSpc>
              <a:spcBef>
                <a:spcPts val="0"/>
              </a:spcBef>
              <a:spcAft>
                <a:spcPts val="0"/>
              </a:spcAft>
              <a:buClr>
                <a:schemeClr val="hlink"/>
              </a:buClr>
              <a:buSzPts val="2400"/>
              <a:buFont typeface="Times New Roman"/>
              <a:buNone/>
            </a:pPr>
            <a:r>
              <a:rPr b="1" i="0" lang="en-US" sz="2400" u="none">
                <a:solidFill>
                  <a:schemeClr val="hlink"/>
                </a:solidFill>
                <a:latin typeface="Times New Roman"/>
                <a:ea typeface="Times New Roman"/>
                <a:cs typeface="Times New Roman"/>
                <a:sym typeface="Times New Roman"/>
              </a:rPr>
              <a:t>                  F(0)  = 0,  F(1)=c₁</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1"/>
          <p:cNvSpPr txBox="1"/>
          <p:nvPr/>
        </p:nvSpPr>
        <p:spPr>
          <a:xfrm>
            <a:off x="1295400" y="6400800"/>
            <a:ext cx="640080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Arial Narrow"/>
              <a:buNone/>
            </a:pPr>
            <a:r>
              <a:rPr b="0" i="0" lang="en-US" sz="1400" u="none">
                <a:solidFill>
                  <a:schemeClr val="lt1"/>
                </a:solidFill>
                <a:latin typeface="Arial Narrow"/>
                <a:ea typeface="Arial Narrow"/>
                <a:cs typeface="Arial Narrow"/>
                <a:sym typeface="Arial Narrow"/>
              </a:rPr>
              <a:t>A. Levitin “Introduction to the Design &amp; Analysis of Algorithms,” 3rd ed., Ch. 8 ©2012 Pearson Education, Inc. Upper Saddle River, NJ. All Rights Reserved. </a:t>
            </a:r>
            <a:endParaRPr/>
          </a:p>
        </p:txBody>
      </p:sp>
      <p:sp>
        <p:nvSpPr>
          <p:cNvPr id="242" name="Google Shape;242;p11"/>
          <p:cNvSpPr txBox="1"/>
          <p:nvPr/>
        </p:nvSpPr>
        <p:spPr>
          <a:xfrm>
            <a:off x="7092950" y="655320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Narrow"/>
              <a:buNone/>
            </a:pPr>
            <a:fld id="{00000000-1234-1234-1234-123412341234}" type="slidenum">
              <a:rPr b="0" i="0" lang="en-US" sz="1400" u="none">
                <a:solidFill>
                  <a:schemeClr val="lt1"/>
                </a:solidFill>
                <a:latin typeface="Arial Narrow"/>
                <a:ea typeface="Arial Narrow"/>
                <a:cs typeface="Arial Narrow"/>
                <a:sym typeface="Arial Narrow"/>
              </a:rPr>
              <a:t>‹#›</a:t>
            </a:fld>
            <a:endParaRPr/>
          </a:p>
        </p:txBody>
      </p:sp>
      <p:sp>
        <p:nvSpPr>
          <p:cNvPr id="243" name="Google Shape;243;p11"/>
          <p:cNvSpPr txBox="1"/>
          <p:nvPr>
            <p:ph type="title"/>
          </p:nvPr>
        </p:nvSpPr>
        <p:spPr>
          <a:xfrm>
            <a:off x="381000" y="0"/>
            <a:ext cx="87630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2"/>
              </a:buClr>
              <a:buSzPts val="3600"/>
              <a:buFont typeface="Times New Roman"/>
              <a:buNone/>
            </a:pPr>
            <a:r>
              <a:rPr b="1" i="0" lang="en-US" sz="3600" u="none">
                <a:solidFill>
                  <a:schemeClr val="lt2"/>
                </a:solidFill>
                <a:latin typeface="Times New Roman"/>
                <a:ea typeface="Times New Roman"/>
                <a:cs typeface="Times New Roman"/>
                <a:sym typeface="Times New Roman"/>
              </a:rPr>
              <a:t>DP Steps</a:t>
            </a:r>
            <a:endParaRPr/>
          </a:p>
        </p:txBody>
      </p:sp>
      <p:sp>
        <p:nvSpPr>
          <p:cNvPr id="244" name="Google Shape;244;p11"/>
          <p:cNvSpPr txBox="1"/>
          <p:nvPr/>
        </p:nvSpPr>
        <p:spPr>
          <a:xfrm>
            <a:off x="419100" y="1066800"/>
            <a:ext cx="8724900" cy="12493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400"/>
              <a:buFont typeface="Times New Roman"/>
              <a:buNone/>
            </a:pPr>
            <a:r>
              <a:t/>
            </a:r>
            <a:endParaRPr b="1" i="0" sz="2400" u="non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lt1"/>
              </a:buClr>
              <a:buSzPts val="2400"/>
              <a:buFont typeface="Times New Roman"/>
              <a:buNone/>
            </a:pPr>
            <a:r>
              <a:t/>
            </a:r>
            <a:endParaRPr b="1" i="0" sz="2400" u="non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i="0" sz="2400" u="none">
              <a:solidFill>
                <a:schemeClr val="lt1"/>
              </a:solidFill>
              <a:latin typeface="Times New Roman"/>
              <a:ea typeface="Times New Roman"/>
              <a:cs typeface="Times New Roman"/>
              <a:sym typeface="Times New Roman"/>
            </a:endParaRPr>
          </a:p>
        </p:txBody>
      </p:sp>
      <p:sp>
        <p:nvSpPr>
          <p:cNvPr id="245" name="Google Shape;245;p11"/>
          <p:cNvSpPr txBox="1"/>
          <p:nvPr/>
        </p:nvSpPr>
        <p:spPr>
          <a:xfrm>
            <a:off x="457200" y="1066800"/>
            <a:ext cx="8382000" cy="83026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hlink"/>
              </a:buClr>
              <a:buSzPts val="2400"/>
              <a:buFont typeface="Times New Roman"/>
              <a:buNone/>
            </a:pPr>
            <a:r>
              <a:rPr b="1" i="0" lang="en-US" sz="2400" u="none">
                <a:solidFill>
                  <a:schemeClr val="hlink"/>
                </a:solidFill>
                <a:latin typeface="Times New Roman"/>
                <a:ea typeface="Times New Roman"/>
                <a:cs typeface="Times New Roman"/>
                <a:sym typeface="Times New Roman"/>
              </a:rPr>
              <a:t>F(</a:t>
            </a:r>
            <a:r>
              <a:rPr b="1" i="1" lang="en-US" sz="2400" u="none">
                <a:solidFill>
                  <a:schemeClr val="hlink"/>
                </a:solidFill>
                <a:latin typeface="Times New Roman"/>
                <a:ea typeface="Times New Roman"/>
                <a:cs typeface="Times New Roman"/>
                <a:sym typeface="Times New Roman"/>
              </a:rPr>
              <a:t>n</a:t>
            </a:r>
            <a:r>
              <a:rPr b="1" i="0" lang="en-US" sz="2400" u="none">
                <a:solidFill>
                  <a:schemeClr val="hlink"/>
                </a:solidFill>
                <a:latin typeface="Times New Roman"/>
                <a:ea typeface="Times New Roman"/>
                <a:cs typeface="Times New Roman"/>
                <a:sym typeface="Times New Roman"/>
              </a:rPr>
              <a:t>)  = max{c</a:t>
            </a:r>
            <a:r>
              <a:rPr b="1" baseline="-25000" i="1" lang="en-US" sz="2400" u="none">
                <a:solidFill>
                  <a:schemeClr val="hlink"/>
                </a:solidFill>
                <a:latin typeface="Times New Roman"/>
                <a:ea typeface="Times New Roman"/>
                <a:cs typeface="Times New Roman"/>
                <a:sym typeface="Times New Roman"/>
              </a:rPr>
              <a:t>n</a:t>
            </a:r>
            <a:r>
              <a:rPr b="1" i="1" lang="en-US" sz="2400" u="none">
                <a:solidFill>
                  <a:schemeClr val="hlink"/>
                </a:solidFill>
                <a:latin typeface="Times New Roman"/>
                <a:ea typeface="Times New Roman"/>
                <a:cs typeface="Times New Roman"/>
                <a:sym typeface="Times New Roman"/>
              </a:rPr>
              <a:t> </a:t>
            </a:r>
            <a:r>
              <a:rPr b="1" i="0" lang="en-US" sz="2400" u="none">
                <a:solidFill>
                  <a:schemeClr val="hlink"/>
                </a:solidFill>
                <a:latin typeface="Times New Roman"/>
                <a:ea typeface="Times New Roman"/>
                <a:cs typeface="Times New Roman"/>
                <a:sym typeface="Times New Roman"/>
              </a:rPr>
              <a:t>+ F(</a:t>
            </a:r>
            <a:r>
              <a:rPr b="1" i="1" lang="en-US" sz="2400" u="none">
                <a:solidFill>
                  <a:schemeClr val="hlink"/>
                </a:solidFill>
                <a:latin typeface="Times New Roman"/>
                <a:ea typeface="Times New Roman"/>
                <a:cs typeface="Times New Roman"/>
                <a:sym typeface="Times New Roman"/>
              </a:rPr>
              <a:t>n</a:t>
            </a:r>
            <a:r>
              <a:rPr b="1" i="0" lang="en-US" sz="2400" u="none">
                <a:solidFill>
                  <a:schemeClr val="hlink"/>
                </a:solidFill>
                <a:latin typeface="Times New Roman"/>
                <a:ea typeface="Times New Roman"/>
                <a:cs typeface="Times New Roman"/>
                <a:sym typeface="Times New Roman"/>
              </a:rPr>
              <a:t>-2),  F(</a:t>
            </a:r>
            <a:r>
              <a:rPr b="1" i="1" lang="en-US" sz="2400" u="none">
                <a:solidFill>
                  <a:schemeClr val="hlink"/>
                </a:solidFill>
                <a:latin typeface="Times New Roman"/>
                <a:ea typeface="Times New Roman"/>
                <a:cs typeface="Times New Roman"/>
                <a:sym typeface="Times New Roman"/>
              </a:rPr>
              <a:t>n</a:t>
            </a:r>
            <a:r>
              <a:rPr b="1" i="0" lang="en-US" sz="2400" u="none">
                <a:solidFill>
                  <a:schemeClr val="hlink"/>
                </a:solidFill>
                <a:latin typeface="Times New Roman"/>
                <a:ea typeface="Times New Roman"/>
                <a:cs typeface="Times New Roman"/>
                <a:sym typeface="Times New Roman"/>
              </a:rPr>
              <a:t>-1)}  for </a:t>
            </a:r>
            <a:r>
              <a:rPr b="1" i="1" lang="en-US" sz="2400" u="none">
                <a:solidFill>
                  <a:schemeClr val="hlink"/>
                </a:solidFill>
                <a:latin typeface="Times New Roman"/>
                <a:ea typeface="Times New Roman"/>
                <a:cs typeface="Times New Roman"/>
                <a:sym typeface="Times New Roman"/>
              </a:rPr>
              <a:t>n </a:t>
            </a:r>
            <a:r>
              <a:rPr b="1" i="0" lang="en-US" sz="2400" u="none">
                <a:solidFill>
                  <a:schemeClr val="hlink"/>
                </a:solidFill>
                <a:latin typeface="Times New Roman"/>
                <a:ea typeface="Times New Roman"/>
                <a:cs typeface="Times New Roman"/>
                <a:sym typeface="Times New Roman"/>
              </a:rPr>
              <a:t>&gt; 1, </a:t>
            </a:r>
            <a:endParaRPr/>
          </a:p>
          <a:p>
            <a:pPr indent="0" lvl="0" marL="0" marR="0" rtl="0" algn="l">
              <a:lnSpc>
                <a:spcPct val="100000"/>
              </a:lnSpc>
              <a:spcBef>
                <a:spcPts val="0"/>
              </a:spcBef>
              <a:spcAft>
                <a:spcPts val="0"/>
              </a:spcAft>
              <a:buClr>
                <a:schemeClr val="hlink"/>
              </a:buClr>
              <a:buSzPts val="2400"/>
              <a:buFont typeface="Times New Roman"/>
              <a:buNone/>
            </a:pPr>
            <a:r>
              <a:rPr b="1" i="0" lang="en-US" sz="2400" u="none">
                <a:solidFill>
                  <a:schemeClr val="hlink"/>
                </a:solidFill>
                <a:latin typeface="Times New Roman"/>
                <a:ea typeface="Times New Roman"/>
                <a:cs typeface="Times New Roman"/>
                <a:sym typeface="Times New Roman"/>
              </a:rPr>
              <a:t>                  F(0)  = 0,  F(1)=c₁</a:t>
            </a:r>
            <a:endParaRPr/>
          </a:p>
        </p:txBody>
      </p:sp>
      <p:sp>
        <p:nvSpPr>
          <p:cNvPr id="246" name="Google Shape;246;p11"/>
          <p:cNvSpPr txBox="1"/>
          <p:nvPr/>
        </p:nvSpPr>
        <p:spPr>
          <a:xfrm>
            <a:off x="419100" y="1966912"/>
            <a:ext cx="8724900" cy="4216400"/>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chemeClr val="hlink"/>
              </a:buClr>
              <a:buSzPts val="2400"/>
              <a:buFont typeface="Times New Roman"/>
              <a:buAutoNum type="arabicPeriod"/>
            </a:pPr>
            <a:r>
              <a:rPr b="1" i="0" lang="en-US" sz="2400" u="none">
                <a:solidFill>
                  <a:schemeClr val="hlink"/>
                </a:solidFill>
                <a:latin typeface="Times New Roman"/>
                <a:ea typeface="Times New Roman"/>
                <a:cs typeface="Times New Roman"/>
                <a:sym typeface="Times New Roman"/>
              </a:rPr>
              <a:t>Recursive math function describing maximum</a:t>
            </a:r>
            <a:endParaRPr/>
          </a:p>
          <a:p>
            <a:pPr indent="-304800" lvl="0" marL="457200" marR="0" rtl="0" algn="l">
              <a:lnSpc>
                <a:spcPct val="100000"/>
              </a:lnSpc>
              <a:spcBef>
                <a:spcPts val="0"/>
              </a:spcBef>
              <a:spcAft>
                <a:spcPts val="0"/>
              </a:spcAft>
              <a:buClr>
                <a:schemeClr val="lt1"/>
              </a:buClr>
              <a:buSzPts val="2400"/>
              <a:buFont typeface="Times New Roman"/>
              <a:buNone/>
            </a:pPr>
            <a:r>
              <a:t/>
            </a:r>
            <a:endParaRPr b="1" i="0" sz="2400" u="none">
              <a:solidFill>
                <a:schemeClr val="hlink"/>
              </a:solidFill>
              <a:latin typeface="Times New Roman"/>
              <a:ea typeface="Times New Roman"/>
              <a:cs typeface="Times New Roman"/>
              <a:sym typeface="Times New Roman"/>
            </a:endParaRPr>
          </a:p>
          <a:p>
            <a:pPr indent="-457200" lvl="0" marL="457200" marR="0" rtl="0" algn="l">
              <a:lnSpc>
                <a:spcPct val="100000"/>
              </a:lnSpc>
              <a:spcBef>
                <a:spcPts val="0"/>
              </a:spcBef>
              <a:spcAft>
                <a:spcPts val="0"/>
              </a:spcAft>
              <a:buClr>
                <a:schemeClr val="hlink"/>
              </a:buClr>
              <a:buSzPts val="2400"/>
              <a:buFont typeface="Times New Roman"/>
              <a:buAutoNum type="arabicPeriod"/>
            </a:pPr>
            <a:r>
              <a:rPr b="1" i="0" lang="en-US" sz="2400" u="none">
                <a:solidFill>
                  <a:schemeClr val="hlink"/>
                </a:solidFill>
                <a:latin typeface="Times New Roman"/>
                <a:ea typeface="Times New Roman"/>
                <a:cs typeface="Times New Roman"/>
                <a:sym typeface="Times New Roman"/>
              </a:rPr>
              <a:t>Recursive function solving problem, top down (too slow)</a:t>
            </a:r>
            <a:endParaRPr/>
          </a:p>
          <a:p>
            <a:pPr indent="-304800" lvl="0" marL="457200" marR="0" rtl="0" algn="l">
              <a:lnSpc>
                <a:spcPct val="100000"/>
              </a:lnSpc>
              <a:spcBef>
                <a:spcPts val="0"/>
              </a:spcBef>
              <a:spcAft>
                <a:spcPts val="0"/>
              </a:spcAft>
              <a:buClr>
                <a:schemeClr val="lt1"/>
              </a:buClr>
              <a:buSzPts val="2400"/>
              <a:buFont typeface="Times New Roman"/>
              <a:buNone/>
            </a:pPr>
            <a:r>
              <a:t/>
            </a:r>
            <a:endParaRPr b="1" i="0" sz="2400" u="none">
              <a:solidFill>
                <a:schemeClr val="hlink"/>
              </a:solidFill>
              <a:latin typeface="Times New Roman"/>
              <a:ea typeface="Times New Roman"/>
              <a:cs typeface="Times New Roman"/>
              <a:sym typeface="Times New Roman"/>
            </a:endParaRPr>
          </a:p>
          <a:p>
            <a:pPr indent="-457200" lvl="0" marL="457200" marR="0" rtl="0" algn="l">
              <a:lnSpc>
                <a:spcPct val="100000"/>
              </a:lnSpc>
              <a:spcBef>
                <a:spcPts val="0"/>
              </a:spcBef>
              <a:spcAft>
                <a:spcPts val="0"/>
              </a:spcAft>
              <a:buClr>
                <a:schemeClr val="hlink"/>
              </a:buClr>
              <a:buSzPts val="2400"/>
              <a:buFont typeface="Times New Roman"/>
              <a:buAutoNum type="arabicPeriod"/>
            </a:pPr>
            <a:r>
              <a:rPr b="1" i="0" lang="en-US" sz="2400" u="none">
                <a:solidFill>
                  <a:schemeClr val="hlink"/>
                </a:solidFill>
                <a:latin typeface="Times New Roman"/>
                <a:ea typeface="Times New Roman"/>
                <a:cs typeface="Times New Roman"/>
                <a:sym typeface="Times New Roman"/>
              </a:rPr>
              <a:t>Iterative solution, bottom up</a:t>
            </a:r>
            <a:endParaRPr/>
          </a:p>
          <a:p>
            <a:pPr indent="-304800" lvl="0" marL="457200" marR="0" rtl="0" algn="l">
              <a:lnSpc>
                <a:spcPct val="100000"/>
              </a:lnSpc>
              <a:spcBef>
                <a:spcPts val="0"/>
              </a:spcBef>
              <a:spcAft>
                <a:spcPts val="0"/>
              </a:spcAft>
              <a:buClr>
                <a:schemeClr val="lt1"/>
              </a:buClr>
              <a:buSzPts val="2400"/>
              <a:buFont typeface="Times New Roman"/>
              <a:buNone/>
            </a:pPr>
            <a:r>
              <a:t/>
            </a:r>
            <a:endParaRPr b="1" i="0" sz="2400" u="none">
              <a:solidFill>
                <a:schemeClr val="hlink"/>
              </a:solidFill>
              <a:latin typeface="Times New Roman"/>
              <a:ea typeface="Times New Roman"/>
              <a:cs typeface="Times New Roman"/>
              <a:sym typeface="Times New Roman"/>
            </a:endParaRPr>
          </a:p>
          <a:p>
            <a:pPr indent="-457200" lvl="0" marL="457200" marR="0" rtl="0" algn="l">
              <a:lnSpc>
                <a:spcPct val="100000"/>
              </a:lnSpc>
              <a:spcBef>
                <a:spcPts val="0"/>
              </a:spcBef>
              <a:spcAft>
                <a:spcPts val="0"/>
              </a:spcAft>
              <a:buClr>
                <a:schemeClr val="hlink"/>
              </a:buClr>
              <a:buSzPts val="2400"/>
              <a:buFont typeface="Times New Roman"/>
              <a:buAutoNum type="arabicPeriod"/>
            </a:pPr>
            <a:r>
              <a:rPr b="1" i="0" lang="en-US" sz="2400" u="none">
                <a:solidFill>
                  <a:schemeClr val="hlink"/>
                </a:solidFill>
                <a:latin typeface="Times New Roman"/>
                <a:ea typeface="Times New Roman"/>
                <a:cs typeface="Times New Roman"/>
                <a:sym typeface="Times New Roman"/>
              </a:rPr>
              <a:t>Add information to find how to get maximum</a:t>
            </a:r>
            <a:endParaRPr/>
          </a:p>
          <a:p>
            <a:pPr indent="-304800" lvl="0" marL="457200" marR="0" rtl="0" algn="l">
              <a:lnSpc>
                <a:spcPct val="100000"/>
              </a:lnSpc>
              <a:spcBef>
                <a:spcPts val="0"/>
              </a:spcBef>
              <a:spcAft>
                <a:spcPts val="0"/>
              </a:spcAft>
              <a:buClr>
                <a:schemeClr val="lt1"/>
              </a:buClr>
              <a:buSzPts val="2400"/>
              <a:buFont typeface="Times New Roman"/>
              <a:buNone/>
            </a:pPr>
            <a:r>
              <a:t/>
            </a:r>
            <a:endParaRPr b="1" i="0" sz="2400" u="none">
              <a:solidFill>
                <a:schemeClr val="hlink"/>
              </a:solidFill>
              <a:latin typeface="Times New Roman"/>
              <a:ea typeface="Times New Roman"/>
              <a:cs typeface="Times New Roman"/>
              <a:sym typeface="Times New Roman"/>
            </a:endParaRPr>
          </a:p>
          <a:p>
            <a:pPr indent="-457200" lvl="0" marL="457200" marR="0" rtl="0" algn="l">
              <a:lnSpc>
                <a:spcPct val="100000"/>
              </a:lnSpc>
              <a:spcBef>
                <a:spcPts val="0"/>
              </a:spcBef>
              <a:spcAft>
                <a:spcPts val="0"/>
              </a:spcAft>
              <a:buClr>
                <a:schemeClr val="hlink"/>
              </a:buClr>
              <a:buSzPts val="2400"/>
              <a:buFont typeface="Times New Roman"/>
              <a:buAutoNum type="arabicPeriod"/>
            </a:pPr>
            <a:r>
              <a:rPr b="1" i="0" lang="en-US" sz="2400" u="none">
                <a:solidFill>
                  <a:schemeClr val="hlink"/>
                </a:solidFill>
                <a:latin typeface="Times New Roman"/>
                <a:ea typeface="Times New Roman"/>
                <a:cs typeface="Times New Roman"/>
                <a:sym typeface="Times New Roman"/>
              </a:rPr>
              <a:t>Work backward to find maximum</a:t>
            </a:r>
            <a:endParaRPr/>
          </a:p>
          <a:p>
            <a:pPr indent="-457200" lvl="0" marL="457200" marR="0" rtl="0" algn="l">
              <a:lnSpc>
                <a:spcPct val="100000"/>
              </a:lnSpc>
              <a:spcBef>
                <a:spcPts val="0"/>
              </a:spcBef>
              <a:spcAft>
                <a:spcPts val="0"/>
              </a:spcAft>
              <a:buClr>
                <a:schemeClr val="lt1"/>
              </a:buClr>
              <a:buSzPts val="2400"/>
              <a:buFont typeface="Times New Roman"/>
              <a:buNone/>
            </a:pPr>
            <a:r>
              <a:t/>
            </a:r>
            <a:endParaRPr b="1" i="0" sz="2400" u="none">
              <a:solidFill>
                <a:schemeClr val="hlink"/>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i="0" sz="2400" u="none">
              <a:solidFill>
                <a:schemeClr val="hlink"/>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2"/>
          <p:cNvSpPr txBox="1"/>
          <p:nvPr/>
        </p:nvSpPr>
        <p:spPr>
          <a:xfrm>
            <a:off x="1295400" y="6400800"/>
            <a:ext cx="640080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Arial Narrow"/>
              <a:buNone/>
            </a:pPr>
            <a:r>
              <a:rPr b="0" i="0" lang="en-US" sz="1400" u="none">
                <a:solidFill>
                  <a:schemeClr val="lt1"/>
                </a:solidFill>
                <a:latin typeface="Arial Narrow"/>
                <a:ea typeface="Arial Narrow"/>
                <a:cs typeface="Arial Narrow"/>
                <a:sym typeface="Arial Narrow"/>
              </a:rPr>
              <a:t>A. Levitin “Introduction to the Design &amp; Analysis of Algorithms,” 3rd ed., Ch. 8 ©2012 Pearson Education, Inc. Upper Saddle River, NJ. All Rights Reserved. </a:t>
            </a:r>
            <a:endParaRPr/>
          </a:p>
        </p:txBody>
      </p:sp>
      <p:sp>
        <p:nvSpPr>
          <p:cNvPr id="252" name="Google Shape;252;p12"/>
          <p:cNvSpPr txBox="1"/>
          <p:nvPr/>
        </p:nvSpPr>
        <p:spPr>
          <a:xfrm>
            <a:off x="7092950" y="655320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Narrow"/>
              <a:buNone/>
            </a:pPr>
            <a:fld id="{00000000-1234-1234-1234-123412341234}" type="slidenum">
              <a:rPr b="0" i="0" lang="en-US" sz="1400" u="none">
                <a:solidFill>
                  <a:schemeClr val="lt1"/>
                </a:solidFill>
                <a:latin typeface="Arial Narrow"/>
                <a:ea typeface="Arial Narrow"/>
                <a:cs typeface="Arial Narrow"/>
                <a:sym typeface="Arial Narrow"/>
              </a:rPr>
              <a:t>‹#›</a:t>
            </a:fld>
            <a:endParaRPr/>
          </a:p>
        </p:txBody>
      </p:sp>
      <p:sp>
        <p:nvSpPr>
          <p:cNvPr id="253" name="Google Shape;253;p12"/>
          <p:cNvSpPr txBox="1"/>
          <p:nvPr>
            <p:ph type="title"/>
          </p:nvPr>
        </p:nvSpPr>
        <p:spPr>
          <a:xfrm>
            <a:off x="609600" y="152400"/>
            <a:ext cx="758825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2"/>
              </a:buClr>
              <a:buSzPts val="3600"/>
              <a:buFont typeface="Times New Roman"/>
              <a:buNone/>
            </a:pPr>
            <a:r>
              <a:rPr b="1" i="0" lang="en-US" sz="3600" u="none">
                <a:solidFill>
                  <a:schemeClr val="lt2"/>
                </a:solidFill>
                <a:latin typeface="Times New Roman"/>
                <a:ea typeface="Times New Roman"/>
                <a:cs typeface="Times New Roman"/>
                <a:sym typeface="Times New Roman"/>
              </a:rPr>
              <a:t>Example 3: Path counting</a:t>
            </a:r>
            <a:endParaRPr/>
          </a:p>
        </p:txBody>
      </p:sp>
      <p:sp>
        <p:nvSpPr>
          <p:cNvPr id="254" name="Google Shape;254;p12"/>
          <p:cNvSpPr txBox="1"/>
          <p:nvPr>
            <p:ph idx="1" type="body"/>
          </p:nvPr>
        </p:nvSpPr>
        <p:spPr>
          <a:xfrm>
            <a:off x="609600" y="1266825"/>
            <a:ext cx="4076700" cy="48291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b="1" i="0" lang="en-US" sz="2400" u="none">
                <a:solidFill>
                  <a:srgbClr val="FFFF99"/>
                </a:solidFill>
                <a:latin typeface="Times New Roman"/>
                <a:ea typeface="Times New Roman"/>
                <a:cs typeface="Times New Roman"/>
                <a:sym typeface="Times New Roman"/>
              </a:rPr>
              <a:t>Consider the problem of counting the number of shortest paths from point A to point B in a city with perfectly horizontal streets and vertical avenues</a:t>
            </a:r>
            <a:endParaRPr/>
          </a:p>
          <a:p>
            <a:pPr indent="0" lvl="0" marL="0" rtl="0" algn="l">
              <a:lnSpc>
                <a:spcPct val="100000"/>
              </a:lnSpc>
              <a:spcBef>
                <a:spcPts val="480"/>
              </a:spcBef>
              <a:spcAft>
                <a:spcPts val="0"/>
              </a:spcAft>
              <a:buSzPts val="1800"/>
              <a:buNone/>
            </a:pPr>
            <a:r>
              <a:t/>
            </a:r>
            <a:endParaRPr b="1" i="0" sz="2400" u="none">
              <a:solidFill>
                <a:srgbClr val="FFFF99"/>
              </a:solidFill>
              <a:latin typeface="Times New Roman"/>
              <a:ea typeface="Times New Roman"/>
              <a:cs typeface="Times New Roman"/>
              <a:sym typeface="Times New Roman"/>
            </a:endParaRPr>
          </a:p>
          <a:p>
            <a:pPr indent="0" lvl="0" marL="0" rtl="0" algn="l">
              <a:lnSpc>
                <a:spcPct val="100000"/>
              </a:lnSpc>
              <a:spcBef>
                <a:spcPts val="480"/>
              </a:spcBef>
              <a:spcAft>
                <a:spcPts val="0"/>
              </a:spcAft>
              <a:buSzPts val="1800"/>
              <a:buNone/>
            </a:pPr>
            <a:r>
              <a:rPr b="1" i="0" lang="en-US" sz="2400" u="none">
                <a:solidFill>
                  <a:srgbClr val="FFFF99"/>
                </a:solidFill>
                <a:latin typeface="Times New Roman"/>
                <a:ea typeface="Times New Roman"/>
                <a:cs typeface="Times New Roman"/>
                <a:sym typeface="Times New Roman"/>
              </a:rPr>
              <a:t>F(i,j)=</a:t>
            </a:r>
            <a:endParaRPr/>
          </a:p>
          <a:p>
            <a:pPr indent="0" lvl="0" marL="0" rtl="0" algn="l">
              <a:lnSpc>
                <a:spcPct val="100000"/>
              </a:lnSpc>
              <a:spcBef>
                <a:spcPts val="480"/>
              </a:spcBef>
              <a:spcAft>
                <a:spcPts val="0"/>
              </a:spcAft>
              <a:buSzPts val="1800"/>
              <a:buNone/>
            </a:pPr>
            <a:r>
              <a:rPr b="1" i="0" lang="en-US" sz="2400" u="none">
                <a:solidFill>
                  <a:srgbClr val="FFFF99"/>
                </a:solidFill>
                <a:latin typeface="Times New Roman"/>
                <a:ea typeface="Times New Roman"/>
                <a:cs typeface="Times New Roman"/>
                <a:sym typeface="Times New Roman"/>
              </a:rPr>
              <a:t>   F(i-1,j) + F(I, j-1)</a:t>
            </a:r>
            <a:endParaRPr/>
          </a:p>
        </p:txBody>
      </p:sp>
      <p:pic>
        <p:nvPicPr>
          <p:cNvPr descr="CityWalks1" id="255" name="Google Shape;255;p12"/>
          <p:cNvPicPr preferRelativeResize="0"/>
          <p:nvPr>
            <p:ph idx="1" type="body"/>
          </p:nvPr>
        </p:nvPicPr>
        <p:blipFill rotWithShape="1">
          <a:blip r:embed="rId3">
            <a:alphaModFix/>
          </a:blip>
          <a:srcRect b="0" l="0" r="0" t="0"/>
          <a:stretch/>
        </p:blipFill>
        <p:spPr>
          <a:xfrm>
            <a:off x="4724400" y="1219200"/>
            <a:ext cx="4076700" cy="3540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3"/>
          <p:cNvSpPr txBox="1"/>
          <p:nvPr/>
        </p:nvSpPr>
        <p:spPr>
          <a:xfrm>
            <a:off x="1295400" y="6400800"/>
            <a:ext cx="640080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Arial Narrow"/>
              <a:buNone/>
            </a:pPr>
            <a:r>
              <a:rPr b="0" i="0" lang="en-US" sz="1400" u="none">
                <a:solidFill>
                  <a:schemeClr val="lt1"/>
                </a:solidFill>
                <a:latin typeface="Arial Narrow"/>
                <a:ea typeface="Arial Narrow"/>
                <a:cs typeface="Arial Narrow"/>
                <a:sym typeface="Arial Narrow"/>
              </a:rPr>
              <a:t>A. Levitin “Introduction to the Design &amp; Analysis of Algorithms,” 3rd ed., Ch. 8 ©2012 Pearson Education, Inc. Upper Saddle River, NJ. All Rights Reserved. </a:t>
            </a:r>
            <a:endParaRPr/>
          </a:p>
        </p:txBody>
      </p:sp>
      <p:sp>
        <p:nvSpPr>
          <p:cNvPr id="261" name="Google Shape;261;p13"/>
          <p:cNvSpPr txBox="1"/>
          <p:nvPr/>
        </p:nvSpPr>
        <p:spPr>
          <a:xfrm>
            <a:off x="7092950" y="655320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Narrow"/>
              <a:buNone/>
            </a:pPr>
            <a:fld id="{00000000-1234-1234-1234-123412341234}" type="slidenum">
              <a:rPr b="0" i="0" lang="en-US" sz="1400" u="none">
                <a:solidFill>
                  <a:schemeClr val="lt1"/>
                </a:solidFill>
                <a:latin typeface="Arial Narrow"/>
                <a:ea typeface="Arial Narrow"/>
                <a:cs typeface="Arial Narrow"/>
                <a:sym typeface="Arial Narrow"/>
              </a:rPr>
              <a:t>‹#›</a:t>
            </a:fld>
            <a:endParaRPr/>
          </a:p>
        </p:txBody>
      </p:sp>
      <p:sp>
        <p:nvSpPr>
          <p:cNvPr id="262" name="Google Shape;262;p13"/>
          <p:cNvSpPr txBox="1"/>
          <p:nvPr>
            <p:ph type="title"/>
          </p:nvPr>
        </p:nvSpPr>
        <p:spPr>
          <a:xfrm>
            <a:off x="609600" y="152400"/>
            <a:ext cx="758825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2"/>
              </a:buClr>
              <a:buSzPts val="3600"/>
              <a:buFont typeface="Times New Roman"/>
              <a:buNone/>
            </a:pPr>
            <a:r>
              <a:rPr b="1" i="0" lang="en-US" sz="3600" u="none">
                <a:solidFill>
                  <a:schemeClr val="lt2"/>
                </a:solidFill>
                <a:latin typeface="Times New Roman"/>
                <a:ea typeface="Times New Roman"/>
                <a:cs typeface="Times New Roman"/>
                <a:sym typeface="Times New Roman"/>
              </a:rPr>
              <a:t>Example 4: Coin-collecting by robot</a:t>
            </a:r>
            <a:endParaRPr/>
          </a:p>
        </p:txBody>
      </p:sp>
      <p:sp>
        <p:nvSpPr>
          <p:cNvPr id="263" name="Google Shape;263;p13"/>
          <p:cNvSpPr txBox="1"/>
          <p:nvPr>
            <p:ph idx="1" type="body"/>
          </p:nvPr>
        </p:nvSpPr>
        <p:spPr>
          <a:xfrm>
            <a:off x="533400" y="1066800"/>
            <a:ext cx="8610600" cy="55911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b="1" i="0" lang="en-US" sz="2400" u="none">
                <a:solidFill>
                  <a:srgbClr val="FFFF99"/>
                </a:solidFill>
                <a:latin typeface="Times New Roman"/>
                <a:ea typeface="Times New Roman"/>
                <a:cs typeface="Times New Roman"/>
                <a:sym typeface="Times New Roman"/>
              </a:rPr>
              <a:t>Several coins are placed in cells of an </a:t>
            </a:r>
            <a:r>
              <a:rPr b="1" i="1" lang="en-US" sz="2400" u="none">
                <a:solidFill>
                  <a:srgbClr val="FFFF99"/>
                </a:solidFill>
                <a:latin typeface="Times New Roman"/>
                <a:ea typeface="Times New Roman"/>
                <a:cs typeface="Times New Roman"/>
                <a:sym typeface="Times New Roman"/>
              </a:rPr>
              <a:t>n</a:t>
            </a:r>
            <a:r>
              <a:rPr b="1" i="0" lang="en-US" sz="2400" u="none">
                <a:solidFill>
                  <a:srgbClr val="FFFF99"/>
                </a:solidFill>
                <a:latin typeface="Times New Roman"/>
                <a:ea typeface="Times New Roman"/>
                <a:cs typeface="Times New Roman"/>
                <a:sym typeface="Times New Roman"/>
              </a:rPr>
              <a:t>×</a:t>
            </a:r>
            <a:r>
              <a:rPr b="1" i="1" lang="en-US" sz="2400" u="none">
                <a:solidFill>
                  <a:srgbClr val="FFFF99"/>
                </a:solidFill>
                <a:latin typeface="Times New Roman"/>
                <a:ea typeface="Times New Roman"/>
                <a:cs typeface="Times New Roman"/>
                <a:sym typeface="Times New Roman"/>
              </a:rPr>
              <a:t>m</a:t>
            </a:r>
            <a:r>
              <a:rPr b="1" i="0" lang="en-US" sz="2400" u="none">
                <a:solidFill>
                  <a:srgbClr val="FFFF99"/>
                </a:solidFill>
                <a:latin typeface="Times New Roman"/>
                <a:ea typeface="Times New Roman"/>
                <a:cs typeface="Times New Roman"/>
                <a:sym typeface="Times New Roman"/>
              </a:rPr>
              <a:t> board.  A robot, located in the upper left cell of the board, needs to collect as many of the coins as possible and bring them to the bottom right cell.  On each step, the robot can move either one cell to the right or one cell down from its current location. </a:t>
            </a:r>
            <a:endParaRPr/>
          </a:p>
          <a:p>
            <a:pPr indent="-228600" lvl="0" marL="342900" rtl="0" algn="l">
              <a:spcBef>
                <a:spcPts val="480"/>
              </a:spcBef>
              <a:spcAft>
                <a:spcPts val="0"/>
              </a:spcAft>
              <a:buSzPts val="1800"/>
              <a:buNone/>
            </a:pPr>
            <a:r>
              <a:t/>
            </a:r>
            <a:endParaRPr b="1" i="0" sz="2400" u="none">
              <a:solidFill>
                <a:srgbClr val="FFFF99"/>
              </a:solidFill>
              <a:latin typeface="Times New Roman"/>
              <a:ea typeface="Times New Roman"/>
              <a:cs typeface="Times New Roman"/>
              <a:sym typeface="Times New Roman"/>
            </a:endParaRPr>
          </a:p>
        </p:txBody>
      </p:sp>
      <p:pic>
        <p:nvPicPr>
          <p:cNvPr descr="Fig 8" id="264" name="Google Shape;264;p13"/>
          <p:cNvPicPr preferRelativeResize="0"/>
          <p:nvPr/>
        </p:nvPicPr>
        <p:blipFill rotWithShape="1">
          <a:blip r:embed="rId3">
            <a:alphaModFix/>
          </a:blip>
          <a:srcRect b="0" l="0" r="0" t="0"/>
          <a:stretch/>
        </p:blipFill>
        <p:spPr>
          <a:xfrm>
            <a:off x="2667000" y="2819400"/>
            <a:ext cx="4267200" cy="3746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14"/>
          <p:cNvSpPr txBox="1"/>
          <p:nvPr/>
        </p:nvSpPr>
        <p:spPr>
          <a:xfrm>
            <a:off x="1295400" y="6400800"/>
            <a:ext cx="640080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Arial Narrow"/>
              <a:buNone/>
            </a:pPr>
            <a:r>
              <a:rPr b="0" i="0" lang="en-US" sz="1400" u="none">
                <a:solidFill>
                  <a:schemeClr val="lt1"/>
                </a:solidFill>
                <a:latin typeface="Arial Narrow"/>
                <a:ea typeface="Arial Narrow"/>
                <a:cs typeface="Arial Narrow"/>
                <a:sym typeface="Arial Narrow"/>
              </a:rPr>
              <a:t>A. Levitin “Introduction to the Design &amp; Analysis of Algorithms,” 3rd ed., Ch. 8 ©2012 Pearson Education, Inc. Upper Saddle River, NJ. All Rights Reserved. </a:t>
            </a:r>
            <a:endParaRPr/>
          </a:p>
        </p:txBody>
      </p:sp>
      <p:sp>
        <p:nvSpPr>
          <p:cNvPr id="270" name="Google Shape;270;p14"/>
          <p:cNvSpPr txBox="1"/>
          <p:nvPr/>
        </p:nvSpPr>
        <p:spPr>
          <a:xfrm>
            <a:off x="7092950" y="655320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Narrow"/>
              <a:buNone/>
            </a:pPr>
            <a:fld id="{00000000-1234-1234-1234-123412341234}" type="slidenum">
              <a:rPr b="0" i="0" lang="en-US" sz="1400" u="none">
                <a:solidFill>
                  <a:schemeClr val="lt1"/>
                </a:solidFill>
                <a:latin typeface="Arial Narrow"/>
                <a:ea typeface="Arial Narrow"/>
                <a:cs typeface="Arial Narrow"/>
                <a:sym typeface="Arial Narrow"/>
              </a:rPr>
              <a:t>‹#›</a:t>
            </a:fld>
            <a:endParaRPr/>
          </a:p>
        </p:txBody>
      </p:sp>
      <p:sp>
        <p:nvSpPr>
          <p:cNvPr id="271" name="Google Shape;271;p14"/>
          <p:cNvSpPr txBox="1"/>
          <p:nvPr>
            <p:ph type="title"/>
          </p:nvPr>
        </p:nvSpPr>
        <p:spPr>
          <a:xfrm>
            <a:off x="533400" y="228600"/>
            <a:ext cx="82296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2"/>
              </a:buClr>
              <a:buSzPts val="3600"/>
              <a:buFont typeface="Times New Roman"/>
              <a:buNone/>
            </a:pPr>
            <a:r>
              <a:rPr b="1" i="0" lang="en-US" sz="3600" u="none">
                <a:solidFill>
                  <a:schemeClr val="lt2"/>
                </a:solidFill>
                <a:latin typeface="Times New Roman"/>
                <a:ea typeface="Times New Roman"/>
                <a:cs typeface="Times New Roman"/>
                <a:sym typeface="Times New Roman"/>
              </a:rPr>
              <a:t>Solution to the coin-collecting problem</a:t>
            </a:r>
            <a:endParaRPr/>
          </a:p>
        </p:txBody>
      </p:sp>
      <p:sp>
        <p:nvSpPr>
          <p:cNvPr id="272" name="Google Shape;272;p14"/>
          <p:cNvSpPr txBox="1"/>
          <p:nvPr>
            <p:ph idx="1" type="body"/>
          </p:nvPr>
        </p:nvSpPr>
        <p:spPr>
          <a:xfrm>
            <a:off x="533400" y="1066800"/>
            <a:ext cx="8610600" cy="559117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800"/>
              <a:buNone/>
            </a:pPr>
            <a:r>
              <a:rPr b="1" i="0" lang="en-US" sz="2400" u="none">
                <a:solidFill>
                  <a:srgbClr val="FFFF99"/>
                </a:solidFill>
                <a:latin typeface="Times New Roman"/>
                <a:ea typeface="Times New Roman"/>
                <a:cs typeface="Times New Roman"/>
                <a:sym typeface="Times New Roman"/>
              </a:rPr>
              <a:t>Let F(</a:t>
            </a:r>
            <a:r>
              <a:rPr b="1" i="1" lang="en-US" sz="2400" u="none">
                <a:solidFill>
                  <a:srgbClr val="FFFF99"/>
                </a:solidFill>
                <a:latin typeface="Times New Roman"/>
                <a:ea typeface="Times New Roman"/>
                <a:cs typeface="Times New Roman"/>
                <a:sym typeface="Times New Roman"/>
              </a:rPr>
              <a:t>i</a:t>
            </a:r>
            <a:r>
              <a:rPr b="1" i="0" lang="en-US" sz="2400" u="none">
                <a:solidFill>
                  <a:srgbClr val="FFFF99"/>
                </a:solidFill>
                <a:latin typeface="Times New Roman"/>
                <a:ea typeface="Times New Roman"/>
                <a:cs typeface="Times New Roman"/>
                <a:sym typeface="Times New Roman"/>
              </a:rPr>
              <a:t>,</a:t>
            </a:r>
            <a:r>
              <a:rPr b="1" i="1" lang="en-US" sz="2400" u="none">
                <a:solidFill>
                  <a:srgbClr val="FFFF99"/>
                </a:solidFill>
                <a:latin typeface="Times New Roman"/>
                <a:ea typeface="Times New Roman"/>
                <a:cs typeface="Times New Roman"/>
                <a:sym typeface="Times New Roman"/>
              </a:rPr>
              <a:t>j</a:t>
            </a:r>
            <a:r>
              <a:rPr b="1" i="0" lang="en-US" sz="2400" u="none">
                <a:solidFill>
                  <a:srgbClr val="FFFF99"/>
                </a:solidFill>
                <a:latin typeface="Times New Roman"/>
                <a:ea typeface="Times New Roman"/>
                <a:cs typeface="Times New Roman"/>
                <a:sym typeface="Times New Roman"/>
              </a:rPr>
              <a:t>) be the largest number of coins the robot can collect and bring to cell (</a:t>
            </a:r>
            <a:r>
              <a:rPr b="1" i="1" lang="en-US" sz="2400" u="none">
                <a:solidFill>
                  <a:srgbClr val="FFFF99"/>
                </a:solidFill>
                <a:latin typeface="Times New Roman"/>
                <a:ea typeface="Times New Roman"/>
                <a:cs typeface="Times New Roman"/>
                <a:sym typeface="Times New Roman"/>
              </a:rPr>
              <a:t>i</a:t>
            </a:r>
            <a:r>
              <a:rPr b="1" i="0" lang="en-US" sz="2400" u="none">
                <a:solidFill>
                  <a:srgbClr val="FFFF99"/>
                </a:solidFill>
                <a:latin typeface="Times New Roman"/>
                <a:ea typeface="Times New Roman"/>
                <a:cs typeface="Times New Roman"/>
                <a:sym typeface="Times New Roman"/>
              </a:rPr>
              <a:t>,</a:t>
            </a:r>
            <a:r>
              <a:rPr b="1" i="1" lang="en-US" sz="2400" u="none">
                <a:solidFill>
                  <a:srgbClr val="FFFF99"/>
                </a:solidFill>
                <a:latin typeface="Times New Roman"/>
                <a:ea typeface="Times New Roman"/>
                <a:cs typeface="Times New Roman"/>
                <a:sym typeface="Times New Roman"/>
              </a:rPr>
              <a:t>j</a:t>
            </a:r>
            <a:r>
              <a:rPr b="1" i="0" lang="en-US" sz="2400" u="none">
                <a:solidFill>
                  <a:srgbClr val="FFFF99"/>
                </a:solidFill>
                <a:latin typeface="Times New Roman"/>
                <a:ea typeface="Times New Roman"/>
                <a:cs typeface="Times New Roman"/>
                <a:sym typeface="Times New Roman"/>
              </a:rPr>
              <a:t>) in the </a:t>
            </a:r>
            <a:r>
              <a:rPr b="1" i="1" lang="en-US" sz="2400" u="none">
                <a:solidFill>
                  <a:srgbClr val="FFFF99"/>
                </a:solidFill>
                <a:latin typeface="Times New Roman"/>
                <a:ea typeface="Times New Roman"/>
                <a:cs typeface="Times New Roman"/>
                <a:sym typeface="Times New Roman"/>
              </a:rPr>
              <a:t>i</a:t>
            </a:r>
            <a:r>
              <a:rPr b="1" i="0" lang="en-US" sz="2400" u="none">
                <a:solidFill>
                  <a:srgbClr val="FFFF99"/>
                </a:solidFill>
                <a:latin typeface="Times New Roman"/>
                <a:ea typeface="Times New Roman"/>
                <a:cs typeface="Times New Roman"/>
                <a:sym typeface="Times New Roman"/>
              </a:rPr>
              <a:t>th row and </a:t>
            </a:r>
            <a:r>
              <a:rPr b="1" i="1" lang="en-US" sz="2400" u="none">
                <a:solidFill>
                  <a:srgbClr val="FFFF99"/>
                </a:solidFill>
                <a:latin typeface="Times New Roman"/>
                <a:ea typeface="Times New Roman"/>
                <a:cs typeface="Times New Roman"/>
                <a:sym typeface="Times New Roman"/>
              </a:rPr>
              <a:t>j</a:t>
            </a:r>
            <a:r>
              <a:rPr b="1" i="0" lang="en-US" sz="2400" u="none">
                <a:solidFill>
                  <a:srgbClr val="FFFF99"/>
                </a:solidFill>
                <a:latin typeface="Times New Roman"/>
                <a:ea typeface="Times New Roman"/>
                <a:cs typeface="Times New Roman"/>
                <a:sym typeface="Times New Roman"/>
              </a:rPr>
              <a:t>th column.</a:t>
            </a:r>
            <a:endParaRPr/>
          </a:p>
          <a:p>
            <a:pPr indent="0" lvl="0" marL="0" rtl="0" algn="l">
              <a:lnSpc>
                <a:spcPct val="90000"/>
              </a:lnSpc>
              <a:spcBef>
                <a:spcPts val="480"/>
              </a:spcBef>
              <a:spcAft>
                <a:spcPts val="0"/>
              </a:spcAft>
              <a:buSzPts val="1800"/>
              <a:buNone/>
            </a:pPr>
            <a:r>
              <a:t/>
            </a:r>
            <a:endParaRPr b="1" i="0" sz="2400" u="none">
              <a:solidFill>
                <a:srgbClr val="FFFF99"/>
              </a:solidFill>
              <a:latin typeface="Times New Roman"/>
              <a:ea typeface="Times New Roman"/>
              <a:cs typeface="Times New Roman"/>
              <a:sym typeface="Times New Roman"/>
            </a:endParaRPr>
          </a:p>
          <a:p>
            <a:pPr indent="0" lvl="0" marL="0" rtl="0" algn="l">
              <a:lnSpc>
                <a:spcPct val="90000"/>
              </a:lnSpc>
              <a:spcBef>
                <a:spcPts val="480"/>
              </a:spcBef>
              <a:spcAft>
                <a:spcPts val="0"/>
              </a:spcAft>
              <a:buSzPts val="1800"/>
              <a:buNone/>
            </a:pPr>
            <a:r>
              <a:rPr b="1" i="0" lang="en-US" sz="2400" u="none">
                <a:solidFill>
                  <a:srgbClr val="FFFF99"/>
                </a:solidFill>
                <a:latin typeface="Times New Roman"/>
                <a:ea typeface="Times New Roman"/>
                <a:cs typeface="Times New Roman"/>
                <a:sym typeface="Times New Roman"/>
              </a:rPr>
              <a:t>The largest number of coins that can be brought to cell (</a:t>
            </a:r>
            <a:r>
              <a:rPr b="1" i="1" lang="en-US" sz="2400" u="none">
                <a:solidFill>
                  <a:srgbClr val="FFFF99"/>
                </a:solidFill>
                <a:latin typeface="Times New Roman"/>
                <a:ea typeface="Times New Roman"/>
                <a:cs typeface="Times New Roman"/>
                <a:sym typeface="Times New Roman"/>
              </a:rPr>
              <a:t>i</a:t>
            </a:r>
            <a:r>
              <a:rPr b="1" i="0" lang="en-US" sz="2400" u="none">
                <a:solidFill>
                  <a:srgbClr val="FFFF99"/>
                </a:solidFill>
                <a:latin typeface="Times New Roman"/>
                <a:ea typeface="Times New Roman"/>
                <a:cs typeface="Times New Roman"/>
                <a:sym typeface="Times New Roman"/>
              </a:rPr>
              <a:t>,</a:t>
            </a:r>
            <a:r>
              <a:rPr b="1" i="1" lang="en-US" sz="2400" u="none">
                <a:solidFill>
                  <a:srgbClr val="FFFF99"/>
                </a:solidFill>
                <a:latin typeface="Times New Roman"/>
                <a:ea typeface="Times New Roman"/>
                <a:cs typeface="Times New Roman"/>
                <a:sym typeface="Times New Roman"/>
              </a:rPr>
              <a:t>j</a:t>
            </a:r>
            <a:r>
              <a:rPr b="1" i="0" lang="en-US" sz="2400" u="none">
                <a:solidFill>
                  <a:srgbClr val="FFFF99"/>
                </a:solidFill>
                <a:latin typeface="Times New Roman"/>
                <a:ea typeface="Times New Roman"/>
                <a:cs typeface="Times New Roman"/>
                <a:sym typeface="Times New Roman"/>
              </a:rPr>
              <a:t>):</a:t>
            </a:r>
            <a:br>
              <a:rPr b="1" i="0" lang="en-US" sz="2400" u="none">
                <a:solidFill>
                  <a:srgbClr val="FFFF99"/>
                </a:solidFill>
                <a:latin typeface="Times New Roman"/>
                <a:ea typeface="Times New Roman"/>
                <a:cs typeface="Times New Roman"/>
                <a:sym typeface="Times New Roman"/>
              </a:rPr>
            </a:br>
            <a:br>
              <a:rPr b="1" i="0" lang="en-US" sz="2400" u="none">
                <a:solidFill>
                  <a:srgbClr val="FFFF99"/>
                </a:solidFill>
                <a:latin typeface="Times New Roman"/>
                <a:ea typeface="Times New Roman"/>
                <a:cs typeface="Times New Roman"/>
                <a:sym typeface="Times New Roman"/>
              </a:rPr>
            </a:br>
            <a:r>
              <a:rPr b="1" i="0" lang="en-US" sz="2400" u="none">
                <a:solidFill>
                  <a:srgbClr val="FFFF99"/>
                </a:solidFill>
                <a:latin typeface="Times New Roman"/>
                <a:ea typeface="Times New Roman"/>
                <a:cs typeface="Times New Roman"/>
                <a:sym typeface="Times New Roman"/>
              </a:rPr>
              <a:t>from the left neighbor ?</a:t>
            </a:r>
            <a:endParaRPr/>
          </a:p>
          <a:p>
            <a:pPr indent="0" lvl="0" marL="0" rtl="0" algn="l">
              <a:lnSpc>
                <a:spcPct val="90000"/>
              </a:lnSpc>
              <a:spcBef>
                <a:spcPts val="480"/>
              </a:spcBef>
              <a:spcAft>
                <a:spcPts val="0"/>
              </a:spcAft>
              <a:buSzPts val="1800"/>
              <a:buNone/>
            </a:pPr>
            <a:r>
              <a:rPr b="1" i="0" lang="en-US" sz="2400" u="none">
                <a:solidFill>
                  <a:srgbClr val="FFFF99"/>
                </a:solidFill>
                <a:latin typeface="Times New Roman"/>
                <a:ea typeface="Times New Roman"/>
                <a:cs typeface="Times New Roman"/>
                <a:sym typeface="Times New Roman"/>
              </a:rPr>
              <a:t>from the neighbor above? </a:t>
            </a:r>
            <a:endParaRPr/>
          </a:p>
          <a:p>
            <a:pPr indent="0" lvl="0" marL="0" rtl="0" algn="l">
              <a:lnSpc>
                <a:spcPct val="90000"/>
              </a:lnSpc>
              <a:spcBef>
                <a:spcPts val="480"/>
              </a:spcBef>
              <a:spcAft>
                <a:spcPts val="0"/>
              </a:spcAft>
              <a:buSzPts val="1800"/>
              <a:buNone/>
            </a:pPr>
            <a:r>
              <a:t/>
            </a:r>
            <a:endParaRPr b="1" i="0" sz="2400" u="none">
              <a:solidFill>
                <a:srgbClr val="FFFF99"/>
              </a:solidFill>
              <a:latin typeface="Times New Roman"/>
              <a:ea typeface="Times New Roman"/>
              <a:cs typeface="Times New Roman"/>
              <a:sym typeface="Times New Roman"/>
            </a:endParaRPr>
          </a:p>
          <a:p>
            <a:pPr indent="0" lvl="0" marL="0" rtl="0" algn="l">
              <a:lnSpc>
                <a:spcPct val="90000"/>
              </a:lnSpc>
              <a:spcBef>
                <a:spcPts val="480"/>
              </a:spcBef>
              <a:spcAft>
                <a:spcPts val="0"/>
              </a:spcAft>
              <a:buSzPts val="1800"/>
              <a:buNone/>
            </a:pPr>
            <a:r>
              <a:rPr b="1" i="0" lang="en-US" sz="2400" u="none">
                <a:solidFill>
                  <a:srgbClr val="FFFF99"/>
                </a:solidFill>
                <a:latin typeface="Times New Roman"/>
                <a:ea typeface="Times New Roman"/>
                <a:cs typeface="Times New Roman"/>
                <a:sym typeface="Times New Roman"/>
              </a:rPr>
              <a:t>The recurrence: </a:t>
            </a:r>
            <a:endParaRPr/>
          </a:p>
          <a:p>
            <a:pPr indent="0" lvl="0" marL="0" rtl="0" algn="l">
              <a:lnSpc>
                <a:spcPct val="90000"/>
              </a:lnSpc>
              <a:spcBef>
                <a:spcPts val="480"/>
              </a:spcBef>
              <a:spcAft>
                <a:spcPts val="0"/>
              </a:spcAft>
              <a:buSzPts val="1800"/>
              <a:buNone/>
            </a:pPr>
            <a:r>
              <a:rPr b="1" i="0" lang="en-US" sz="2400" u="none">
                <a:solidFill>
                  <a:srgbClr val="FFFF99"/>
                </a:solidFill>
                <a:latin typeface="Times New Roman"/>
                <a:ea typeface="Times New Roman"/>
                <a:cs typeface="Times New Roman"/>
                <a:sym typeface="Times New Roman"/>
              </a:rPr>
              <a:t>        F(</a:t>
            </a:r>
            <a:r>
              <a:rPr b="1" i="1" lang="en-US" sz="2400" u="none">
                <a:solidFill>
                  <a:srgbClr val="FFFF99"/>
                </a:solidFill>
                <a:latin typeface="Times New Roman"/>
                <a:ea typeface="Times New Roman"/>
                <a:cs typeface="Times New Roman"/>
                <a:sym typeface="Times New Roman"/>
              </a:rPr>
              <a:t>i</a:t>
            </a:r>
            <a:r>
              <a:rPr b="1" i="0" lang="en-US" sz="2400" u="none">
                <a:solidFill>
                  <a:srgbClr val="FFFF99"/>
                </a:solidFill>
                <a:latin typeface="Times New Roman"/>
                <a:ea typeface="Times New Roman"/>
                <a:cs typeface="Times New Roman"/>
                <a:sym typeface="Times New Roman"/>
              </a:rPr>
              <a:t>, </a:t>
            </a:r>
            <a:r>
              <a:rPr b="1" i="1" lang="en-US" sz="2400" u="none">
                <a:solidFill>
                  <a:srgbClr val="FFFF99"/>
                </a:solidFill>
                <a:latin typeface="Times New Roman"/>
                <a:ea typeface="Times New Roman"/>
                <a:cs typeface="Times New Roman"/>
                <a:sym typeface="Times New Roman"/>
              </a:rPr>
              <a:t>j</a:t>
            </a:r>
            <a:r>
              <a:rPr b="1" i="0" lang="en-US" sz="2400" u="none">
                <a:solidFill>
                  <a:srgbClr val="FFFF99"/>
                </a:solidFill>
                <a:latin typeface="Times New Roman"/>
                <a:ea typeface="Times New Roman"/>
                <a:cs typeface="Times New Roman"/>
                <a:sym typeface="Times New Roman"/>
              </a:rPr>
              <a:t>) = max{F(</a:t>
            </a:r>
            <a:r>
              <a:rPr b="1" i="1" lang="en-US" sz="2400" u="none">
                <a:solidFill>
                  <a:srgbClr val="FFFF99"/>
                </a:solidFill>
                <a:latin typeface="Times New Roman"/>
                <a:ea typeface="Times New Roman"/>
                <a:cs typeface="Times New Roman"/>
                <a:sym typeface="Times New Roman"/>
              </a:rPr>
              <a:t>i</a:t>
            </a:r>
            <a:r>
              <a:rPr b="1" i="0" lang="en-US" sz="2400" u="none">
                <a:solidFill>
                  <a:srgbClr val="FFFF99"/>
                </a:solidFill>
                <a:latin typeface="Times New Roman"/>
                <a:ea typeface="Times New Roman"/>
                <a:cs typeface="Times New Roman"/>
                <a:sym typeface="Times New Roman"/>
              </a:rPr>
              <a:t>-1, </a:t>
            </a:r>
            <a:r>
              <a:rPr b="1" i="1" lang="en-US" sz="2400" u="none">
                <a:solidFill>
                  <a:srgbClr val="FFFF99"/>
                </a:solidFill>
                <a:latin typeface="Times New Roman"/>
                <a:ea typeface="Times New Roman"/>
                <a:cs typeface="Times New Roman"/>
                <a:sym typeface="Times New Roman"/>
              </a:rPr>
              <a:t>j</a:t>
            </a:r>
            <a:r>
              <a:rPr b="1" i="0" lang="en-US" sz="2400" u="none">
                <a:solidFill>
                  <a:srgbClr val="FFFF99"/>
                </a:solidFill>
                <a:latin typeface="Times New Roman"/>
                <a:ea typeface="Times New Roman"/>
                <a:cs typeface="Times New Roman"/>
                <a:sym typeface="Times New Roman"/>
              </a:rPr>
              <a:t>),  F(</a:t>
            </a:r>
            <a:r>
              <a:rPr b="1" i="1" lang="en-US" sz="2400" u="none">
                <a:solidFill>
                  <a:srgbClr val="FFFF99"/>
                </a:solidFill>
                <a:latin typeface="Times New Roman"/>
                <a:ea typeface="Times New Roman"/>
                <a:cs typeface="Times New Roman"/>
                <a:sym typeface="Times New Roman"/>
              </a:rPr>
              <a:t>i</a:t>
            </a:r>
            <a:r>
              <a:rPr b="1" i="0" lang="en-US" sz="2400" u="none">
                <a:solidFill>
                  <a:srgbClr val="FFFF99"/>
                </a:solidFill>
                <a:latin typeface="Times New Roman"/>
                <a:ea typeface="Times New Roman"/>
                <a:cs typeface="Times New Roman"/>
                <a:sym typeface="Times New Roman"/>
              </a:rPr>
              <a:t>, </a:t>
            </a:r>
            <a:r>
              <a:rPr b="1" i="1" lang="en-US" sz="2400" u="none">
                <a:solidFill>
                  <a:srgbClr val="FFFF99"/>
                </a:solidFill>
                <a:latin typeface="Times New Roman"/>
                <a:ea typeface="Times New Roman"/>
                <a:cs typeface="Times New Roman"/>
                <a:sym typeface="Times New Roman"/>
              </a:rPr>
              <a:t>j</a:t>
            </a:r>
            <a:r>
              <a:rPr b="1" i="0" lang="en-US" sz="2400" u="none">
                <a:solidFill>
                  <a:srgbClr val="FFFF99"/>
                </a:solidFill>
                <a:latin typeface="Times New Roman"/>
                <a:ea typeface="Times New Roman"/>
                <a:cs typeface="Times New Roman"/>
                <a:sym typeface="Times New Roman"/>
              </a:rPr>
              <a:t>-1)} + c</a:t>
            </a:r>
            <a:r>
              <a:rPr b="1" baseline="-25000" i="1" lang="en-US" sz="2400" u="none">
                <a:solidFill>
                  <a:srgbClr val="FFFF99"/>
                </a:solidFill>
                <a:latin typeface="Times New Roman"/>
                <a:ea typeface="Times New Roman"/>
                <a:cs typeface="Times New Roman"/>
                <a:sym typeface="Times New Roman"/>
              </a:rPr>
              <a:t>ij    </a:t>
            </a:r>
            <a:r>
              <a:rPr b="1" i="0" lang="en-US" sz="2400" u="none">
                <a:solidFill>
                  <a:srgbClr val="FFFF99"/>
                </a:solidFill>
                <a:latin typeface="Times New Roman"/>
                <a:ea typeface="Times New Roman"/>
                <a:cs typeface="Times New Roman"/>
                <a:sym typeface="Times New Roman"/>
              </a:rPr>
              <a:t>for 1 ≤ </a:t>
            </a:r>
            <a:r>
              <a:rPr b="1" i="1" lang="en-US" sz="2400" u="none">
                <a:solidFill>
                  <a:srgbClr val="FFFF99"/>
                </a:solidFill>
                <a:latin typeface="Times New Roman"/>
                <a:ea typeface="Times New Roman"/>
                <a:cs typeface="Times New Roman"/>
                <a:sym typeface="Times New Roman"/>
              </a:rPr>
              <a:t> i </a:t>
            </a:r>
            <a:r>
              <a:rPr b="1" i="0" lang="en-US" sz="2400" u="none">
                <a:solidFill>
                  <a:srgbClr val="FFFF99"/>
                </a:solidFill>
                <a:latin typeface="Times New Roman"/>
                <a:ea typeface="Times New Roman"/>
                <a:cs typeface="Times New Roman"/>
                <a:sym typeface="Times New Roman"/>
              </a:rPr>
              <a:t>≤ </a:t>
            </a:r>
            <a:r>
              <a:rPr b="1" i="1" lang="en-US" sz="2400" u="none">
                <a:solidFill>
                  <a:srgbClr val="FFFF99"/>
                </a:solidFill>
                <a:latin typeface="Times New Roman"/>
                <a:ea typeface="Times New Roman"/>
                <a:cs typeface="Times New Roman"/>
                <a:sym typeface="Times New Roman"/>
              </a:rPr>
              <a:t>n</a:t>
            </a:r>
            <a:r>
              <a:rPr b="1" i="0" lang="en-US" sz="2400" u="none">
                <a:solidFill>
                  <a:srgbClr val="FFFF99"/>
                </a:solidFill>
                <a:latin typeface="Times New Roman"/>
                <a:ea typeface="Times New Roman"/>
                <a:cs typeface="Times New Roman"/>
                <a:sym typeface="Times New Roman"/>
              </a:rPr>
              <a:t>, 1 ≤ </a:t>
            </a:r>
            <a:r>
              <a:rPr b="1" i="1" lang="en-US" sz="2400" u="none">
                <a:solidFill>
                  <a:srgbClr val="FFFF99"/>
                </a:solidFill>
                <a:latin typeface="Times New Roman"/>
                <a:ea typeface="Times New Roman"/>
                <a:cs typeface="Times New Roman"/>
                <a:sym typeface="Times New Roman"/>
              </a:rPr>
              <a:t>j </a:t>
            </a:r>
            <a:r>
              <a:rPr b="1" i="0" lang="en-US" sz="2400" u="none">
                <a:solidFill>
                  <a:srgbClr val="FFFF99"/>
                </a:solidFill>
                <a:latin typeface="Times New Roman"/>
                <a:ea typeface="Times New Roman"/>
                <a:cs typeface="Times New Roman"/>
                <a:sym typeface="Times New Roman"/>
              </a:rPr>
              <a:t>≤ </a:t>
            </a:r>
            <a:r>
              <a:rPr b="1" i="1" lang="en-US" sz="2400" u="none">
                <a:solidFill>
                  <a:srgbClr val="FFFF99"/>
                </a:solidFill>
                <a:latin typeface="Times New Roman"/>
                <a:ea typeface="Times New Roman"/>
                <a:cs typeface="Times New Roman"/>
                <a:sym typeface="Times New Roman"/>
              </a:rPr>
              <a:t>m</a:t>
            </a:r>
            <a:endParaRPr/>
          </a:p>
          <a:p>
            <a:pPr indent="0" lvl="0" marL="0" rtl="0" algn="l">
              <a:lnSpc>
                <a:spcPct val="90000"/>
              </a:lnSpc>
              <a:spcBef>
                <a:spcPts val="480"/>
              </a:spcBef>
              <a:spcAft>
                <a:spcPts val="0"/>
              </a:spcAft>
              <a:buSzPts val="1800"/>
              <a:buNone/>
            </a:pPr>
            <a:r>
              <a:rPr b="1" i="0" lang="en-US" sz="2400" u="none">
                <a:solidFill>
                  <a:srgbClr val="FFFF99"/>
                </a:solidFill>
                <a:latin typeface="Times New Roman"/>
                <a:ea typeface="Times New Roman"/>
                <a:cs typeface="Times New Roman"/>
                <a:sym typeface="Times New Roman"/>
              </a:rPr>
              <a:t>where</a:t>
            </a:r>
            <a:r>
              <a:rPr b="1" i="1" lang="en-US" sz="2400" u="none">
                <a:solidFill>
                  <a:srgbClr val="FFFF99"/>
                </a:solidFill>
                <a:latin typeface="Times New Roman"/>
                <a:ea typeface="Times New Roman"/>
                <a:cs typeface="Times New Roman"/>
                <a:sym typeface="Times New Roman"/>
              </a:rPr>
              <a:t> </a:t>
            </a:r>
            <a:r>
              <a:rPr b="1" i="0" lang="en-US" sz="2400" u="none">
                <a:solidFill>
                  <a:srgbClr val="FFFF99"/>
                </a:solidFill>
                <a:latin typeface="Times New Roman"/>
                <a:ea typeface="Times New Roman"/>
                <a:cs typeface="Times New Roman"/>
                <a:sym typeface="Times New Roman"/>
              </a:rPr>
              <a:t> c</a:t>
            </a:r>
            <a:r>
              <a:rPr b="1" baseline="-25000" i="1" lang="en-US" sz="2400" u="none">
                <a:solidFill>
                  <a:srgbClr val="FFFF99"/>
                </a:solidFill>
                <a:latin typeface="Times New Roman"/>
                <a:ea typeface="Times New Roman"/>
                <a:cs typeface="Times New Roman"/>
                <a:sym typeface="Times New Roman"/>
              </a:rPr>
              <a:t>ij</a:t>
            </a:r>
            <a:r>
              <a:rPr b="1" i="1" lang="en-US" sz="2400" u="none">
                <a:solidFill>
                  <a:srgbClr val="FFFF99"/>
                </a:solidFill>
                <a:latin typeface="Times New Roman"/>
                <a:ea typeface="Times New Roman"/>
                <a:cs typeface="Times New Roman"/>
                <a:sym typeface="Times New Roman"/>
              </a:rPr>
              <a:t> </a:t>
            </a:r>
            <a:r>
              <a:rPr b="1" i="0" lang="en-US" sz="2400" u="none">
                <a:solidFill>
                  <a:srgbClr val="FFFF99"/>
                </a:solidFill>
                <a:latin typeface="Times New Roman"/>
                <a:ea typeface="Times New Roman"/>
                <a:cs typeface="Times New Roman"/>
                <a:sym typeface="Times New Roman"/>
              </a:rPr>
              <a:t>= 1</a:t>
            </a:r>
            <a:r>
              <a:rPr b="1" i="1" lang="en-US" sz="2400" u="none">
                <a:solidFill>
                  <a:srgbClr val="FFFF99"/>
                </a:solidFill>
                <a:latin typeface="Times New Roman"/>
                <a:ea typeface="Times New Roman"/>
                <a:cs typeface="Times New Roman"/>
                <a:sym typeface="Times New Roman"/>
              </a:rPr>
              <a:t> </a:t>
            </a:r>
            <a:r>
              <a:rPr b="1" i="0" lang="en-US" sz="2400" u="none">
                <a:solidFill>
                  <a:srgbClr val="FFFF99"/>
                </a:solidFill>
                <a:latin typeface="Times New Roman"/>
                <a:ea typeface="Times New Roman"/>
                <a:cs typeface="Times New Roman"/>
                <a:sym typeface="Times New Roman"/>
              </a:rPr>
              <a:t>if there is a coin in cell (</a:t>
            </a:r>
            <a:r>
              <a:rPr b="1" i="1" lang="en-US" sz="2400" u="none">
                <a:solidFill>
                  <a:srgbClr val="FFFF99"/>
                </a:solidFill>
                <a:latin typeface="Times New Roman"/>
                <a:ea typeface="Times New Roman"/>
                <a:cs typeface="Times New Roman"/>
                <a:sym typeface="Times New Roman"/>
              </a:rPr>
              <a:t>i,j</a:t>
            </a:r>
            <a:r>
              <a:rPr b="1" i="0" lang="en-US" sz="2400" u="none">
                <a:solidFill>
                  <a:srgbClr val="FFFF99"/>
                </a:solidFill>
                <a:latin typeface="Times New Roman"/>
                <a:ea typeface="Times New Roman"/>
                <a:cs typeface="Times New Roman"/>
                <a:sym typeface="Times New Roman"/>
              </a:rPr>
              <a:t>), and</a:t>
            </a:r>
            <a:r>
              <a:rPr b="1" i="1" lang="en-US" sz="2400" u="none">
                <a:solidFill>
                  <a:srgbClr val="FFFF99"/>
                </a:solidFill>
                <a:latin typeface="Times New Roman"/>
                <a:ea typeface="Times New Roman"/>
                <a:cs typeface="Times New Roman"/>
                <a:sym typeface="Times New Roman"/>
              </a:rPr>
              <a:t> </a:t>
            </a:r>
            <a:r>
              <a:rPr b="1" i="0" lang="en-US" sz="2400" u="none">
                <a:solidFill>
                  <a:srgbClr val="FFFF99"/>
                </a:solidFill>
                <a:latin typeface="Times New Roman"/>
                <a:ea typeface="Times New Roman"/>
                <a:cs typeface="Times New Roman"/>
                <a:sym typeface="Times New Roman"/>
              </a:rPr>
              <a:t>c</a:t>
            </a:r>
            <a:r>
              <a:rPr b="1" baseline="-25000" i="1" lang="en-US" sz="2400" u="none">
                <a:solidFill>
                  <a:srgbClr val="FFFF99"/>
                </a:solidFill>
                <a:latin typeface="Times New Roman"/>
                <a:ea typeface="Times New Roman"/>
                <a:cs typeface="Times New Roman"/>
                <a:sym typeface="Times New Roman"/>
              </a:rPr>
              <a:t>ij</a:t>
            </a:r>
            <a:r>
              <a:rPr b="1" i="1" lang="en-US" sz="2400" u="none">
                <a:solidFill>
                  <a:srgbClr val="FFFF99"/>
                </a:solidFill>
                <a:latin typeface="Times New Roman"/>
                <a:ea typeface="Times New Roman"/>
                <a:cs typeface="Times New Roman"/>
                <a:sym typeface="Times New Roman"/>
              </a:rPr>
              <a:t> </a:t>
            </a:r>
            <a:r>
              <a:rPr b="1" i="0" lang="en-US" sz="2400" u="none">
                <a:solidFill>
                  <a:srgbClr val="FFFF99"/>
                </a:solidFill>
                <a:latin typeface="Times New Roman"/>
                <a:ea typeface="Times New Roman"/>
                <a:cs typeface="Times New Roman"/>
                <a:sym typeface="Times New Roman"/>
              </a:rPr>
              <a:t>= 0 otherwise</a:t>
            </a:r>
            <a:endParaRPr/>
          </a:p>
          <a:p>
            <a:pPr indent="0" lvl="0" marL="0" rtl="0" algn="l">
              <a:lnSpc>
                <a:spcPct val="90000"/>
              </a:lnSpc>
              <a:spcBef>
                <a:spcPts val="480"/>
              </a:spcBef>
              <a:spcAft>
                <a:spcPts val="0"/>
              </a:spcAft>
              <a:buSzPts val="1800"/>
              <a:buNone/>
            </a:pPr>
            <a:r>
              <a:t/>
            </a:r>
            <a:endParaRPr b="1" i="0" sz="2400" u="none">
              <a:solidFill>
                <a:srgbClr val="FFFF99"/>
              </a:solidFill>
              <a:latin typeface="Times New Roman"/>
              <a:ea typeface="Times New Roman"/>
              <a:cs typeface="Times New Roman"/>
              <a:sym typeface="Times New Roman"/>
            </a:endParaRPr>
          </a:p>
          <a:p>
            <a:pPr indent="0" lvl="0" marL="0" rtl="0" algn="l">
              <a:lnSpc>
                <a:spcPct val="90000"/>
              </a:lnSpc>
              <a:spcBef>
                <a:spcPts val="480"/>
              </a:spcBef>
              <a:spcAft>
                <a:spcPts val="0"/>
              </a:spcAft>
              <a:buSzPts val="1800"/>
              <a:buNone/>
            </a:pPr>
            <a:r>
              <a:rPr b="1" i="0" lang="en-US" sz="2400" u="none">
                <a:solidFill>
                  <a:srgbClr val="FFFF99"/>
                </a:solidFill>
                <a:latin typeface="Times New Roman"/>
                <a:ea typeface="Times New Roman"/>
                <a:cs typeface="Times New Roman"/>
                <a:sym typeface="Times New Roman"/>
              </a:rPr>
              <a:t>        F(0, </a:t>
            </a:r>
            <a:r>
              <a:rPr b="1" i="1" lang="en-US" sz="2400" u="none">
                <a:solidFill>
                  <a:srgbClr val="FFFF99"/>
                </a:solidFill>
                <a:latin typeface="Times New Roman"/>
                <a:ea typeface="Times New Roman"/>
                <a:cs typeface="Times New Roman"/>
                <a:sym typeface="Times New Roman"/>
              </a:rPr>
              <a:t>j</a:t>
            </a:r>
            <a:r>
              <a:rPr b="1" i="0" lang="en-US" sz="2400" u="none">
                <a:solidFill>
                  <a:srgbClr val="FFFF99"/>
                </a:solidFill>
                <a:latin typeface="Times New Roman"/>
                <a:ea typeface="Times New Roman"/>
                <a:cs typeface="Times New Roman"/>
                <a:sym typeface="Times New Roman"/>
              </a:rPr>
              <a:t>) = 0 for 1 ≤ </a:t>
            </a:r>
            <a:r>
              <a:rPr b="1" i="1" lang="en-US" sz="2400" u="none">
                <a:solidFill>
                  <a:srgbClr val="FFFF99"/>
                </a:solidFill>
                <a:latin typeface="Times New Roman"/>
                <a:ea typeface="Times New Roman"/>
                <a:cs typeface="Times New Roman"/>
                <a:sym typeface="Times New Roman"/>
              </a:rPr>
              <a:t>j </a:t>
            </a:r>
            <a:r>
              <a:rPr b="1" i="0" lang="en-US" sz="2400" u="none">
                <a:solidFill>
                  <a:srgbClr val="FFFF99"/>
                </a:solidFill>
                <a:latin typeface="Times New Roman"/>
                <a:ea typeface="Times New Roman"/>
                <a:cs typeface="Times New Roman"/>
                <a:sym typeface="Times New Roman"/>
              </a:rPr>
              <a:t>≤ </a:t>
            </a:r>
            <a:r>
              <a:rPr b="1" i="1" lang="en-US" sz="2400" u="none">
                <a:solidFill>
                  <a:srgbClr val="FFFF99"/>
                </a:solidFill>
                <a:latin typeface="Times New Roman"/>
                <a:ea typeface="Times New Roman"/>
                <a:cs typeface="Times New Roman"/>
                <a:sym typeface="Times New Roman"/>
              </a:rPr>
              <a:t>m </a:t>
            </a:r>
            <a:r>
              <a:rPr b="1" i="0" lang="en-US" sz="2400" u="none">
                <a:solidFill>
                  <a:srgbClr val="FFFF99"/>
                </a:solidFill>
                <a:latin typeface="Times New Roman"/>
                <a:ea typeface="Times New Roman"/>
                <a:cs typeface="Times New Roman"/>
                <a:sym typeface="Times New Roman"/>
              </a:rPr>
              <a:t> and F(</a:t>
            </a:r>
            <a:r>
              <a:rPr b="1" i="1" lang="en-US" sz="2400" u="none">
                <a:solidFill>
                  <a:srgbClr val="FFFF99"/>
                </a:solidFill>
                <a:latin typeface="Times New Roman"/>
                <a:ea typeface="Times New Roman"/>
                <a:cs typeface="Times New Roman"/>
                <a:sym typeface="Times New Roman"/>
              </a:rPr>
              <a:t>i</a:t>
            </a:r>
            <a:r>
              <a:rPr b="1" i="0" lang="en-US" sz="2400" u="none">
                <a:solidFill>
                  <a:srgbClr val="FFFF99"/>
                </a:solidFill>
                <a:latin typeface="Times New Roman"/>
                <a:ea typeface="Times New Roman"/>
                <a:cs typeface="Times New Roman"/>
                <a:sym typeface="Times New Roman"/>
              </a:rPr>
              <a:t>, 0) = 0 for 1 ≤ </a:t>
            </a:r>
            <a:r>
              <a:rPr b="1" i="1" lang="en-US" sz="2400" u="none">
                <a:solidFill>
                  <a:srgbClr val="FFFF99"/>
                </a:solidFill>
                <a:latin typeface="Times New Roman"/>
                <a:ea typeface="Times New Roman"/>
                <a:cs typeface="Times New Roman"/>
                <a:sym typeface="Times New Roman"/>
              </a:rPr>
              <a:t>i </a:t>
            </a:r>
            <a:r>
              <a:rPr b="1" i="0" lang="en-US" sz="2400" u="none">
                <a:solidFill>
                  <a:srgbClr val="FFFF99"/>
                </a:solidFill>
                <a:latin typeface="Times New Roman"/>
                <a:ea typeface="Times New Roman"/>
                <a:cs typeface="Times New Roman"/>
                <a:sym typeface="Times New Roman"/>
              </a:rPr>
              <a:t>≤ </a:t>
            </a:r>
            <a:r>
              <a:rPr b="1" i="1" lang="en-US" sz="2400" u="none">
                <a:solidFill>
                  <a:srgbClr val="FFFF99"/>
                </a:solidFill>
                <a:latin typeface="Times New Roman"/>
                <a:ea typeface="Times New Roman"/>
                <a:cs typeface="Times New Roman"/>
                <a:sym typeface="Times New Roman"/>
              </a:rPr>
              <a:t>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5"/>
          <p:cNvSpPr txBox="1"/>
          <p:nvPr/>
        </p:nvSpPr>
        <p:spPr>
          <a:xfrm>
            <a:off x="1295400" y="6400800"/>
            <a:ext cx="640080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Arial Narrow"/>
              <a:buNone/>
            </a:pPr>
            <a:r>
              <a:rPr b="0" i="0" lang="en-US" sz="1400" u="none">
                <a:solidFill>
                  <a:schemeClr val="lt1"/>
                </a:solidFill>
                <a:latin typeface="Arial Narrow"/>
                <a:ea typeface="Arial Narrow"/>
                <a:cs typeface="Arial Narrow"/>
                <a:sym typeface="Arial Narrow"/>
              </a:rPr>
              <a:t>A. Levitin “Introduction to the Design &amp; Analysis of Algorithms,” 3rd ed., Ch. 8 ©2012 Pearson Education, Inc. Upper Saddle River, NJ. All Rights Reserved. </a:t>
            </a:r>
            <a:endParaRPr/>
          </a:p>
        </p:txBody>
      </p:sp>
      <p:sp>
        <p:nvSpPr>
          <p:cNvPr id="278" name="Google Shape;278;p15"/>
          <p:cNvSpPr txBox="1"/>
          <p:nvPr/>
        </p:nvSpPr>
        <p:spPr>
          <a:xfrm>
            <a:off x="7092950" y="655320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Narrow"/>
              <a:buNone/>
            </a:pPr>
            <a:fld id="{00000000-1234-1234-1234-123412341234}" type="slidenum">
              <a:rPr b="0" i="0" lang="en-US" sz="1400" u="none">
                <a:solidFill>
                  <a:schemeClr val="lt1"/>
                </a:solidFill>
                <a:latin typeface="Arial Narrow"/>
                <a:ea typeface="Arial Narrow"/>
                <a:cs typeface="Arial Narrow"/>
                <a:sym typeface="Arial Narrow"/>
              </a:rPr>
              <a:t>‹#›</a:t>
            </a:fld>
            <a:endParaRPr/>
          </a:p>
        </p:txBody>
      </p:sp>
      <p:sp>
        <p:nvSpPr>
          <p:cNvPr id="279" name="Google Shape;279;p15"/>
          <p:cNvSpPr txBox="1"/>
          <p:nvPr>
            <p:ph type="title"/>
          </p:nvPr>
        </p:nvSpPr>
        <p:spPr>
          <a:xfrm>
            <a:off x="762000" y="0"/>
            <a:ext cx="91440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2"/>
              </a:buClr>
              <a:buSzPts val="3200"/>
              <a:buFont typeface="Times New Roman"/>
              <a:buNone/>
            </a:pPr>
            <a:r>
              <a:rPr b="1" i="0" lang="en-US" sz="3200" u="none">
                <a:solidFill>
                  <a:schemeClr val="lt2"/>
                </a:solidFill>
                <a:latin typeface="Times New Roman"/>
                <a:ea typeface="Times New Roman"/>
                <a:cs typeface="Times New Roman"/>
                <a:sym typeface="Times New Roman"/>
              </a:rPr>
              <a:t>Solution to the coin-collecting problem (cont.)</a:t>
            </a:r>
            <a:endParaRPr/>
          </a:p>
        </p:txBody>
      </p:sp>
      <p:sp>
        <p:nvSpPr>
          <p:cNvPr id="280" name="Google Shape;280;p15"/>
          <p:cNvSpPr txBox="1"/>
          <p:nvPr>
            <p:ph idx="1" type="body"/>
          </p:nvPr>
        </p:nvSpPr>
        <p:spPr>
          <a:xfrm>
            <a:off x="533400" y="1066800"/>
            <a:ext cx="8610600" cy="55911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b="1" i="0" lang="en-US" sz="2400" u="none">
                <a:solidFill>
                  <a:srgbClr val="FFFF99"/>
                </a:solidFill>
                <a:latin typeface="Times New Roman"/>
                <a:ea typeface="Times New Roman"/>
                <a:cs typeface="Times New Roman"/>
                <a:sym typeface="Times New Roman"/>
              </a:rPr>
              <a:t>        F(</a:t>
            </a:r>
            <a:r>
              <a:rPr b="1" i="1" lang="en-US" sz="2400" u="none">
                <a:solidFill>
                  <a:srgbClr val="FFFF99"/>
                </a:solidFill>
                <a:latin typeface="Times New Roman"/>
                <a:ea typeface="Times New Roman"/>
                <a:cs typeface="Times New Roman"/>
                <a:sym typeface="Times New Roman"/>
              </a:rPr>
              <a:t>i</a:t>
            </a:r>
            <a:r>
              <a:rPr b="1" i="0" lang="en-US" sz="2400" u="none">
                <a:solidFill>
                  <a:srgbClr val="FFFF99"/>
                </a:solidFill>
                <a:latin typeface="Times New Roman"/>
                <a:ea typeface="Times New Roman"/>
                <a:cs typeface="Times New Roman"/>
                <a:sym typeface="Times New Roman"/>
              </a:rPr>
              <a:t>, </a:t>
            </a:r>
            <a:r>
              <a:rPr b="1" i="1" lang="en-US" sz="2400" u="none">
                <a:solidFill>
                  <a:srgbClr val="FFFF99"/>
                </a:solidFill>
                <a:latin typeface="Times New Roman"/>
                <a:ea typeface="Times New Roman"/>
                <a:cs typeface="Times New Roman"/>
                <a:sym typeface="Times New Roman"/>
              </a:rPr>
              <a:t>j</a:t>
            </a:r>
            <a:r>
              <a:rPr b="1" i="0" lang="en-US" sz="2400" u="none">
                <a:solidFill>
                  <a:srgbClr val="FFFF99"/>
                </a:solidFill>
                <a:latin typeface="Times New Roman"/>
                <a:ea typeface="Times New Roman"/>
                <a:cs typeface="Times New Roman"/>
                <a:sym typeface="Times New Roman"/>
              </a:rPr>
              <a:t>) = max{F(</a:t>
            </a:r>
            <a:r>
              <a:rPr b="1" i="1" lang="en-US" sz="2400" u="none">
                <a:solidFill>
                  <a:srgbClr val="FFFF99"/>
                </a:solidFill>
                <a:latin typeface="Times New Roman"/>
                <a:ea typeface="Times New Roman"/>
                <a:cs typeface="Times New Roman"/>
                <a:sym typeface="Times New Roman"/>
              </a:rPr>
              <a:t>i</a:t>
            </a:r>
            <a:r>
              <a:rPr b="1" i="0" lang="en-US" sz="2400" u="none">
                <a:solidFill>
                  <a:srgbClr val="FFFF99"/>
                </a:solidFill>
                <a:latin typeface="Times New Roman"/>
                <a:ea typeface="Times New Roman"/>
                <a:cs typeface="Times New Roman"/>
                <a:sym typeface="Times New Roman"/>
              </a:rPr>
              <a:t>-1, </a:t>
            </a:r>
            <a:r>
              <a:rPr b="1" i="1" lang="en-US" sz="2400" u="none">
                <a:solidFill>
                  <a:srgbClr val="FFFF99"/>
                </a:solidFill>
                <a:latin typeface="Times New Roman"/>
                <a:ea typeface="Times New Roman"/>
                <a:cs typeface="Times New Roman"/>
                <a:sym typeface="Times New Roman"/>
              </a:rPr>
              <a:t>j</a:t>
            </a:r>
            <a:r>
              <a:rPr b="1" i="0" lang="en-US" sz="2400" u="none">
                <a:solidFill>
                  <a:srgbClr val="FFFF99"/>
                </a:solidFill>
                <a:latin typeface="Times New Roman"/>
                <a:ea typeface="Times New Roman"/>
                <a:cs typeface="Times New Roman"/>
                <a:sym typeface="Times New Roman"/>
              </a:rPr>
              <a:t>),  F(</a:t>
            </a:r>
            <a:r>
              <a:rPr b="1" i="1" lang="en-US" sz="2400" u="none">
                <a:solidFill>
                  <a:srgbClr val="FFFF99"/>
                </a:solidFill>
                <a:latin typeface="Times New Roman"/>
                <a:ea typeface="Times New Roman"/>
                <a:cs typeface="Times New Roman"/>
                <a:sym typeface="Times New Roman"/>
              </a:rPr>
              <a:t>i</a:t>
            </a:r>
            <a:r>
              <a:rPr b="1" i="0" lang="en-US" sz="2400" u="none">
                <a:solidFill>
                  <a:srgbClr val="FFFF99"/>
                </a:solidFill>
                <a:latin typeface="Times New Roman"/>
                <a:ea typeface="Times New Roman"/>
                <a:cs typeface="Times New Roman"/>
                <a:sym typeface="Times New Roman"/>
              </a:rPr>
              <a:t>, </a:t>
            </a:r>
            <a:r>
              <a:rPr b="1" i="1" lang="en-US" sz="2400" u="none">
                <a:solidFill>
                  <a:srgbClr val="FFFF99"/>
                </a:solidFill>
                <a:latin typeface="Times New Roman"/>
                <a:ea typeface="Times New Roman"/>
                <a:cs typeface="Times New Roman"/>
                <a:sym typeface="Times New Roman"/>
              </a:rPr>
              <a:t>j</a:t>
            </a:r>
            <a:r>
              <a:rPr b="1" i="0" lang="en-US" sz="2400" u="none">
                <a:solidFill>
                  <a:srgbClr val="FFFF99"/>
                </a:solidFill>
                <a:latin typeface="Times New Roman"/>
                <a:ea typeface="Times New Roman"/>
                <a:cs typeface="Times New Roman"/>
                <a:sym typeface="Times New Roman"/>
              </a:rPr>
              <a:t>-1)} + c</a:t>
            </a:r>
            <a:r>
              <a:rPr b="1" baseline="-25000" i="1" lang="en-US" sz="2400" u="none">
                <a:solidFill>
                  <a:srgbClr val="FFFF99"/>
                </a:solidFill>
                <a:latin typeface="Times New Roman"/>
                <a:ea typeface="Times New Roman"/>
                <a:cs typeface="Times New Roman"/>
                <a:sym typeface="Times New Roman"/>
              </a:rPr>
              <a:t>ij    </a:t>
            </a:r>
            <a:r>
              <a:rPr b="1" i="0" lang="en-US" sz="2400" u="none">
                <a:solidFill>
                  <a:srgbClr val="FFFF99"/>
                </a:solidFill>
                <a:latin typeface="Times New Roman"/>
                <a:ea typeface="Times New Roman"/>
                <a:cs typeface="Times New Roman"/>
                <a:sym typeface="Times New Roman"/>
              </a:rPr>
              <a:t>for 1 ≤ </a:t>
            </a:r>
            <a:r>
              <a:rPr b="1" i="1" lang="en-US" sz="2400" u="none">
                <a:solidFill>
                  <a:srgbClr val="FFFF99"/>
                </a:solidFill>
                <a:latin typeface="Times New Roman"/>
                <a:ea typeface="Times New Roman"/>
                <a:cs typeface="Times New Roman"/>
                <a:sym typeface="Times New Roman"/>
              </a:rPr>
              <a:t> i </a:t>
            </a:r>
            <a:r>
              <a:rPr b="1" i="0" lang="en-US" sz="2400" u="none">
                <a:solidFill>
                  <a:srgbClr val="FFFF99"/>
                </a:solidFill>
                <a:latin typeface="Times New Roman"/>
                <a:ea typeface="Times New Roman"/>
                <a:cs typeface="Times New Roman"/>
                <a:sym typeface="Times New Roman"/>
              </a:rPr>
              <a:t>≤ </a:t>
            </a:r>
            <a:r>
              <a:rPr b="1" i="1" lang="en-US" sz="2400" u="none">
                <a:solidFill>
                  <a:srgbClr val="FFFF99"/>
                </a:solidFill>
                <a:latin typeface="Times New Roman"/>
                <a:ea typeface="Times New Roman"/>
                <a:cs typeface="Times New Roman"/>
                <a:sym typeface="Times New Roman"/>
              </a:rPr>
              <a:t>n</a:t>
            </a:r>
            <a:r>
              <a:rPr b="1" i="0" lang="en-US" sz="2400" u="none">
                <a:solidFill>
                  <a:srgbClr val="FFFF99"/>
                </a:solidFill>
                <a:latin typeface="Times New Roman"/>
                <a:ea typeface="Times New Roman"/>
                <a:cs typeface="Times New Roman"/>
                <a:sym typeface="Times New Roman"/>
              </a:rPr>
              <a:t>, 1 ≤ </a:t>
            </a:r>
            <a:r>
              <a:rPr b="1" i="1" lang="en-US" sz="2400" u="none">
                <a:solidFill>
                  <a:srgbClr val="FFFF99"/>
                </a:solidFill>
                <a:latin typeface="Times New Roman"/>
                <a:ea typeface="Times New Roman"/>
                <a:cs typeface="Times New Roman"/>
                <a:sym typeface="Times New Roman"/>
              </a:rPr>
              <a:t>j </a:t>
            </a:r>
            <a:r>
              <a:rPr b="1" i="0" lang="en-US" sz="2400" u="none">
                <a:solidFill>
                  <a:srgbClr val="FFFF99"/>
                </a:solidFill>
                <a:latin typeface="Times New Roman"/>
                <a:ea typeface="Times New Roman"/>
                <a:cs typeface="Times New Roman"/>
                <a:sym typeface="Times New Roman"/>
              </a:rPr>
              <a:t>≤ </a:t>
            </a:r>
            <a:r>
              <a:rPr b="1" i="1" lang="en-US" sz="2400" u="none">
                <a:solidFill>
                  <a:srgbClr val="FFFF99"/>
                </a:solidFill>
                <a:latin typeface="Times New Roman"/>
                <a:ea typeface="Times New Roman"/>
                <a:cs typeface="Times New Roman"/>
                <a:sym typeface="Times New Roman"/>
              </a:rPr>
              <a:t>m</a:t>
            </a:r>
            <a:endParaRPr/>
          </a:p>
          <a:p>
            <a:pPr indent="0" lvl="0" marL="0" rtl="0" algn="l">
              <a:lnSpc>
                <a:spcPct val="100000"/>
              </a:lnSpc>
              <a:spcBef>
                <a:spcPts val="480"/>
              </a:spcBef>
              <a:spcAft>
                <a:spcPts val="0"/>
              </a:spcAft>
              <a:buSzPts val="1800"/>
              <a:buNone/>
            </a:pPr>
            <a:r>
              <a:rPr b="1" i="0" lang="en-US" sz="2400" u="none">
                <a:solidFill>
                  <a:srgbClr val="FFFF99"/>
                </a:solidFill>
                <a:latin typeface="Times New Roman"/>
                <a:ea typeface="Times New Roman"/>
                <a:cs typeface="Times New Roman"/>
                <a:sym typeface="Times New Roman"/>
              </a:rPr>
              <a:t>where</a:t>
            </a:r>
            <a:r>
              <a:rPr b="1" i="1" lang="en-US" sz="2400" u="none">
                <a:solidFill>
                  <a:srgbClr val="FFFF99"/>
                </a:solidFill>
                <a:latin typeface="Times New Roman"/>
                <a:ea typeface="Times New Roman"/>
                <a:cs typeface="Times New Roman"/>
                <a:sym typeface="Times New Roman"/>
              </a:rPr>
              <a:t> </a:t>
            </a:r>
            <a:r>
              <a:rPr b="1" i="0" lang="en-US" sz="2400" u="none">
                <a:solidFill>
                  <a:srgbClr val="FFFF99"/>
                </a:solidFill>
                <a:latin typeface="Times New Roman"/>
                <a:ea typeface="Times New Roman"/>
                <a:cs typeface="Times New Roman"/>
                <a:sym typeface="Times New Roman"/>
              </a:rPr>
              <a:t> c</a:t>
            </a:r>
            <a:r>
              <a:rPr b="1" baseline="-25000" i="1" lang="en-US" sz="2400" u="none">
                <a:solidFill>
                  <a:srgbClr val="FFFF99"/>
                </a:solidFill>
                <a:latin typeface="Times New Roman"/>
                <a:ea typeface="Times New Roman"/>
                <a:cs typeface="Times New Roman"/>
                <a:sym typeface="Times New Roman"/>
              </a:rPr>
              <a:t>ij</a:t>
            </a:r>
            <a:r>
              <a:rPr b="1" i="1" lang="en-US" sz="2400" u="none">
                <a:solidFill>
                  <a:srgbClr val="FFFF99"/>
                </a:solidFill>
                <a:latin typeface="Times New Roman"/>
                <a:ea typeface="Times New Roman"/>
                <a:cs typeface="Times New Roman"/>
                <a:sym typeface="Times New Roman"/>
              </a:rPr>
              <a:t> </a:t>
            </a:r>
            <a:r>
              <a:rPr b="1" i="0" lang="en-US" sz="2400" u="none">
                <a:solidFill>
                  <a:srgbClr val="FFFF99"/>
                </a:solidFill>
                <a:latin typeface="Times New Roman"/>
                <a:ea typeface="Times New Roman"/>
                <a:cs typeface="Times New Roman"/>
                <a:sym typeface="Times New Roman"/>
              </a:rPr>
              <a:t>= 1</a:t>
            </a:r>
            <a:r>
              <a:rPr b="1" i="1" lang="en-US" sz="2400" u="none">
                <a:solidFill>
                  <a:srgbClr val="FFFF99"/>
                </a:solidFill>
                <a:latin typeface="Times New Roman"/>
                <a:ea typeface="Times New Roman"/>
                <a:cs typeface="Times New Roman"/>
                <a:sym typeface="Times New Roman"/>
              </a:rPr>
              <a:t> </a:t>
            </a:r>
            <a:r>
              <a:rPr b="1" i="0" lang="en-US" sz="2400" u="none">
                <a:solidFill>
                  <a:srgbClr val="FFFF99"/>
                </a:solidFill>
                <a:latin typeface="Times New Roman"/>
                <a:ea typeface="Times New Roman"/>
                <a:cs typeface="Times New Roman"/>
                <a:sym typeface="Times New Roman"/>
              </a:rPr>
              <a:t>if there is a coin in cell (</a:t>
            </a:r>
            <a:r>
              <a:rPr b="1" i="1" lang="en-US" sz="2400" u="none">
                <a:solidFill>
                  <a:srgbClr val="FFFF99"/>
                </a:solidFill>
                <a:latin typeface="Times New Roman"/>
                <a:ea typeface="Times New Roman"/>
                <a:cs typeface="Times New Roman"/>
                <a:sym typeface="Times New Roman"/>
              </a:rPr>
              <a:t>i,j</a:t>
            </a:r>
            <a:r>
              <a:rPr b="1" i="0" lang="en-US" sz="2400" u="none">
                <a:solidFill>
                  <a:srgbClr val="FFFF99"/>
                </a:solidFill>
                <a:latin typeface="Times New Roman"/>
                <a:ea typeface="Times New Roman"/>
                <a:cs typeface="Times New Roman"/>
                <a:sym typeface="Times New Roman"/>
              </a:rPr>
              <a:t>), and</a:t>
            </a:r>
            <a:r>
              <a:rPr b="1" i="1" lang="en-US" sz="2400" u="none">
                <a:solidFill>
                  <a:srgbClr val="FFFF99"/>
                </a:solidFill>
                <a:latin typeface="Times New Roman"/>
                <a:ea typeface="Times New Roman"/>
                <a:cs typeface="Times New Roman"/>
                <a:sym typeface="Times New Roman"/>
              </a:rPr>
              <a:t> </a:t>
            </a:r>
            <a:r>
              <a:rPr b="1" i="0" lang="en-US" sz="2400" u="none">
                <a:solidFill>
                  <a:srgbClr val="FFFF99"/>
                </a:solidFill>
                <a:latin typeface="Times New Roman"/>
                <a:ea typeface="Times New Roman"/>
                <a:cs typeface="Times New Roman"/>
                <a:sym typeface="Times New Roman"/>
              </a:rPr>
              <a:t>c</a:t>
            </a:r>
            <a:r>
              <a:rPr b="1" baseline="-25000" i="1" lang="en-US" sz="2400" u="none">
                <a:solidFill>
                  <a:srgbClr val="FFFF99"/>
                </a:solidFill>
                <a:latin typeface="Times New Roman"/>
                <a:ea typeface="Times New Roman"/>
                <a:cs typeface="Times New Roman"/>
                <a:sym typeface="Times New Roman"/>
              </a:rPr>
              <a:t>ij</a:t>
            </a:r>
            <a:r>
              <a:rPr b="1" i="1" lang="en-US" sz="2400" u="none">
                <a:solidFill>
                  <a:srgbClr val="FFFF99"/>
                </a:solidFill>
                <a:latin typeface="Times New Roman"/>
                <a:ea typeface="Times New Roman"/>
                <a:cs typeface="Times New Roman"/>
                <a:sym typeface="Times New Roman"/>
              </a:rPr>
              <a:t> </a:t>
            </a:r>
            <a:r>
              <a:rPr b="1" i="0" lang="en-US" sz="2400" u="none">
                <a:solidFill>
                  <a:srgbClr val="FFFF99"/>
                </a:solidFill>
                <a:latin typeface="Times New Roman"/>
                <a:ea typeface="Times New Roman"/>
                <a:cs typeface="Times New Roman"/>
                <a:sym typeface="Times New Roman"/>
              </a:rPr>
              <a:t>= 0 otherwise</a:t>
            </a:r>
            <a:endParaRPr/>
          </a:p>
          <a:p>
            <a:pPr indent="0" lvl="0" marL="0" rtl="0" algn="l">
              <a:lnSpc>
                <a:spcPct val="100000"/>
              </a:lnSpc>
              <a:spcBef>
                <a:spcPts val="480"/>
              </a:spcBef>
              <a:spcAft>
                <a:spcPts val="0"/>
              </a:spcAft>
              <a:buSzPts val="1800"/>
              <a:buNone/>
            </a:pPr>
            <a:r>
              <a:rPr b="1" i="0" lang="en-US" sz="2400" u="none">
                <a:solidFill>
                  <a:srgbClr val="FFFF99"/>
                </a:solidFill>
                <a:latin typeface="Times New Roman"/>
                <a:ea typeface="Times New Roman"/>
                <a:cs typeface="Times New Roman"/>
                <a:sym typeface="Times New Roman"/>
              </a:rPr>
              <a:t>        F(0, </a:t>
            </a:r>
            <a:r>
              <a:rPr b="1" i="1" lang="en-US" sz="2400" u="none">
                <a:solidFill>
                  <a:srgbClr val="FFFF99"/>
                </a:solidFill>
                <a:latin typeface="Times New Roman"/>
                <a:ea typeface="Times New Roman"/>
                <a:cs typeface="Times New Roman"/>
                <a:sym typeface="Times New Roman"/>
              </a:rPr>
              <a:t>j</a:t>
            </a:r>
            <a:r>
              <a:rPr b="1" i="0" lang="en-US" sz="2400" u="none">
                <a:solidFill>
                  <a:srgbClr val="FFFF99"/>
                </a:solidFill>
                <a:latin typeface="Times New Roman"/>
                <a:ea typeface="Times New Roman"/>
                <a:cs typeface="Times New Roman"/>
                <a:sym typeface="Times New Roman"/>
              </a:rPr>
              <a:t>) = 0 for 1 ≤ </a:t>
            </a:r>
            <a:r>
              <a:rPr b="1" i="1" lang="en-US" sz="2400" u="none">
                <a:solidFill>
                  <a:srgbClr val="FFFF99"/>
                </a:solidFill>
                <a:latin typeface="Times New Roman"/>
                <a:ea typeface="Times New Roman"/>
                <a:cs typeface="Times New Roman"/>
                <a:sym typeface="Times New Roman"/>
              </a:rPr>
              <a:t>j </a:t>
            </a:r>
            <a:r>
              <a:rPr b="1" i="0" lang="en-US" sz="2400" u="none">
                <a:solidFill>
                  <a:srgbClr val="FFFF99"/>
                </a:solidFill>
                <a:latin typeface="Times New Roman"/>
                <a:ea typeface="Times New Roman"/>
                <a:cs typeface="Times New Roman"/>
                <a:sym typeface="Times New Roman"/>
              </a:rPr>
              <a:t>≤ </a:t>
            </a:r>
            <a:r>
              <a:rPr b="1" i="1" lang="en-US" sz="2400" u="none">
                <a:solidFill>
                  <a:srgbClr val="FFFF99"/>
                </a:solidFill>
                <a:latin typeface="Times New Roman"/>
                <a:ea typeface="Times New Roman"/>
                <a:cs typeface="Times New Roman"/>
                <a:sym typeface="Times New Roman"/>
              </a:rPr>
              <a:t>m </a:t>
            </a:r>
            <a:r>
              <a:rPr b="1" i="0" lang="en-US" sz="2400" u="none">
                <a:solidFill>
                  <a:srgbClr val="FFFF99"/>
                </a:solidFill>
                <a:latin typeface="Times New Roman"/>
                <a:ea typeface="Times New Roman"/>
                <a:cs typeface="Times New Roman"/>
                <a:sym typeface="Times New Roman"/>
              </a:rPr>
              <a:t> and F(</a:t>
            </a:r>
            <a:r>
              <a:rPr b="1" i="1" lang="en-US" sz="2400" u="none">
                <a:solidFill>
                  <a:srgbClr val="FFFF99"/>
                </a:solidFill>
                <a:latin typeface="Times New Roman"/>
                <a:ea typeface="Times New Roman"/>
                <a:cs typeface="Times New Roman"/>
                <a:sym typeface="Times New Roman"/>
              </a:rPr>
              <a:t>i</a:t>
            </a:r>
            <a:r>
              <a:rPr b="1" i="0" lang="en-US" sz="2400" u="none">
                <a:solidFill>
                  <a:srgbClr val="FFFF99"/>
                </a:solidFill>
                <a:latin typeface="Times New Roman"/>
                <a:ea typeface="Times New Roman"/>
                <a:cs typeface="Times New Roman"/>
                <a:sym typeface="Times New Roman"/>
              </a:rPr>
              <a:t>, 0) = 0 for 1 ≤ </a:t>
            </a:r>
            <a:r>
              <a:rPr b="1" i="1" lang="en-US" sz="2400" u="none">
                <a:solidFill>
                  <a:srgbClr val="FFFF99"/>
                </a:solidFill>
                <a:latin typeface="Times New Roman"/>
                <a:ea typeface="Times New Roman"/>
                <a:cs typeface="Times New Roman"/>
                <a:sym typeface="Times New Roman"/>
              </a:rPr>
              <a:t>i </a:t>
            </a:r>
            <a:r>
              <a:rPr b="1" i="0" lang="en-US" sz="2400" u="none">
                <a:solidFill>
                  <a:srgbClr val="FFFF99"/>
                </a:solidFill>
                <a:latin typeface="Times New Roman"/>
                <a:ea typeface="Times New Roman"/>
                <a:cs typeface="Times New Roman"/>
                <a:sym typeface="Times New Roman"/>
              </a:rPr>
              <a:t>≤ </a:t>
            </a:r>
            <a:r>
              <a:rPr b="1" i="1" lang="en-US" sz="2400" u="none">
                <a:solidFill>
                  <a:srgbClr val="FFFF99"/>
                </a:solidFill>
                <a:latin typeface="Times New Roman"/>
                <a:ea typeface="Times New Roman"/>
                <a:cs typeface="Times New Roman"/>
                <a:sym typeface="Times New Roman"/>
              </a:rPr>
              <a:t>n.</a:t>
            </a:r>
            <a:endParaRPr/>
          </a:p>
        </p:txBody>
      </p:sp>
      <p:pic>
        <p:nvPicPr>
          <p:cNvPr descr="Fig 8" id="281" name="Google Shape;281;p15"/>
          <p:cNvPicPr preferRelativeResize="0"/>
          <p:nvPr/>
        </p:nvPicPr>
        <p:blipFill rotWithShape="1">
          <a:blip r:embed="rId3">
            <a:alphaModFix/>
          </a:blip>
          <a:srcRect b="0" l="0" r="0" t="0"/>
          <a:stretch/>
        </p:blipFill>
        <p:spPr>
          <a:xfrm>
            <a:off x="2362200" y="2590800"/>
            <a:ext cx="4572000" cy="401478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16"/>
          <p:cNvSpPr txBox="1"/>
          <p:nvPr/>
        </p:nvSpPr>
        <p:spPr>
          <a:xfrm>
            <a:off x="1295400" y="6400800"/>
            <a:ext cx="640080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Arial Narrow"/>
              <a:buNone/>
            </a:pPr>
            <a:r>
              <a:rPr b="0" i="0" lang="en-US" sz="1400" u="none">
                <a:solidFill>
                  <a:schemeClr val="lt1"/>
                </a:solidFill>
                <a:latin typeface="Arial Narrow"/>
                <a:ea typeface="Arial Narrow"/>
                <a:cs typeface="Arial Narrow"/>
                <a:sym typeface="Arial Narrow"/>
              </a:rPr>
              <a:t>A. Levitin “Introduction to the Design &amp; Analysis of Algorithms,” 3rd ed., Ch. 8 ©2012 Pearson Education, Inc. Upper Saddle River, NJ. All Rights Reserved. </a:t>
            </a:r>
            <a:endParaRPr/>
          </a:p>
        </p:txBody>
      </p:sp>
      <p:sp>
        <p:nvSpPr>
          <p:cNvPr id="287" name="Google Shape;287;p16"/>
          <p:cNvSpPr txBox="1"/>
          <p:nvPr/>
        </p:nvSpPr>
        <p:spPr>
          <a:xfrm>
            <a:off x="7092950" y="655320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Narrow"/>
              <a:buNone/>
            </a:pPr>
            <a:fld id="{00000000-1234-1234-1234-123412341234}" type="slidenum">
              <a:rPr b="0" i="0" lang="en-US" sz="1400" u="none">
                <a:solidFill>
                  <a:schemeClr val="lt1"/>
                </a:solidFill>
                <a:latin typeface="Arial Narrow"/>
                <a:ea typeface="Arial Narrow"/>
                <a:cs typeface="Arial Narrow"/>
                <a:sym typeface="Arial Narrow"/>
              </a:rPr>
              <a:t>‹#›</a:t>
            </a:fld>
            <a:endParaRPr/>
          </a:p>
        </p:txBody>
      </p:sp>
      <p:sp>
        <p:nvSpPr>
          <p:cNvPr id="288" name="Google Shape;288;p16"/>
          <p:cNvSpPr txBox="1"/>
          <p:nvPr>
            <p:ph type="title"/>
          </p:nvPr>
        </p:nvSpPr>
        <p:spPr>
          <a:xfrm>
            <a:off x="609600" y="0"/>
            <a:ext cx="91440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2"/>
              </a:buClr>
              <a:buSzPts val="3600"/>
              <a:buFont typeface="Times New Roman"/>
              <a:buNone/>
            </a:pPr>
            <a:r>
              <a:rPr b="1" i="0" lang="en-US" sz="3600" u="none">
                <a:solidFill>
                  <a:schemeClr val="lt2"/>
                </a:solidFill>
                <a:latin typeface="Times New Roman"/>
                <a:ea typeface="Times New Roman"/>
                <a:cs typeface="Times New Roman"/>
                <a:sym typeface="Times New Roman"/>
              </a:rPr>
              <a:t>Solution to coin-collecting problem (cont.)</a:t>
            </a:r>
            <a:endParaRPr/>
          </a:p>
        </p:txBody>
      </p:sp>
      <p:sp>
        <p:nvSpPr>
          <p:cNvPr id="289" name="Google Shape;289;p16"/>
          <p:cNvSpPr txBox="1"/>
          <p:nvPr>
            <p:ph idx="1" type="body"/>
          </p:nvPr>
        </p:nvSpPr>
        <p:spPr>
          <a:xfrm>
            <a:off x="533400" y="1066800"/>
            <a:ext cx="8610600" cy="55911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b="1" i="0" lang="en-US" sz="2400" u="none">
                <a:solidFill>
                  <a:srgbClr val="FFFF99"/>
                </a:solidFill>
                <a:latin typeface="Times New Roman"/>
                <a:ea typeface="Times New Roman"/>
                <a:cs typeface="Times New Roman"/>
                <a:sym typeface="Times New Roman"/>
              </a:rPr>
              <a:t>        F(</a:t>
            </a:r>
            <a:r>
              <a:rPr b="1" i="1" lang="en-US" sz="2400" u="none">
                <a:solidFill>
                  <a:srgbClr val="FFFF99"/>
                </a:solidFill>
                <a:latin typeface="Times New Roman"/>
                <a:ea typeface="Times New Roman"/>
                <a:cs typeface="Times New Roman"/>
                <a:sym typeface="Times New Roman"/>
              </a:rPr>
              <a:t>i</a:t>
            </a:r>
            <a:r>
              <a:rPr b="1" i="0" lang="en-US" sz="2400" u="none">
                <a:solidFill>
                  <a:srgbClr val="FFFF99"/>
                </a:solidFill>
                <a:latin typeface="Times New Roman"/>
                <a:ea typeface="Times New Roman"/>
                <a:cs typeface="Times New Roman"/>
                <a:sym typeface="Times New Roman"/>
              </a:rPr>
              <a:t>, </a:t>
            </a:r>
            <a:r>
              <a:rPr b="1" i="1" lang="en-US" sz="2400" u="none">
                <a:solidFill>
                  <a:srgbClr val="FFFF99"/>
                </a:solidFill>
                <a:latin typeface="Times New Roman"/>
                <a:ea typeface="Times New Roman"/>
                <a:cs typeface="Times New Roman"/>
                <a:sym typeface="Times New Roman"/>
              </a:rPr>
              <a:t>j</a:t>
            </a:r>
            <a:r>
              <a:rPr b="1" i="0" lang="en-US" sz="2400" u="none">
                <a:solidFill>
                  <a:srgbClr val="FFFF99"/>
                </a:solidFill>
                <a:latin typeface="Times New Roman"/>
                <a:ea typeface="Times New Roman"/>
                <a:cs typeface="Times New Roman"/>
                <a:sym typeface="Times New Roman"/>
              </a:rPr>
              <a:t>) = max{F(</a:t>
            </a:r>
            <a:r>
              <a:rPr b="1" i="1" lang="en-US" sz="2400" u="none">
                <a:solidFill>
                  <a:srgbClr val="FFFF99"/>
                </a:solidFill>
                <a:latin typeface="Times New Roman"/>
                <a:ea typeface="Times New Roman"/>
                <a:cs typeface="Times New Roman"/>
                <a:sym typeface="Times New Roman"/>
              </a:rPr>
              <a:t>i</a:t>
            </a:r>
            <a:r>
              <a:rPr b="1" i="0" lang="en-US" sz="2400" u="none">
                <a:solidFill>
                  <a:srgbClr val="FFFF99"/>
                </a:solidFill>
                <a:latin typeface="Times New Roman"/>
                <a:ea typeface="Times New Roman"/>
                <a:cs typeface="Times New Roman"/>
                <a:sym typeface="Times New Roman"/>
              </a:rPr>
              <a:t>-1, </a:t>
            </a:r>
            <a:r>
              <a:rPr b="1" i="1" lang="en-US" sz="2400" u="none">
                <a:solidFill>
                  <a:srgbClr val="FFFF99"/>
                </a:solidFill>
                <a:latin typeface="Times New Roman"/>
                <a:ea typeface="Times New Roman"/>
                <a:cs typeface="Times New Roman"/>
                <a:sym typeface="Times New Roman"/>
              </a:rPr>
              <a:t>j</a:t>
            </a:r>
            <a:r>
              <a:rPr b="1" i="0" lang="en-US" sz="2400" u="none">
                <a:solidFill>
                  <a:srgbClr val="FFFF99"/>
                </a:solidFill>
                <a:latin typeface="Times New Roman"/>
                <a:ea typeface="Times New Roman"/>
                <a:cs typeface="Times New Roman"/>
                <a:sym typeface="Times New Roman"/>
              </a:rPr>
              <a:t>),  F(</a:t>
            </a:r>
            <a:r>
              <a:rPr b="1" i="1" lang="en-US" sz="2400" u="none">
                <a:solidFill>
                  <a:srgbClr val="FFFF99"/>
                </a:solidFill>
                <a:latin typeface="Times New Roman"/>
                <a:ea typeface="Times New Roman"/>
                <a:cs typeface="Times New Roman"/>
                <a:sym typeface="Times New Roman"/>
              </a:rPr>
              <a:t>i</a:t>
            </a:r>
            <a:r>
              <a:rPr b="1" i="0" lang="en-US" sz="2400" u="none">
                <a:solidFill>
                  <a:srgbClr val="FFFF99"/>
                </a:solidFill>
                <a:latin typeface="Times New Roman"/>
                <a:ea typeface="Times New Roman"/>
                <a:cs typeface="Times New Roman"/>
                <a:sym typeface="Times New Roman"/>
              </a:rPr>
              <a:t>, </a:t>
            </a:r>
            <a:r>
              <a:rPr b="1" i="1" lang="en-US" sz="2400" u="none">
                <a:solidFill>
                  <a:srgbClr val="FFFF99"/>
                </a:solidFill>
                <a:latin typeface="Times New Roman"/>
                <a:ea typeface="Times New Roman"/>
                <a:cs typeface="Times New Roman"/>
                <a:sym typeface="Times New Roman"/>
              </a:rPr>
              <a:t>j</a:t>
            </a:r>
            <a:r>
              <a:rPr b="1" i="0" lang="en-US" sz="2400" u="none">
                <a:solidFill>
                  <a:srgbClr val="FFFF99"/>
                </a:solidFill>
                <a:latin typeface="Times New Roman"/>
                <a:ea typeface="Times New Roman"/>
                <a:cs typeface="Times New Roman"/>
                <a:sym typeface="Times New Roman"/>
              </a:rPr>
              <a:t>-1)} + c</a:t>
            </a:r>
            <a:r>
              <a:rPr b="1" baseline="-25000" i="1" lang="en-US" sz="2400" u="none">
                <a:solidFill>
                  <a:srgbClr val="FFFF99"/>
                </a:solidFill>
                <a:latin typeface="Times New Roman"/>
                <a:ea typeface="Times New Roman"/>
                <a:cs typeface="Times New Roman"/>
                <a:sym typeface="Times New Roman"/>
              </a:rPr>
              <a:t>ij    </a:t>
            </a:r>
            <a:r>
              <a:rPr b="1" i="0" lang="en-US" sz="2400" u="none">
                <a:solidFill>
                  <a:srgbClr val="FFFF99"/>
                </a:solidFill>
                <a:latin typeface="Times New Roman"/>
                <a:ea typeface="Times New Roman"/>
                <a:cs typeface="Times New Roman"/>
                <a:sym typeface="Times New Roman"/>
              </a:rPr>
              <a:t>for 1 ≤ </a:t>
            </a:r>
            <a:r>
              <a:rPr b="1" i="1" lang="en-US" sz="2400" u="none">
                <a:solidFill>
                  <a:srgbClr val="FFFF99"/>
                </a:solidFill>
                <a:latin typeface="Times New Roman"/>
                <a:ea typeface="Times New Roman"/>
                <a:cs typeface="Times New Roman"/>
                <a:sym typeface="Times New Roman"/>
              </a:rPr>
              <a:t> i </a:t>
            </a:r>
            <a:r>
              <a:rPr b="1" i="0" lang="en-US" sz="2400" u="none">
                <a:solidFill>
                  <a:srgbClr val="FFFF99"/>
                </a:solidFill>
                <a:latin typeface="Times New Roman"/>
                <a:ea typeface="Times New Roman"/>
                <a:cs typeface="Times New Roman"/>
                <a:sym typeface="Times New Roman"/>
              </a:rPr>
              <a:t>≤ </a:t>
            </a:r>
            <a:r>
              <a:rPr b="1" i="1" lang="en-US" sz="2400" u="none">
                <a:solidFill>
                  <a:srgbClr val="FFFF99"/>
                </a:solidFill>
                <a:latin typeface="Times New Roman"/>
                <a:ea typeface="Times New Roman"/>
                <a:cs typeface="Times New Roman"/>
                <a:sym typeface="Times New Roman"/>
              </a:rPr>
              <a:t>n</a:t>
            </a:r>
            <a:r>
              <a:rPr b="1" i="0" lang="en-US" sz="2400" u="none">
                <a:solidFill>
                  <a:srgbClr val="FFFF99"/>
                </a:solidFill>
                <a:latin typeface="Times New Roman"/>
                <a:ea typeface="Times New Roman"/>
                <a:cs typeface="Times New Roman"/>
                <a:sym typeface="Times New Roman"/>
              </a:rPr>
              <a:t>, 1 ≤ </a:t>
            </a:r>
            <a:r>
              <a:rPr b="1" i="1" lang="en-US" sz="2400" u="none">
                <a:solidFill>
                  <a:srgbClr val="FFFF99"/>
                </a:solidFill>
                <a:latin typeface="Times New Roman"/>
                <a:ea typeface="Times New Roman"/>
                <a:cs typeface="Times New Roman"/>
                <a:sym typeface="Times New Roman"/>
              </a:rPr>
              <a:t>j </a:t>
            </a:r>
            <a:r>
              <a:rPr b="1" i="0" lang="en-US" sz="2400" u="none">
                <a:solidFill>
                  <a:srgbClr val="FFFF99"/>
                </a:solidFill>
                <a:latin typeface="Times New Roman"/>
                <a:ea typeface="Times New Roman"/>
                <a:cs typeface="Times New Roman"/>
                <a:sym typeface="Times New Roman"/>
              </a:rPr>
              <a:t>≤ </a:t>
            </a:r>
            <a:r>
              <a:rPr b="1" i="1" lang="en-US" sz="2400" u="none">
                <a:solidFill>
                  <a:srgbClr val="FFFF99"/>
                </a:solidFill>
                <a:latin typeface="Times New Roman"/>
                <a:ea typeface="Times New Roman"/>
                <a:cs typeface="Times New Roman"/>
                <a:sym typeface="Times New Roman"/>
              </a:rPr>
              <a:t>m</a:t>
            </a:r>
            <a:endParaRPr/>
          </a:p>
          <a:p>
            <a:pPr indent="0" lvl="0" marL="0" rtl="0" algn="l">
              <a:lnSpc>
                <a:spcPct val="100000"/>
              </a:lnSpc>
              <a:spcBef>
                <a:spcPts val="480"/>
              </a:spcBef>
              <a:spcAft>
                <a:spcPts val="0"/>
              </a:spcAft>
              <a:buSzPts val="1800"/>
              <a:buNone/>
            </a:pPr>
            <a:r>
              <a:rPr b="1" i="0" lang="en-US" sz="2400" u="none">
                <a:solidFill>
                  <a:srgbClr val="FFFF99"/>
                </a:solidFill>
                <a:latin typeface="Times New Roman"/>
                <a:ea typeface="Times New Roman"/>
                <a:cs typeface="Times New Roman"/>
                <a:sym typeface="Times New Roman"/>
              </a:rPr>
              <a:t>where</a:t>
            </a:r>
            <a:r>
              <a:rPr b="1" i="1" lang="en-US" sz="2400" u="none">
                <a:solidFill>
                  <a:srgbClr val="FFFF99"/>
                </a:solidFill>
                <a:latin typeface="Times New Roman"/>
                <a:ea typeface="Times New Roman"/>
                <a:cs typeface="Times New Roman"/>
                <a:sym typeface="Times New Roman"/>
              </a:rPr>
              <a:t> </a:t>
            </a:r>
            <a:r>
              <a:rPr b="1" i="0" lang="en-US" sz="2400" u="none">
                <a:solidFill>
                  <a:srgbClr val="FFFF99"/>
                </a:solidFill>
                <a:latin typeface="Times New Roman"/>
                <a:ea typeface="Times New Roman"/>
                <a:cs typeface="Times New Roman"/>
                <a:sym typeface="Times New Roman"/>
              </a:rPr>
              <a:t> c</a:t>
            </a:r>
            <a:r>
              <a:rPr b="1" baseline="-25000" i="1" lang="en-US" sz="2400" u="none">
                <a:solidFill>
                  <a:srgbClr val="FFFF99"/>
                </a:solidFill>
                <a:latin typeface="Times New Roman"/>
                <a:ea typeface="Times New Roman"/>
                <a:cs typeface="Times New Roman"/>
                <a:sym typeface="Times New Roman"/>
              </a:rPr>
              <a:t>ij</a:t>
            </a:r>
            <a:r>
              <a:rPr b="1" i="1" lang="en-US" sz="2400" u="none">
                <a:solidFill>
                  <a:srgbClr val="FFFF99"/>
                </a:solidFill>
                <a:latin typeface="Times New Roman"/>
                <a:ea typeface="Times New Roman"/>
                <a:cs typeface="Times New Roman"/>
                <a:sym typeface="Times New Roman"/>
              </a:rPr>
              <a:t> </a:t>
            </a:r>
            <a:r>
              <a:rPr b="1" i="0" lang="en-US" sz="2400" u="none">
                <a:solidFill>
                  <a:srgbClr val="FFFF99"/>
                </a:solidFill>
                <a:latin typeface="Times New Roman"/>
                <a:ea typeface="Times New Roman"/>
                <a:cs typeface="Times New Roman"/>
                <a:sym typeface="Times New Roman"/>
              </a:rPr>
              <a:t>= 1</a:t>
            </a:r>
            <a:r>
              <a:rPr b="1" i="1" lang="en-US" sz="2400" u="none">
                <a:solidFill>
                  <a:srgbClr val="FFFF99"/>
                </a:solidFill>
                <a:latin typeface="Times New Roman"/>
                <a:ea typeface="Times New Roman"/>
                <a:cs typeface="Times New Roman"/>
                <a:sym typeface="Times New Roman"/>
              </a:rPr>
              <a:t> </a:t>
            </a:r>
            <a:r>
              <a:rPr b="1" i="0" lang="en-US" sz="2400" u="none">
                <a:solidFill>
                  <a:srgbClr val="FFFF99"/>
                </a:solidFill>
                <a:latin typeface="Times New Roman"/>
                <a:ea typeface="Times New Roman"/>
                <a:cs typeface="Times New Roman"/>
                <a:sym typeface="Times New Roman"/>
              </a:rPr>
              <a:t>if there is a coin in cell (</a:t>
            </a:r>
            <a:r>
              <a:rPr b="1" i="1" lang="en-US" sz="2400" u="none">
                <a:solidFill>
                  <a:srgbClr val="FFFF99"/>
                </a:solidFill>
                <a:latin typeface="Times New Roman"/>
                <a:ea typeface="Times New Roman"/>
                <a:cs typeface="Times New Roman"/>
                <a:sym typeface="Times New Roman"/>
              </a:rPr>
              <a:t>i,j</a:t>
            </a:r>
            <a:r>
              <a:rPr b="1" i="0" lang="en-US" sz="2400" u="none">
                <a:solidFill>
                  <a:srgbClr val="FFFF99"/>
                </a:solidFill>
                <a:latin typeface="Times New Roman"/>
                <a:ea typeface="Times New Roman"/>
                <a:cs typeface="Times New Roman"/>
                <a:sym typeface="Times New Roman"/>
              </a:rPr>
              <a:t>), and</a:t>
            </a:r>
            <a:r>
              <a:rPr b="1" i="1" lang="en-US" sz="2400" u="none">
                <a:solidFill>
                  <a:srgbClr val="FFFF99"/>
                </a:solidFill>
                <a:latin typeface="Times New Roman"/>
                <a:ea typeface="Times New Roman"/>
                <a:cs typeface="Times New Roman"/>
                <a:sym typeface="Times New Roman"/>
              </a:rPr>
              <a:t> </a:t>
            </a:r>
            <a:r>
              <a:rPr b="1" i="0" lang="en-US" sz="2400" u="none">
                <a:solidFill>
                  <a:srgbClr val="FFFF99"/>
                </a:solidFill>
                <a:latin typeface="Times New Roman"/>
                <a:ea typeface="Times New Roman"/>
                <a:cs typeface="Times New Roman"/>
                <a:sym typeface="Times New Roman"/>
              </a:rPr>
              <a:t>c</a:t>
            </a:r>
            <a:r>
              <a:rPr b="1" baseline="-25000" i="1" lang="en-US" sz="2400" u="none">
                <a:solidFill>
                  <a:srgbClr val="FFFF99"/>
                </a:solidFill>
                <a:latin typeface="Times New Roman"/>
                <a:ea typeface="Times New Roman"/>
                <a:cs typeface="Times New Roman"/>
                <a:sym typeface="Times New Roman"/>
              </a:rPr>
              <a:t>ij</a:t>
            </a:r>
            <a:r>
              <a:rPr b="1" i="1" lang="en-US" sz="2400" u="none">
                <a:solidFill>
                  <a:srgbClr val="FFFF99"/>
                </a:solidFill>
                <a:latin typeface="Times New Roman"/>
                <a:ea typeface="Times New Roman"/>
                <a:cs typeface="Times New Roman"/>
                <a:sym typeface="Times New Roman"/>
              </a:rPr>
              <a:t> </a:t>
            </a:r>
            <a:r>
              <a:rPr b="1" i="0" lang="en-US" sz="2400" u="none">
                <a:solidFill>
                  <a:srgbClr val="FFFF99"/>
                </a:solidFill>
                <a:latin typeface="Times New Roman"/>
                <a:ea typeface="Times New Roman"/>
                <a:cs typeface="Times New Roman"/>
                <a:sym typeface="Times New Roman"/>
              </a:rPr>
              <a:t>= 0 otherwise</a:t>
            </a:r>
            <a:endParaRPr/>
          </a:p>
          <a:p>
            <a:pPr indent="0" lvl="0" marL="0" rtl="0" algn="l">
              <a:lnSpc>
                <a:spcPct val="100000"/>
              </a:lnSpc>
              <a:spcBef>
                <a:spcPts val="480"/>
              </a:spcBef>
              <a:spcAft>
                <a:spcPts val="0"/>
              </a:spcAft>
              <a:buSzPts val="1800"/>
              <a:buNone/>
            </a:pPr>
            <a:r>
              <a:rPr b="1" i="0" lang="en-US" sz="2400" u="none">
                <a:solidFill>
                  <a:srgbClr val="FFFF99"/>
                </a:solidFill>
                <a:latin typeface="Times New Roman"/>
                <a:ea typeface="Times New Roman"/>
                <a:cs typeface="Times New Roman"/>
                <a:sym typeface="Times New Roman"/>
              </a:rPr>
              <a:t>        F(0, </a:t>
            </a:r>
            <a:r>
              <a:rPr b="1" i="1" lang="en-US" sz="2400" u="none">
                <a:solidFill>
                  <a:srgbClr val="FFFF99"/>
                </a:solidFill>
                <a:latin typeface="Times New Roman"/>
                <a:ea typeface="Times New Roman"/>
                <a:cs typeface="Times New Roman"/>
                <a:sym typeface="Times New Roman"/>
              </a:rPr>
              <a:t>j</a:t>
            </a:r>
            <a:r>
              <a:rPr b="1" i="0" lang="en-US" sz="2400" u="none">
                <a:solidFill>
                  <a:srgbClr val="FFFF99"/>
                </a:solidFill>
                <a:latin typeface="Times New Roman"/>
                <a:ea typeface="Times New Roman"/>
                <a:cs typeface="Times New Roman"/>
                <a:sym typeface="Times New Roman"/>
              </a:rPr>
              <a:t>) = 0 for 1 ≤ </a:t>
            </a:r>
            <a:r>
              <a:rPr b="1" i="1" lang="en-US" sz="2400" u="none">
                <a:solidFill>
                  <a:srgbClr val="FFFF99"/>
                </a:solidFill>
                <a:latin typeface="Times New Roman"/>
                <a:ea typeface="Times New Roman"/>
                <a:cs typeface="Times New Roman"/>
                <a:sym typeface="Times New Roman"/>
              </a:rPr>
              <a:t>j </a:t>
            </a:r>
            <a:r>
              <a:rPr b="1" i="0" lang="en-US" sz="2400" u="none">
                <a:solidFill>
                  <a:srgbClr val="FFFF99"/>
                </a:solidFill>
                <a:latin typeface="Times New Roman"/>
                <a:ea typeface="Times New Roman"/>
                <a:cs typeface="Times New Roman"/>
                <a:sym typeface="Times New Roman"/>
              </a:rPr>
              <a:t>≤ </a:t>
            </a:r>
            <a:r>
              <a:rPr b="1" i="1" lang="en-US" sz="2400" u="none">
                <a:solidFill>
                  <a:srgbClr val="FFFF99"/>
                </a:solidFill>
                <a:latin typeface="Times New Roman"/>
                <a:ea typeface="Times New Roman"/>
                <a:cs typeface="Times New Roman"/>
                <a:sym typeface="Times New Roman"/>
              </a:rPr>
              <a:t>m </a:t>
            </a:r>
            <a:r>
              <a:rPr b="1" i="0" lang="en-US" sz="2400" u="none">
                <a:solidFill>
                  <a:srgbClr val="FFFF99"/>
                </a:solidFill>
                <a:latin typeface="Times New Roman"/>
                <a:ea typeface="Times New Roman"/>
                <a:cs typeface="Times New Roman"/>
                <a:sym typeface="Times New Roman"/>
              </a:rPr>
              <a:t> and F(</a:t>
            </a:r>
            <a:r>
              <a:rPr b="1" i="1" lang="en-US" sz="2400" u="none">
                <a:solidFill>
                  <a:srgbClr val="FFFF99"/>
                </a:solidFill>
                <a:latin typeface="Times New Roman"/>
                <a:ea typeface="Times New Roman"/>
                <a:cs typeface="Times New Roman"/>
                <a:sym typeface="Times New Roman"/>
              </a:rPr>
              <a:t>i</a:t>
            </a:r>
            <a:r>
              <a:rPr b="1" i="0" lang="en-US" sz="2400" u="none">
                <a:solidFill>
                  <a:srgbClr val="FFFF99"/>
                </a:solidFill>
                <a:latin typeface="Times New Roman"/>
                <a:ea typeface="Times New Roman"/>
                <a:cs typeface="Times New Roman"/>
                <a:sym typeface="Times New Roman"/>
              </a:rPr>
              <a:t>, 0) = 0 for 1 ≤ </a:t>
            </a:r>
            <a:r>
              <a:rPr b="1" i="1" lang="en-US" sz="2400" u="none">
                <a:solidFill>
                  <a:srgbClr val="FFFF99"/>
                </a:solidFill>
                <a:latin typeface="Times New Roman"/>
                <a:ea typeface="Times New Roman"/>
                <a:cs typeface="Times New Roman"/>
                <a:sym typeface="Times New Roman"/>
              </a:rPr>
              <a:t>i </a:t>
            </a:r>
            <a:r>
              <a:rPr b="1" i="0" lang="en-US" sz="2400" u="none">
                <a:solidFill>
                  <a:srgbClr val="FFFF99"/>
                </a:solidFill>
                <a:latin typeface="Times New Roman"/>
                <a:ea typeface="Times New Roman"/>
                <a:cs typeface="Times New Roman"/>
                <a:sym typeface="Times New Roman"/>
              </a:rPr>
              <a:t>≤ </a:t>
            </a:r>
            <a:r>
              <a:rPr b="1" i="1" lang="en-US" sz="2400" u="none">
                <a:solidFill>
                  <a:srgbClr val="FFFF99"/>
                </a:solidFill>
                <a:latin typeface="Times New Roman"/>
                <a:ea typeface="Times New Roman"/>
                <a:cs typeface="Times New Roman"/>
                <a:sym typeface="Times New Roman"/>
              </a:rPr>
              <a:t>n.</a:t>
            </a:r>
            <a:endParaRPr/>
          </a:p>
          <a:p>
            <a:pPr indent="0" lvl="0" marL="0" rtl="0" algn="l">
              <a:lnSpc>
                <a:spcPct val="100000"/>
              </a:lnSpc>
              <a:spcBef>
                <a:spcPts val="480"/>
              </a:spcBef>
              <a:spcAft>
                <a:spcPts val="0"/>
              </a:spcAft>
              <a:buSzPts val="1800"/>
              <a:buNone/>
            </a:pPr>
            <a:r>
              <a:rPr b="1" i="1" lang="en-US" sz="2400" u="none">
                <a:solidFill>
                  <a:srgbClr val="FFFF99"/>
                </a:solidFill>
                <a:latin typeface="Times New Roman"/>
                <a:ea typeface="Times New Roman"/>
                <a:cs typeface="Times New Roman"/>
                <a:sym typeface="Times New Roman"/>
              </a:rPr>
              <a:t>Code (3 versions)?  Storage? Path? Storage? Subproblems?</a:t>
            </a:r>
            <a:endParaRPr/>
          </a:p>
        </p:txBody>
      </p:sp>
      <p:pic>
        <p:nvPicPr>
          <p:cNvPr descr="Fig 8" id="290" name="Google Shape;290;p16"/>
          <p:cNvPicPr preferRelativeResize="0"/>
          <p:nvPr/>
        </p:nvPicPr>
        <p:blipFill rotWithShape="1">
          <a:blip r:embed="rId3">
            <a:alphaModFix/>
          </a:blip>
          <a:srcRect b="0" l="0" r="0" t="0"/>
          <a:stretch/>
        </p:blipFill>
        <p:spPr>
          <a:xfrm>
            <a:off x="2362200" y="2843212"/>
            <a:ext cx="4572000" cy="401478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7"/>
          <p:cNvSpPr txBox="1"/>
          <p:nvPr/>
        </p:nvSpPr>
        <p:spPr>
          <a:xfrm>
            <a:off x="1295400" y="6400800"/>
            <a:ext cx="640080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Arial Narrow"/>
              <a:buNone/>
            </a:pPr>
            <a:r>
              <a:rPr b="0" i="0" lang="en-US" sz="1400" u="none">
                <a:solidFill>
                  <a:schemeClr val="lt1"/>
                </a:solidFill>
                <a:latin typeface="Arial Narrow"/>
                <a:ea typeface="Arial Narrow"/>
                <a:cs typeface="Arial Narrow"/>
                <a:sym typeface="Arial Narrow"/>
              </a:rPr>
              <a:t>A. Levitin “Introduction to the Design &amp; Analysis of Algorithms,” 3rd ed., Ch. 8 ©2012 Pearson Education, Inc. Upper Saddle River, NJ. All Rights Reserved. </a:t>
            </a:r>
            <a:endParaRPr/>
          </a:p>
        </p:txBody>
      </p:sp>
      <p:sp>
        <p:nvSpPr>
          <p:cNvPr id="297" name="Google Shape;297;p17"/>
          <p:cNvSpPr txBox="1"/>
          <p:nvPr/>
        </p:nvSpPr>
        <p:spPr>
          <a:xfrm>
            <a:off x="7092950" y="655320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Narrow"/>
              <a:buNone/>
            </a:pPr>
            <a:fld id="{00000000-1234-1234-1234-123412341234}" type="slidenum">
              <a:rPr b="0" i="0" lang="en-US" sz="1400" u="none">
                <a:solidFill>
                  <a:schemeClr val="lt1"/>
                </a:solidFill>
                <a:latin typeface="Arial Narrow"/>
                <a:ea typeface="Arial Narrow"/>
                <a:cs typeface="Arial Narrow"/>
                <a:sym typeface="Arial Narrow"/>
              </a:rPr>
              <a:t>‹#›</a:t>
            </a:fld>
            <a:endParaRPr/>
          </a:p>
        </p:txBody>
      </p:sp>
      <p:sp>
        <p:nvSpPr>
          <p:cNvPr id="298" name="Google Shape;298;p17"/>
          <p:cNvSpPr txBox="1"/>
          <p:nvPr>
            <p:ph type="title"/>
          </p:nvPr>
        </p:nvSpPr>
        <p:spPr>
          <a:xfrm>
            <a:off x="533400" y="0"/>
            <a:ext cx="8610600" cy="838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2"/>
              </a:buClr>
              <a:buSzPts val="3600"/>
              <a:buFont typeface="Times New Roman"/>
              <a:buNone/>
            </a:pPr>
            <a:r>
              <a:rPr b="1" i="0" lang="en-US" sz="3600" u="none">
                <a:solidFill>
                  <a:schemeClr val="lt2"/>
                </a:solidFill>
                <a:latin typeface="Times New Roman"/>
                <a:ea typeface="Times New Roman"/>
                <a:cs typeface="Times New Roman"/>
                <a:sym typeface="Times New Roman"/>
              </a:rPr>
              <a:t>Other examples of DP algorithms</a:t>
            </a:r>
            <a:endParaRPr/>
          </a:p>
        </p:txBody>
      </p:sp>
      <p:sp>
        <p:nvSpPr>
          <p:cNvPr id="299" name="Google Shape;299;p17"/>
          <p:cNvSpPr txBox="1"/>
          <p:nvPr/>
        </p:nvSpPr>
        <p:spPr>
          <a:xfrm>
            <a:off x="419100" y="1066800"/>
            <a:ext cx="8724900" cy="5934075"/>
          </a:xfrm>
          <a:prstGeom prst="rect">
            <a:avLst/>
          </a:prstGeom>
          <a:noFill/>
          <a:ln>
            <a:noFill/>
          </a:ln>
        </p:spPr>
        <p:txBody>
          <a:bodyPr anchorCtr="0" anchor="t" bIns="45700" lIns="91425" spcFirstLastPara="1" rIns="91425" wrap="square" tIns="45700">
            <a:spAutoFit/>
          </a:bodyPr>
          <a:lstStyle/>
          <a:p>
            <a:pPr indent="-152400" lvl="0" marL="0" marR="0" rtl="0" algn="l">
              <a:lnSpc>
                <a:spcPct val="100000"/>
              </a:lnSpc>
              <a:spcBef>
                <a:spcPts val="0"/>
              </a:spcBef>
              <a:spcAft>
                <a:spcPts val="0"/>
              </a:spcAft>
              <a:buClr>
                <a:schemeClr val="hlink"/>
              </a:buClr>
              <a:buSzPts val="2400"/>
              <a:buFont typeface="Times New Roman"/>
              <a:buChar char="•"/>
            </a:pPr>
            <a:r>
              <a:rPr b="1" i="0" lang="en-US" sz="2400" u="none">
                <a:solidFill>
                  <a:schemeClr val="hlink"/>
                </a:solidFill>
                <a:latin typeface="Times New Roman"/>
                <a:ea typeface="Times New Roman"/>
                <a:cs typeface="Times New Roman"/>
                <a:sym typeface="Times New Roman"/>
              </a:rPr>
              <a:t>  Computing a binomial coefficient (# 9, Exercises 8.1)</a:t>
            </a:r>
            <a:br>
              <a:rPr b="1" i="0" lang="en-US" sz="2400" u="none">
                <a:solidFill>
                  <a:schemeClr val="hlink"/>
                </a:solidFill>
                <a:latin typeface="Times New Roman"/>
                <a:ea typeface="Times New Roman"/>
                <a:cs typeface="Times New Roman"/>
                <a:sym typeface="Times New Roman"/>
              </a:rPr>
            </a:br>
            <a:endParaRPr/>
          </a:p>
          <a:p>
            <a:pPr indent="-152400" lvl="0" marL="0" marR="0" rtl="0" algn="l">
              <a:lnSpc>
                <a:spcPct val="100000"/>
              </a:lnSpc>
              <a:spcBef>
                <a:spcPts val="0"/>
              </a:spcBef>
              <a:spcAft>
                <a:spcPts val="0"/>
              </a:spcAft>
              <a:buClr>
                <a:schemeClr val="hlink"/>
              </a:buClr>
              <a:buSzPts val="2400"/>
              <a:buFont typeface="Times New Roman"/>
              <a:buChar char="•"/>
            </a:pPr>
            <a:r>
              <a:rPr b="1" i="0" lang="en-US" sz="2400" u="none">
                <a:solidFill>
                  <a:schemeClr val="hlink"/>
                </a:solidFill>
                <a:latin typeface="Times New Roman"/>
                <a:ea typeface="Times New Roman"/>
                <a:cs typeface="Times New Roman"/>
                <a:sym typeface="Times New Roman"/>
              </a:rPr>
              <a:t>  General case of the change making problem (Sec. 8.1)</a:t>
            </a:r>
            <a:br>
              <a:rPr b="1" i="0" lang="en-US" sz="2400" u="none">
                <a:solidFill>
                  <a:schemeClr val="hlink"/>
                </a:solidFill>
                <a:latin typeface="Times New Roman"/>
                <a:ea typeface="Times New Roman"/>
                <a:cs typeface="Times New Roman"/>
                <a:sym typeface="Times New Roman"/>
              </a:rPr>
            </a:br>
            <a:endParaRPr/>
          </a:p>
          <a:p>
            <a:pPr indent="-152400" lvl="0" marL="0" marR="0" rtl="0" algn="l">
              <a:lnSpc>
                <a:spcPct val="100000"/>
              </a:lnSpc>
              <a:spcBef>
                <a:spcPts val="0"/>
              </a:spcBef>
              <a:spcAft>
                <a:spcPts val="0"/>
              </a:spcAft>
              <a:buClr>
                <a:schemeClr val="hlink"/>
              </a:buClr>
              <a:buSzPts val="2400"/>
              <a:buFont typeface="Times New Roman"/>
              <a:buChar char="•"/>
            </a:pPr>
            <a:r>
              <a:rPr b="1" i="0" lang="en-US" sz="2400" u="none">
                <a:solidFill>
                  <a:schemeClr val="hlink"/>
                </a:solidFill>
                <a:latin typeface="Times New Roman"/>
                <a:ea typeface="Times New Roman"/>
                <a:cs typeface="Times New Roman"/>
                <a:sym typeface="Times New Roman"/>
              </a:rPr>
              <a:t>  Some difficult discrete optimization problems:</a:t>
            </a:r>
            <a:endParaRPr/>
          </a:p>
          <a:p>
            <a:pPr indent="0" lvl="0" marL="0" marR="0" rtl="0" algn="l">
              <a:lnSpc>
                <a:spcPct val="100000"/>
              </a:lnSpc>
              <a:spcBef>
                <a:spcPts val="0"/>
              </a:spcBef>
              <a:spcAft>
                <a:spcPts val="0"/>
              </a:spcAft>
              <a:buClr>
                <a:schemeClr val="hlink"/>
              </a:buClr>
              <a:buSzPts val="2400"/>
              <a:buFont typeface="Times New Roman"/>
              <a:buNone/>
            </a:pPr>
            <a:r>
              <a:rPr b="1" i="0" lang="en-US" sz="2400" u="none">
                <a:solidFill>
                  <a:schemeClr val="hlink"/>
                </a:solidFill>
                <a:latin typeface="Times New Roman"/>
                <a:ea typeface="Times New Roman"/>
                <a:cs typeface="Times New Roman"/>
                <a:sym typeface="Times New Roman"/>
              </a:rPr>
              <a:t>   - knapsack (Sec. 8.2)</a:t>
            </a:r>
            <a:endParaRPr/>
          </a:p>
          <a:p>
            <a:pPr indent="0" lvl="0" marL="0" marR="0" rtl="0" algn="l">
              <a:lnSpc>
                <a:spcPct val="100000"/>
              </a:lnSpc>
              <a:spcBef>
                <a:spcPts val="0"/>
              </a:spcBef>
              <a:spcAft>
                <a:spcPts val="0"/>
              </a:spcAft>
              <a:buClr>
                <a:schemeClr val="hlink"/>
              </a:buClr>
              <a:buSzPts val="2400"/>
              <a:buFont typeface="Times New Roman"/>
              <a:buNone/>
            </a:pPr>
            <a:r>
              <a:rPr b="1" i="0" lang="en-US" sz="2400" u="none">
                <a:solidFill>
                  <a:schemeClr val="hlink"/>
                </a:solidFill>
                <a:latin typeface="Times New Roman"/>
                <a:ea typeface="Times New Roman"/>
                <a:cs typeface="Times New Roman"/>
                <a:sym typeface="Times New Roman"/>
              </a:rPr>
              <a:t>   - traveling salesman</a:t>
            </a:r>
            <a:endParaRPr/>
          </a:p>
          <a:p>
            <a:pPr indent="0" lvl="0" marL="0" marR="0" rtl="0" algn="l">
              <a:lnSpc>
                <a:spcPct val="100000"/>
              </a:lnSpc>
              <a:spcBef>
                <a:spcPts val="0"/>
              </a:spcBef>
              <a:spcAft>
                <a:spcPts val="0"/>
              </a:spcAft>
              <a:buClr>
                <a:schemeClr val="lt1"/>
              </a:buClr>
              <a:buSzPts val="2400"/>
              <a:buFont typeface="Times New Roman"/>
              <a:buNone/>
            </a:pPr>
            <a:r>
              <a:t/>
            </a:r>
            <a:endParaRPr b="1" i="0" sz="2400" u="none">
              <a:solidFill>
                <a:schemeClr val="hlink"/>
              </a:solidFill>
              <a:latin typeface="Times New Roman"/>
              <a:ea typeface="Times New Roman"/>
              <a:cs typeface="Times New Roman"/>
              <a:sym typeface="Times New Roman"/>
            </a:endParaRPr>
          </a:p>
          <a:p>
            <a:pPr indent="-152400" lvl="0" marL="0" marR="0" rtl="0" algn="l">
              <a:lnSpc>
                <a:spcPct val="100000"/>
              </a:lnSpc>
              <a:spcBef>
                <a:spcPts val="0"/>
              </a:spcBef>
              <a:spcAft>
                <a:spcPts val="0"/>
              </a:spcAft>
              <a:buClr>
                <a:schemeClr val="hlink"/>
              </a:buClr>
              <a:buSzPts val="2400"/>
              <a:buFont typeface="Times New Roman"/>
              <a:buChar char="•"/>
            </a:pPr>
            <a:r>
              <a:rPr b="1" i="0" lang="en-US" sz="2400" u="none">
                <a:solidFill>
                  <a:schemeClr val="hlink"/>
                </a:solidFill>
                <a:latin typeface="Times New Roman"/>
                <a:ea typeface="Times New Roman"/>
                <a:cs typeface="Times New Roman"/>
                <a:sym typeface="Times New Roman"/>
              </a:rPr>
              <a:t>  Constructing an optimal binary search tree (Sec. 8.3)</a:t>
            </a:r>
            <a:endParaRPr/>
          </a:p>
          <a:p>
            <a:pPr indent="-190500" lvl="1" marL="457200" marR="0" rtl="0" algn="l">
              <a:lnSpc>
                <a:spcPct val="100000"/>
              </a:lnSpc>
              <a:spcBef>
                <a:spcPts val="0"/>
              </a:spcBef>
              <a:spcAft>
                <a:spcPts val="0"/>
              </a:spcAft>
              <a:buClr>
                <a:schemeClr val="lt1"/>
              </a:buClr>
              <a:buSzPts val="2400"/>
              <a:buFont typeface="Times New Roman"/>
              <a:buNone/>
            </a:pPr>
            <a:r>
              <a:t/>
            </a:r>
            <a:endParaRPr b="1" i="0" sz="2400" u="none" cap="none" strike="noStrike">
              <a:solidFill>
                <a:schemeClr val="hlink"/>
              </a:solidFill>
              <a:latin typeface="Times New Roman"/>
              <a:ea typeface="Times New Roman"/>
              <a:cs typeface="Times New Roman"/>
              <a:sym typeface="Times New Roman"/>
            </a:endParaRPr>
          </a:p>
          <a:p>
            <a:pPr indent="-152400" lvl="0" marL="0" marR="0" rtl="0" algn="l">
              <a:lnSpc>
                <a:spcPct val="100000"/>
              </a:lnSpc>
              <a:spcBef>
                <a:spcPts val="0"/>
              </a:spcBef>
              <a:spcAft>
                <a:spcPts val="0"/>
              </a:spcAft>
              <a:buClr>
                <a:schemeClr val="hlink"/>
              </a:buClr>
              <a:buSzPts val="2400"/>
              <a:buFont typeface="Times New Roman"/>
              <a:buChar char="•"/>
            </a:pPr>
            <a:r>
              <a:rPr b="1" i="0" lang="en-US" sz="2400" u="none">
                <a:solidFill>
                  <a:schemeClr val="hlink"/>
                </a:solidFill>
                <a:latin typeface="Times New Roman"/>
                <a:ea typeface="Times New Roman"/>
                <a:cs typeface="Times New Roman"/>
                <a:sym typeface="Times New Roman"/>
              </a:rPr>
              <a:t>  Warshall’s algorithm for transitive closure  (Sec. 8.4)</a:t>
            </a:r>
            <a:endParaRPr/>
          </a:p>
          <a:p>
            <a:pPr indent="-152400" lvl="0" marL="0" marR="0" rtl="0" algn="l">
              <a:lnSpc>
                <a:spcPct val="100000"/>
              </a:lnSpc>
              <a:spcBef>
                <a:spcPts val="0"/>
              </a:spcBef>
              <a:spcAft>
                <a:spcPts val="0"/>
              </a:spcAft>
              <a:buClr>
                <a:schemeClr val="hlink"/>
              </a:buClr>
              <a:buSzPts val="2400"/>
              <a:buFont typeface="Times New Roman"/>
              <a:buChar char="•"/>
            </a:pPr>
            <a:r>
              <a:rPr b="1" i="0" lang="en-US" sz="2400" u="none">
                <a:solidFill>
                  <a:schemeClr val="hlink"/>
                </a:solidFill>
                <a:latin typeface="Times New Roman"/>
                <a:ea typeface="Times New Roman"/>
                <a:cs typeface="Times New Roman"/>
                <a:sym typeface="Times New Roman"/>
              </a:rPr>
              <a:t>  Floyd’s algorithm for all-pairs shortest paths (Sec. 8.4)</a:t>
            </a:r>
            <a:endParaRPr/>
          </a:p>
          <a:p>
            <a:pPr indent="-190500" lvl="1" marL="457200" marR="0" rtl="0" algn="l">
              <a:lnSpc>
                <a:spcPct val="100000"/>
              </a:lnSpc>
              <a:spcBef>
                <a:spcPts val="0"/>
              </a:spcBef>
              <a:spcAft>
                <a:spcPts val="0"/>
              </a:spcAft>
              <a:buClr>
                <a:schemeClr val="lt1"/>
              </a:buClr>
              <a:buSzPts val="2400"/>
              <a:buFont typeface="Times New Roman"/>
              <a:buNone/>
            </a:pPr>
            <a:r>
              <a:t/>
            </a:r>
            <a:endParaRPr b="1" i="0" sz="2400" u="none" cap="none" strike="noStrike">
              <a:solidFill>
                <a:schemeClr val="hlink"/>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lt1"/>
              </a:buClr>
              <a:buSzPts val="2400"/>
              <a:buFont typeface="Times New Roman"/>
              <a:buNone/>
            </a:pPr>
            <a:r>
              <a:t/>
            </a:r>
            <a:endParaRPr b="1" i="0" sz="2400" u="none">
              <a:solidFill>
                <a:schemeClr val="hlink"/>
              </a:solidFill>
              <a:latin typeface="Times New Roman"/>
              <a:ea typeface="Times New Roman"/>
              <a:cs typeface="Times New Roman"/>
              <a:sym typeface="Times New Roman"/>
            </a:endParaRPr>
          </a:p>
          <a:p>
            <a:pPr indent="-342900" lvl="1" marL="457200" marR="0" rtl="0" algn="l">
              <a:lnSpc>
                <a:spcPct val="100000"/>
              </a:lnSpc>
              <a:spcBef>
                <a:spcPts val="0"/>
              </a:spcBef>
              <a:spcAft>
                <a:spcPts val="0"/>
              </a:spcAft>
              <a:buClr>
                <a:schemeClr val="lt1"/>
              </a:buClr>
              <a:buSzPts val="2400"/>
              <a:buFont typeface="Times New Roman"/>
              <a:buNone/>
            </a:pPr>
            <a:r>
              <a:t/>
            </a:r>
            <a:endParaRPr b="1" i="0" sz="2400" u="none" cap="none" strike="noStrike">
              <a:solidFill>
                <a:schemeClr val="hlink"/>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i="0" sz="2400" u="none" cap="none" strike="noStrike">
              <a:solidFill>
                <a:schemeClr val="hlink"/>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8"/>
          <p:cNvSpPr txBox="1"/>
          <p:nvPr/>
        </p:nvSpPr>
        <p:spPr>
          <a:xfrm>
            <a:off x="1295400" y="6400800"/>
            <a:ext cx="640080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Arial Narrow"/>
              <a:buNone/>
            </a:pPr>
            <a:r>
              <a:rPr b="0" i="0" lang="en-US" sz="1400" u="none">
                <a:solidFill>
                  <a:schemeClr val="lt1"/>
                </a:solidFill>
                <a:latin typeface="Arial Narrow"/>
                <a:ea typeface="Arial Narrow"/>
                <a:cs typeface="Arial Narrow"/>
                <a:sym typeface="Arial Narrow"/>
              </a:rPr>
              <a:t>A. Levitin “Introduction to the Design &amp; Analysis of Algorithms,” 3rd ed., Ch. 8 ©2012 Pearson Education, Inc. Upper Saddle River, NJ. All Rights Reserved. </a:t>
            </a:r>
            <a:endParaRPr/>
          </a:p>
        </p:txBody>
      </p:sp>
      <p:sp>
        <p:nvSpPr>
          <p:cNvPr id="306" name="Google Shape;306;p18"/>
          <p:cNvSpPr txBox="1"/>
          <p:nvPr/>
        </p:nvSpPr>
        <p:spPr>
          <a:xfrm>
            <a:off x="7092950" y="655320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Narrow"/>
              <a:buNone/>
            </a:pPr>
            <a:fld id="{00000000-1234-1234-1234-123412341234}" type="slidenum">
              <a:rPr b="0" i="0" lang="en-US" sz="1400" u="none">
                <a:solidFill>
                  <a:schemeClr val="lt1"/>
                </a:solidFill>
                <a:latin typeface="Arial Narrow"/>
                <a:ea typeface="Arial Narrow"/>
                <a:cs typeface="Arial Narrow"/>
                <a:sym typeface="Arial Narrow"/>
              </a:rPr>
              <a:t>‹#›</a:t>
            </a:fld>
            <a:endParaRPr/>
          </a:p>
        </p:txBody>
      </p:sp>
      <p:sp>
        <p:nvSpPr>
          <p:cNvPr id="307" name="Google Shape;307;p18"/>
          <p:cNvSpPr txBox="1"/>
          <p:nvPr>
            <p:ph type="title"/>
          </p:nvPr>
        </p:nvSpPr>
        <p:spPr>
          <a:xfrm>
            <a:off x="609600" y="152400"/>
            <a:ext cx="758825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2"/>
              </a:buClr>
              <a:buSzPts val="3600"/>
              <a:buFont typeface="Times New Roman"/>
              <a:buNone/>
            </a:pPr>
            <a:r>
              <a:rPr b="1" i="0" lang="en-US" sz="3600" u="none">
                <a:solidFill>
                  <a:schemeClr val="lt2"/>
                </a:solidFill>
                <a:latin typeface="Times New Roman"/>
                <a:ea typeface="Times New Roman"/>
                <a:cs typeface="Times New Roman"/>
                <a:sym typeface="Times New Roman"/>
              </a:rPr>
              <a:t>Knapsack Problem by DP</a:t>
            </a:r>
            <a:endParaRPr/>
          </a:p>
        </p:txBody>
      </p:sp>
      <p:sp>
        <p:nvSpPr>
          <p:cNvPr id="308" name="Google Shape;308;p18"/>
          <p:cNvSpPr txBox="1"/>
          <p:nvPr>
            <p:ph idx="1" type="body"/>
          </p:nvPr>
        </p:nvSpPr>
        <p:spPr>
          <a:xfrm>
            <a:off x="685800" y="1066800"/>
            <a:ext cx="8610600" cy="5791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b="1" i="0" lang="en-US" sz="2400" u="none">
                <a:solidFill>
                  <a:srgbClr val="FFFF99"/>
                </a:solidFill>
                <a:latin typeface="Times New Roman"/>
                <a:ea typeface="Times New Roman"/>
                <a:cs typeface="Times New Roman"/>
                <a:sym typeface="Times New Roman"/>
              </a:rPr>
              <a:t>Given </a:t>
            </a:r>
            <a:r>
              <a:rPr b="1" i="1" lang="en-US" sz="2400" u="none">
                <a:solidFill>
                  <a:srgbClr val="FFFF99"/>
                </a:solidFill>
                <a:latin typeface="Times New Roman"/>
                <a:ea typeface="Times New Roman"/>
                <a:cs typeface="Times New Roman"/>
                <a:sym typeface="Times New Roman"/>
              </a:rPr>
              <a:t>n</a:t>
            </a:r>
            <a:r>
              <a:rPr b="1" i="0" lang="en-US" sz="2400" u="none">
                <a:solidFill>
                  <a:srgbClr val="FFFF99"/>
                </a:solidFill>
                <a:latin typeface="Times New Roman"/>
                <a:ea typeface="Times New Roman"/>
                <a:cs typeface="Times New Roman"/>
                <a:sym typeface="Times New Roman"/>
              </a:rPr>
              <a:t> items  of </a:t>
            </a:r>
            <a:endParaRPr/>
          </a:p>
          <a:p>
            <a:pPr indent="-285750" lvl="1" marL="742950" rtl="0" algn="l">
              <a:lnSpc>
                <a:spcPct val="100000"/>
              </a:lnSpc>
              <a:spcBef>
                <a:spcPts val="480"/>
              </a:spcBef>
              <a:spcAft>
                <a:spcPts val="0"/>
              </a:spcAft>
              <a:buSzPts val="2400"/>
              <a:buFont typeface="Times New Roman"/>
              <a:buNone/>
            </a:pPr>
            <a:r>
              <a:rPr b="1" i="0" lang="en-US" sz="2400" u="none">
                <a:solidFill>
                  <a:srgbClr val="FFFF99"/>
                </a:solidFill>
                <a:latin typeface="Times New Roman"/>
                <a:ea typeface="Times New Roman"/>
                <a:cs typeface="Times New Roman"/>
                <a:sym typeface="Times New Roman"/>
              </a:rPr>
              <a:t>       integer weights:    </a:t>
            </a:r>
            <a:r>
              <a:rPr b="1" i="1" lang="en-US" sz="2400" u="none">
                <a:solidFill>
                  <a:srgbClr val="FFFF99"/>
                </a:solidFill>
                <a:latin typeface="Times New Roman"/>
                <a:ea typeface="Times New Roman"/>
                <a:cs typeface="Times New Roman"/>
                <a:sym typeface="Times New Roman"/>
              </a:rPr>
              <a:t>w</a:t>
            </a:r>
            <a:r>
              <a:rPr b="1" baseline="-25000" i="0" lang="en-US" sz="2400" u="none">
                <a:solidFill>
                  <a:srgbClr val="FFFF99"/>
                </a:solidFill>
                <a:latin typeface="Times New Roman"/>
                <a:ea typeface="Times New Roman"/>
                <a:cs typeface="Times New Roman"/>
                <a:sym typeface="Times New Roman"/>
              </a:rPr>
              <a:t>1   </a:t>
            </a:r>
            <a:r>
              <a:rPr b="1" i="0" lang="en-US" sz="2400" u="none">
                <a:solidFill>
                  <a:srgbClr val="FFFF99"/>
                </a:solidFill>
                <a:latin typeface="Times New Roman"/>
                <a:ea typeface="Times New Roman"/>
                <a:cs typeface="Times New Roman"/>
                <a:sym typeface="Times New Roman"/>
              </a:rPr>
              <a:t> </a:t>
            </a:r>
            <a:r>
              <a:rPr b="1" i="1" lang="en-US" sz="2400" u="none">
                <a:solidFill>
                  <a:srgbClr val="FFFF99"/>
                </a:solidFill>
                <a:latin typeface="Times New Roman"/>
                <a:ea typeface="Times New Roman"/>
                <a:cs typeface="Times New Roman"/>
                <a:sym typeface="Times New Roman"/>
              </a:rPr>
              <a:t>w</a:t>
            </a:r>
            <a:r>
              <a:rPr b="1" baseline="-25000" i="0" lang="en-US" sz="2400" u="none">
                <a:solidFill>
                  <a:srgbClr val="FFFF99"/>
                </a:solidFill>
                <a:latin typeface="Times New Roman"/>
                <a:ea typeface="Times New Roman"/>
                <a:cs typeface="Times New Roman"/>
                <a:sym typeface="Times New Roman"/>
              </a:rPr>
              <a:t>2</a:t>
            </a:r>
            <a:r>
              <a:rPr b="1" i="1" lang="en-US" sz="2400" u="none">
                <a:solidFill>
                  <a:srgbClr val="FFFF99"/>
                </a:solidFill>
                <a:latin typeface="Times New Roman"/>
                <a:ea typeface="Times New Roman"/>
                <a:cs typeface="Times New Roman"/>
                <a:sym typeface="Times New Roman"/>
              </a:rPr>
              <a:t>  …  w</a:t>
            </a:r>
            <a:r>
              <a:rPr b="1" baseline="-25000" i="1" lang="en-US" sz="2400" u="none">
                <a:solidFill>
                  <a:srgbClr val="FFFF99"/>
                </a:solidFill>
                <a:latin typeface="Times New Roman"/>
                <a:ea typeface="Times New Roman"/>
                <a:cs typeface="Times New Roman"/>
                <a:sym typeface="Times New Roman"/>
              </a:rPr>
              <a:t>n</a:t>
            </a:r>
            <a:endParaRPr/>
          </a:p>
          <a:p>
            <a:pPr indent="-285750" lvl="1" marL="742950" rtl="0" algn="l">
              <a:lnSpc>
                <a:spcPct val="100000"/>
              </a:lnSpc>
              <a:spcBef>
                <a:spcPts val="480"/>
              </a:spcBef>
              <a:spcAft>
                <a:spcPts val="0"/>
              </a:spcAft>
              <a:buSzPts val="2400"/>
              <a:buFont typeface="Times New Roman"/>
              <a:buNone/>
            </a:pPr>
            <a:r>
              <a:rPr b="1" i="0" lang="en-US" sz="2400" u="none">
                <a:solidFill>
                  <a:srgbClr val="FFFF99"/>
                </a:solidFill>
                <a:latin typeface="Times New Roman"/>
                <a:ea typeface="Times New Roman"/>
                <a:cs typeface="Times New Roman"/>
                <a:sym typeface="Times New Roman"/>
              </a:rPr>
              <a:t>       values:                    </a:t>
            </a:r>
            <a:r>
              <a:rPr b="1" i="1" lang="en-US" sz="2400" u="none">
                <a:solidFill>
                  <a:srgbClr val="FFFF99"/>
                </a:solidFill>
                <a:latin typeface="Times New Roman"/>
                <a:ea typeface="Times New Roman"/>
                <a:cs typeface="Times New Roman"/>
                <a:sym typeface="Times New Roman"/>
              </a:rPr>
              <a:t>v</a:t>
            </a:r>
            <a:r>
              <a:rPr b="1" baseline="-25000" i="0" lang="en-US" sz="2400" u="none">
                <a:solidFill>
                  <a:srgbClr val="FFFF99"/>
                </a:solidFill>
                <a:latin typeface="Times New Roman"/>
                <a:ea typeface="Times New Roman"/>
                <a:cs typeface="Times New Roman"/>
                <a:sym typeface="Times New Roman"/>
              </a:rPr>
              <a:t>1   </a:t>
            </a:r>
            <a:r>
              <a:rPr b="1" i="0" lang="en-US" sz="2400" u="none">
                <a:solidFill>
                  <a:srgbClr val="FFFF99"/>
                </a:solidFill>
                <a:latin typeface="Times New Roman"/>
                <a:ea typeface="Times New Roman"/>
                <a:cs typeface="Times New Roman"/>
                <a:sym typeface="Times New Roman"/>
              </a:rPr>
              <a:t>  </a:t>
            </a:r>
            <a:r>
              <a:rPr b="1" i="1" lang="en-US" sz="2400" u="none">
                <a:solidFill>
                  <a:srgbClr val="FFFF99"/>
                </a:solidFill>
                <a:latin typeface="Times New Roman"/>
                <a:ea typeface="Times New Roman"/>
                <a:cs typeface="Times New Roman"/>
                <a:sym typeface="Times New Roman"/>
              </a:rPr>
              <a:t>v</a:t>
            </a:r>
            <a:r>
              <a:rPr b="1" baseline="-25000" i="0" lang="en-US" sz="2400" u="none">
                <a:solidFill>
                  <a:srgbClr val="FFFF99"/>
                </a:solidFill>
                <a:latin typeface="Times New Roman"/>
                <a:ea typeface="Times New Roman"/>
                <a:cs typeface="Times New Roman"/>
                <a:sym typeface="Times New Roman"/>
              </a:rPr>
              <a:t>2</a:t>
            </a:r>
            <a:r>
              <a:rPr b="1" i="0" lang="en-US" sz="2400" u="none">
                <a:solidFill>
                  <a:srgbClr val="FFFF99"/>
                </a:solidFill>
                <a:latin typeface="Times New Roman"/>
                <a:ea typeface="Times New Roman"/>
                <a:cs typeface="Times New Roman"/>
                <a:sym typeface="Times New Roman"/>
              </a:rPr>
              <a:t> </a:t>
            </a:r>
            <a:r>
              <a:rPr b="1" i="1" lang="en-US" sz="2400" u="none">
                <a:solidFill>
                  <a:srgbClr val="FFFF99"/>
                </a:solidFill>
                <a:latin typeface="Times New Roman"/>
                <a:ea typeface="Times New Roman"/>
                <a:cs typeface="Times New Roman"/>
                <a:sym typeface="Times New Roman"/>
              </a:rPr>
              <a:t> …  v</a:t>
            </a:r>
            <a:r>
              <a:rPr b="1" baseline="-25000" i="1" lang="en-US" sz="2400" u="none">
                <a:solidFill>
                  <a:srgbClr val="FFFF99"/>
                </a:solidFill>
                <a:latin typeface="Times New Roman"/>
                <a:ea typeface="Times New Roman"/>
                <a:cs typeface="Times New Roman"/>
                <a:sym typeface="Times New Roman"/>
              </a:rPr>
              <a:t>n</a:t>
            </a:r>
            <a:endParaRPr b="1" i="0" sz="2400" u="none">
              <a:solidFill>
                <a:srgbClr val="FFFF99"/>
              </a:solidFill>
              <a:latin typeface="Times New Roman"/>
              <a:ea typeface="Times New Roman"/>
              <a:cs typeface="Times New Roman"/>
              <a:sym typeface="Times New Roman"/>
            </a:endParaRPr>
          </a:p>
          <a:p>
            <a:pPr indent="0" lvl="0" marL="0" rtl="0" algn="l">
              <a:lnSpc>
                <a:spcPct val="100000"/>
              </a:lnSpc>
              <a:spcBef>
                <a:spcPts val="560"/>
              </a:spcBef>
              <a:spcAft>
                <a:spcPts val="0"/>
              </a:spcAft>
              <a:buSzPts val="1800"/>
              <a:buNone/>
            </a:pPr>
            <a:r>
              <a:rPr b="1" i="0" lang="en-US" sz="2400" u="none">
                <a:solidFill>
                  <a:srgbClr val="FFFF99"/>
                </a:solidFill>
                <a:latin typeface="Times New Roman"/>
                <a:ea typeface="Times New Roman"/>
                <a:cs typeface="Times New Roman"/>
                <a:sym typeface="Times New Roman"/>
              </a:rPr>
              <a:t>             a knapsack of integer capacity </a:t>
            </a:r>
            <a:r>
              <a:rPr b="1" i="1" lang="en-US" sz="2400" u="none">
                <a:solidFill>
                  <a:srgbClr val="FFFF99"/>
                </a:solidFill>
                <a:latin typeface="Times New Roman"/>
                <a:ea typeface="Times New Roman"/>
                <a:cs typeface="Times New Roman"/>
                <a:sym typeface="Times New Roman"/>
              </a:rPr>
              <a:t>W</a:t>
            </a:r>
            <a:r>
              <a:rPr b="1" i="1" lang="en-US" sz="2800" u="none">
                <a:solidFill>
                  <a:srgbClr val="FFFF99"/>
                </a:solidFill>
                <a:latin typeface="Times New Roman"/>
                <a:ea typeface="Times New Roman"/>
                <a:cs typeface="Times New Roman"/>
                <a:sym typeface="Times New Roman"/>
              </a:rPr>
              <a:t> </a:t>
            </a:r>
            <a:endParaRPr/>
          </a:p>
          <a:p>
            <a:pPr indent="0" lvl="0" marL="0" rtl="0" algn="l">
              <a:lnSpc>
                <a:spcPct val="100000"/>
              </a:lnSpc>
              <a:spcBef>
                <a:spcPts val="480"/>
              </a:spcBef>
              <a:spcAft>
                <a:spcPts val="0"/>
              </a:spcAft>
              <a:buSzPts val="1800"/>
              <a:buNone/>
            </a:pPr>
            <a:r>
              <a:rPr b="1" i="0" lang="en-US" sz="2400" u="none">
                <a:solidFill>
                  <a:srgbClr val="FFFF99"/>
                </a:solidFill>
                <a:latin typeface="Times New Roman"/>
                <a:ea typeface="Times New Roman"/>
                <a:cs typeface="Times New Roman"/>
                <a:sym typeface="Times New Roman"/>
              </a:rPr>
              <a:t>find most valuable subset of the items that fit into the knapsack</a:t>
            </a:r>
            <a:endParaRPr/>
          </a:p>
          <a:p>
            <a:pPr indent="0" lvl="0" marL="0" rtl="0" algn="l">
              <a:lnSpc>
                <a:spcPct val="100000"/>
              </a:lnSpc>
              <a:spcBef>
                <a:spcPts val="480"/>
              </a:spcBef>
              <a:spcAft>
                <a:spcPts val="0"/>
              </a:spcAft>
              <a:buSzPts val="1800"/>
              <a:buNone/>
            </a:pPr>
            <a:r>
              <a:t/>
            </a:r>
            <a:endParaRPr b="1" i="0" sz="2400" u="none">
              <a:solidFill>
                <a:srgbClr val="FFFF99"/>
              </a:solidFill>
              <a:latin typeface="Times New Roman"/>
              <a:ea typeface="Times New Roman"/>
              <a:cs typeface="Times New Roman"/>
              <a:sym typeface="Times New Roman"/>
            </a:endParaRPr>
          </a:p>
          <a:p>
            <a:pPr indent="0" lvl="0" marL="0" rtl="0" algn="l">
              <a:lnSpc>
                <a:spcPct val="100000"/>
              </a:lnSpc>
              <a:spcBef>
                <a:spcPts val="480"/>
              </a:spcBef>
              <a:spcAft>
                <a:spcPts val="0"/>
              </a:spcAft>
              <a:buSzPts val="1800"/>
              <a:buNone/>
            </a:pPr>
            <a:r>
              <a:rPr b="1" i="0" lang="en-US" sz="2400" u="none">
                <a:solidFill>
                  <a:srgbClr val="FFFF99"/>
                </a:solidFill>
                <a:latin typeface="Times New Roman"/>
                <a:ea typeface="Times New Roman"/>
                <a:cs typeface="Times New Roman"/>
                <a:sym typeface="Times New Roman"/>
              </a:rPr>
              <a:t>Recursive solution?  </a:t>
            </a:r>
            <a:endParaRPr/>
          </a:p>
          <a:p>
            <a:pPr indent="0" lvl="0" marL="0" rtl="0" algn="l">
              <a:lnSpc>
                <a:spcPct val="100000"/>
              </a:lnSpc>
              <a:spcBef>
                <a:spcPts val="480"/>
              </a:spcBef>
              <a:spcAft>
                <a:spcPts val="0"/>
              </a:spcAft>
              <a:buSzPts val="1800"/>
              <a:buNone/>
            </a:pPr>
            <a:r>
              <a:rPr b="1" i="0" lang="en-US" sz="2400" u="none">
                <a:solidFill>
                  <a:srgbClr val="FFFF99"/>
                </a:solidFill>
                <a:latin typeface="Times New Roman"/>
                <a:ea typeface="Times New Roman"/>
                <a:cs typeface="Times New Roman"/>
                <a:sym typeface="Times New Roman"/>
              </a:rPr>
              <a:t>	What is smaller problem?</a:t>
            </a:r>
            <a:endParaRPr/>
          </a:p>
          <a:p>
            <a:pPr indent="0" lvl="0" marL="0" rtl="0" algn="l">
              <a:lnSpc>
                <a:spcPct val="100000"/>
              </a:lnSpc>
              <a:spcBef>
                <a:spcPts val="480"/>
              </a:spcBef>
              <a:spcAft>
                <a:spcPts val="0"/>
              </a:spcAft>
              <a:buSzPts val="1800"/>
              <a:buNone/>
            </a:pPr>
            <a:r>
              <a:rPr b="1" i="0" lang="en-US" sz="2400" u="none">
                <a:solidFill>
                  <a:srgbClr val="FFFF99"/>
                </a:solidFill>
                <a:latin typeface="Times New Roman"/>
                <a:ea typeface="Times New Roman"/>
                <a:cs typeface="Times New Roman"/>
                <a:sym typeface="Times New Roman"/>
              </a:rPr>
              <a:t>	How to use solution to smaller in solution to larger Table?</a:t>
            </a:r>
            <a:endParaRPr/>
          </a:p>
          <a:p>
            <a:pPr indent="0" lvl="0" marL="0" rtl="0" algn="l">
              <a:lnSpc>
                <a:spcPct val="100000"/>
              </a:lnSpc>
              <a:spcBef>
                <a:spcPts val="480"/>
              </a:spcBef>
              <a:spcAft>
                <a:spcPts val="0"/>
              </a:spcAft>
              <a:buSzPts val="1800"/>
              <a:buNone/>
            </a:pPr>
            <a:r>
              <a:rPr b="1" i="0" lang="en-US" sz="2400" u="none">
                <a:solidFill>
                  <a:srgbClr val="FFFF99"/>
                </a:solidFill>
                <a:latin typeface="Times New Roman"/>
                <a:ea typeface="Times New Roman"/>
                <a:cs typeface="Times New Roman"/>
                <a:sym typeface="Times New Roman"/>
              </a:rPr>
              <a:t>Order to solve?</a:t>
            </a:r>
            <a:endParaRPr/>
          </a:p>
          <a:p>
            <a:pPr indent="0" lvl="0" marL="0" rtl="0" algn="l">
              <a:lnSpc>
                <a:spcPct val="100000"/>
              </a:lnSpc>
              <a:spcBef>
                <a:spcPts val="480"/>
              </a:spcBef>
              <a:spcAft>
                <a:spcPts val="0"/>
              </a:spcAft>
              <a:buSzPts val="1800"/>
              <a:buNone/>
            </a:pPr>
            <a:r>
              <a:rPr b="1" i="0" lang="en-US" sz="2400" u="none">
                <a:solidFill>
                  <a:srgbClr val="FFFF99"/>
                </a:solidFill>
                <a:latin typeface="Times New Roman"/>
                <a:ea typeface="Times New Roman"/>
                <a:cs typeface="Times New Roman"/>
                <a:sym typeface="Times New Roman"/>
              </a:rPr>
              <a:t>Initial conditions?</a:t>
            </a:r>
            <a:endParaRPr/>
          </a:p>
          <a:p>
            <a:pPr indent="0" lvl="0" marL="0" rtl="0" algn="l">
              <a:lnSpc>
                <a:spcPct val="100000"/>
              </a:lnSpc>
              <a:spcBef>
                <a:spcPts val="480"/>
              </a:spcBef>
              <a:spcAft>
                <a:spcPts val="0"/>
              </a:spcAft>
              <a:buSzPts val="1800"/>
              <a:buNone/>
            </a:pPr>
            <a:r>
              <a:t/>
            </a:r>
            <a:endParaRPr b="1" i="0" sz="2400" u="none">
              <a:solidFill>
                <a:srgbClr val="FFFF99"/>
              </a:solidFill>
              <a:latin typeface="Times New Roman"/>
              <a:ea typeface="Times New Roman"/>
              <a:cs typeface="Times New Roman"/>
              <a:sym typeface="Times New Roman"/>
            </a:endParaRPr>
          </a:p>
          <a:p>
            <a:pPr indent="-228600" lvl="0" marL="342900" rtl="0" algn="l">
              <a:spcBef>
                <a:spcPts val="480"/>
              </a:spcBef>
              <a:spcAft>
                <a:spcPts val="0"/>
              </a:spcAft>
              <a:buSzPts val="1800"/>
              <a:buNone/>
            </a:pPr>
            <a:r>
              <a:t/>
            </a:r>
            <a:endParaRPr b="1" i="0" sz="2400" u="none">
              <a:solidFill>
                <a:srgbClr val="FFFF99"/>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9"/>
          <p:cNvSpPr txBox="1"/>
          <p:nvPr/>
        </p:nvSpPr>
        <p:spPr>
          <a:xfrm>
            <a:off x="1295400" y="6400800"/>
            <a:ext cx="640080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Arial Narrow"/>
              <a:buNone/>
            </a:pPr>
            <a:r>
              <a:rPr b="0" i="0" lang="en-US" sz="1400" u="none">
                <a:solidFill>
                  <a:schemeClr val="lt1"/>
                </a:solidFill>
                <a:latin typeface="Arial Narrow"/>
                <a:ea typeface="Arial Narrow"/>
                <a:cs typeface="Arial Narrow"/>
                <a:sym typeface="Arial Narrow"/>
              </a:rPr>
              <a:t>A. Levitin “Introduction to the Design &amp; Analysis of Algorithms,” 3rd ed., Ch. 8 ©2012 Pearson Education, Inc. Upper Saddle River, NJ. All Rights Reserved. </a:t>
            </a:r>
            <a:endParaRPr/>
          </a:p>
        </p:txBody>
      </p:sp>
      <p:sp>
        <p:nvSpPr>
          <p:cNvPr id="315" name="Google Shape;315;p19"/>
          <p:cNvSpPr txBox="1"/>
          <p:nvPr/>
        </p:nvSpPr>
        <p:spPr>
          <a:xfrm>
            <a:off x="7092950" y="655320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Narrow"/>
              <a:buNone/>
            </a:pPr>
            <a:fld id="{00000000-1234-1234-1234-123412341234}" type="slidenum">
              <a:rPr b="0" i="0" lang="en-US" sz="1400" u="none">
                <a:solidFill>
                  <a:schemeClr val="lt1"/>
                </a:solidFill>
                <a:latin typeface="Arial Narrow"/>
                <a:ea typeface="Arial Narrow"/>
                <a:cs typeface="Arial Narrow"/>
                <a:sym typeface="Arial Narrow"/>
              </a:rPr>
              <a:t>‹#›</a:t>
            </a:fld>
            <a:endParaRPr/>
          </a:p>
        </p:txBody>
      </p:sp>
      <p:sp>
        <p:nvSpPr>
          <p:cNvPr id="316" name="Google Shape;316;p19"/>
          <p:cNvSpPr txBox="1"/>
          <p:nvPr>
            <p:ph type="title"/>
          </p:nvPr>
        </p:nvSpPr>
        <p:spPr>
          <a:xfrm>
            <a:off x="609600" y="152400"/>
            <a:ext cx="758825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2"/>
              </a:buClr>
              <a:buSzPts val="3600"/>
              <a:buFont typeface="Times New Roman"/>
              <a:buNone/>
            </a:pPr>
            <a:r>
              <a:rPr b="1" i="0" lang="en-US" sz="3600" u="none">
                <a:solidFill>
                  <a:schemeClr val="lt2"/>
                </a:solidFill>
                <a:latin typeface="Times New Roman"/>
                <a:ea typeface="Times New Roman"/>
                <a:cs typeface="Times New Roman"/>
                <a:sym typeface="Times New Roman"/>
              </a:rPr>
              <a:t>Knapsack Problem by DP (example)</a:t>
            </a:r>
            <a:endParaRPr/>
          </a:p>
        </p:txBody>
      </p:sp>
      <p:sp>
        <p:nvSpPr>
          <p:cNvPr id="317" name="Google Shape;317;p19"/>
          <p:cNvSpPr txBox="1"/>
          <p:nvPr>
            <p:ph idx="1" type="body"/>
          </p:nvPr>
        </p:nvSpPr>
        <p:spPr>
          <a:xfrm>
            <a:off x="609600" y="1066800"/>
            <a:ext cx="8534400" cy="5791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800"/>
              <a:buNone/>
            </a:pPr>
            <a:r>
              <a:rPr b="1" i="0" lang="en-US" sz="2400" u="none">
                <a:solidFill>
                  <a:srgbClr val="FFFF99"/>
                </a:solidFill>
                <a:latin typeface="Times New Roman"/>
                <a:ea typeface="Times New Roman"/>
                <a:cs typeface="Times New Roman"/>
                <a:sym typeface="Times New Roman"/>
              </a:rPr>
              <a:t>Example:  Knapsack of capacity </a:t>
            </a:r>
            <a:r>
              <a:rPr b="1" i="1" lang="en-US" sz="2400" u="none">
                <a:solidFill>
                  <a:srgbClr val="FFFF99"/>
                </a:solidFill>
                <a:latin typeface="Times New Roman"/>
                <a:ea typeface="Times New Roman"/>
                <a:cs typeface="Times New Roman"/>
                <a:sym typeface="Times New Roman"/>
              </a:rPr>
              <a:t>W </a:t>
            </a:r>
            <a:r>
              <a:rPr b="1" i="0" lang="en-US" sz="2400" u="none">
                <a:solidFill>
                  <a:srgbClr val="FFFF99"/>
                </a:solidFill>
                <a:latin typeface="Times New Roman"/>
                <a:ea typeface="Times New Roman"/>
                <a:cs typeface="Times New Roman"/>
                <a:sym typeface="Times New Roman"/>
              </a:rPr>
              <a:t>= 5</a:t>
            </a:r>
            <a:endParaRPr/>
          </a:p>
          <a:p>
            <a:pPr indent="-342900" lvl="0" marL="342900" rtl="0" algn="l">
              <a:lnSpc>
                <a:spcPct val="100000"/>
              </a:lnSpc>
              <a:spcBef>
                <a:spcPts val="480"/>
              </a:spcBef>
              <a:spcAft>
                <a:spcPts val="0"/>
              </a:spcAft>
              <a:buSzPts val="1800"/>
              <a:buNone/>
            </a:pPr>
            <a:r>
              <a:rPr b="1" i="0" lang="en-US" sz="2400" u="sng">
                <a:solidFill>
                  <a:srgbClr val="FFFF99"/>
                </a:solidFill>
                <a:latin typeface="Times New Roman"/>
                <a:ea typeface="Times New Roman"/>
                <a:cs typeface="Times New Roman"/>
                <a:sym typeface="Times New Roman"/>
              </a:rPr>
              <a:t>item      weight      value             </a:t>
            </a:r>
            <a:endParaRPr b="1" i="1" sz="2400" u="sng">
              <a:solidFill>
                <a:srgbClr val="FFFF99"/>
              </a:solidFill>
              <a:latin typeface="Times New Roman"/>
              <a:ea typeface="Times New Roman"/>
              <a:cs typeface="Times New Roman"/>
              <a:sym typeface="Times New Roman"/>
            </a:endParaRPr>
          </a:p>
          <a:p>
            <a:pPr indent="-342900" lvl="0" marL="342900" rtl="0" algn="l">
              <a:lnSpc>
                <a:spcPct val="100000"/>
              </a:lnSpc>
              <a:spcBef>
                <a:spcPts val="480"/>
              </a:spcBef>
              <a:spcAft>
                <a:spcPts val="0"/>
              </a:spcAft>
              <a:buSzPts val="1800"/>
              <a:buNone/>
            </a:pPr>
            <a:r>
              <a:rPr b="1" i="0" lang="en-US" sz="2400" u="none">
                <a:solidFill>
                  <a:srgbClr val="FFFF99"/>
                </a:solidFill>
                <a:latin typeface="Times New Roman"/>
                <a:ea typeface="Times New Roman"/>
                <a:cs typeface="Times New Roman"/>
                <a:sym typeface="Times New Roman"/>
              </a:rPr>
              <a:t>   1             2             $12</a:t>
            </a:r>
            <a:endParaRPr/>
          </a:p>
          <a:p>
            <a:pPr indent="-342900" lvl="0" marL="342900" rtl="0" algn="l">
              <a:lnSpc>
                <a:spcPct val="100000"/>
              </a:lnSpc>
              <a:spcBef>
                <a:spcPts val="480"/>
              </a:spcBef>
              <a:spcAft>
                <a:spcPts val="0"/>
              </a:spcAft>
              <a:buSzPts val="1800"/>
              <a:buNone/>
            </a:pPr>
            <a:r>
              <a:rPr b="1" i="0" lang="en-US" sz="2400" u="none">
                <a:solidFill>
                  <a:srgbClr val="FFFF99"/>
                </a:solidFill>
                <a:latin typeface="Times New Roman"/>
                <a:ea typeface="Times New Roman"/>
                <a:cs typeface="Times New Roman"/>
                <a:sym typeface="Times New Roman"/>
              </a:rPr>
              <a:t>   2             1             $10</a:t>
            </a:r>
            <a:endParaRPr/>
          </a:p>
          <a:p>
            <a:pPr indent="-342900" lvl="0" marL="342900" rtl="0" algn="l">
              <a:lnSpc>
                <a:spcPct val="100000"/>
              </a:lnSpc>
              <a:spcBef>
                <a:spcPts val="480"/>
              </a:spcBef>
              <a:spcAft>
                <a:spcPts val="0"/>
              </a:spcAft>
              <a:buSzPts val="1800"/>
              <a:buNone/>
            </a:pPr>
            <a:r>
              <a:rPr b="1" i="0" lang="en-US" sz="2400" u="none">
                <a:solidFill>
                  <a:srgbClr val="FFFF99"/>
                </a:solidFill>
                <a:latin typeface="Times New Roman"/>
                <a:ea typeface="Times New Roman"/>
                <a:cs typeface="Times New Roman"/>
                <a:sym typeface="Times New Roman"/>
              </a:rPr>
              <a:t>   3             3             $20</a:t>
            </a:r>
            <a:endParaRPr/>
          </a:p>
          <a:p>
            <a:pPr indent="-342900" lvl="0" marL="342900" rtl="0" algn="l">
              <a:lnSpc>
                <a:spcPct val="100000"/>
              </a:lnSpc>
              <a:spcBef>
                <a:spcPts val="480"/>
              </a:spcBef>
              <a:spcAft>
                <a:spcPts val="0"/>
              </a:spcAft>
              <a:buSzPts val="1800"/>
              <a:buNone/>
            </a:pPr>
            <a:r>
              <a:rPr b="1" i="0" lang="en-US" sz="2400" u="none">
                <a:solidFill>
                  <a:srgbClr val="FFFF99"/>
                </a:solidFill>
                <a:latin typeface="Times New Roman"/>
                <a:ea typeface="Times New Roman"/>
                <a:cs typeface="Times New Roman"/>
                <a:sym typeface="Times New Roman"/>
              </a:rPr>
              <a:t>   4             2             $15                capacity </a:t>
            </a:r>
            <a:r>
              <a:rPr b="1" i="1" lang="en-US" sz="2400" u="none">
                <a:solidFill>
                  <a:srgbClr val="FFFF99"/>
                </a:solidFill>
                <a:latin typeface="Times New Roman"/>
                <a:ea typeface="Times New Roman"/>
                <a:cs typeface="Times New Roman"/>
                <a:sym typeface="Times New Roman"/>
              </a:rPr>
              <a:t>j</a:t>
            </a:r>
            <a:endParaRPr b="1" i="0" sz="2400" u="none">
              <a:solidFill>
                <a:srgbClr val="FFFF99"/>
              </a:solidFill>
              <a:latin typeface="Times New Roman"/>
              <a:ea typeface="Times New Roman"/>
              <a:cs typeface="Times New Roman"/>
              <a:sym typeface="Times New Roman"/>
            </a:endParaRPr>
          </a:p>
          <a:p>
            <a:pPr indent="-342900" lvl="0" marL="342900" rtl="0" algn="l">
              <a:lnSpc>
                <a:spcPct val="100000"/>
              </a:lnSpc>
              <a:spcBef>
                <a:spcPts val="480"/>
              </a:spcBef>
              <a:spcAft>
                <a:spcPts val="0"/>
              </a:spcAft>
              <a:buSzPts val="1500"/>
              <a:buNone/>
            </a:pPr>
            <a:r>
              <a:rPr b="1" i="0" lang="en-US" sz="2000" u="none">
                <a:solidFill>
                  <a:srgbClr val="FFFF99"/>
                </a:solidFill>
                <a:latin typeface="Times New Roman"/>
                <a:ea typeface="Times New Roman"/>
                <a:cs typeface="Times New Roman"/>
                <a:sym typeface="Times New Roman"/>
              </a:rPr>
              <a:t>		                                       </a:t>
            </a:r>
            <a:r>
              <a:rPr b="1" i="0" lang="en-US" sz="2400" u="none">
                <a:solidFill>
                  <a:srgbClr val="FFFF99"/>
                </a:solidFill>
                <a:latin typeface="Times New Roman"/>
                <a:ea typeface="Times New Roman"/>
                <a:cs typeface="Times New Roman"/>
                <a:sym typeface="Times New Roman"/>
              </a:rPr>
              <a:t>0     1     2     3     4</a:t>
            </a:r>
            <a:r>
              <a:rPr b="1" i="0" lang="en-US" sz="2000" u="none">
                <a:solidFill>
                  <a:srgbClr val="FFFF99"/>
                </a:solidFill>
                <a:latin typeface="Times New Roman"/>
                <a:ea typeface="Times New Roman"/>
                <a:cs typeface="Times New Roman"/>
                <a:sym typeface="Times New Roman"/>
              </a:rPr>
              <a:t>     </a:t>
            </a:r>
            <a:r>
              <a:rPr b="1" i="0" lang="en-US" sz="2400" u="none">
                <a:solidFill>
                  <a:srgbClr val="FFFF99"/>
                </a:solidFill>
                <a:latin typeface="Times New Roman"/>
                <a:ea typeface="Times New Roman"/>
                <a:cs typeface="Times New Roman"/>
                <a:sym typeface="Times New Roman"/>
              </a:rPr>
              <a:t>5</a:t>
            </a:r>
            <a:endParaRPr/>
          </a:p>
          <a:p>
            <a:pPr indent="-342900" lvl="0" marL="342900" rtl="0" algn="l">
              <a:lnSpc>
                <a:spcPct val="100000"/>
              </a:lnSpc>
              <a:spcBef>
                <a:spcPts val="480"/>
              </a:spcBef>
              <a:spcAft>
                <a:spcPts val="0"/>
              </a:spcAft>
              <a:buSzPts val="1500"/>
              <a:buNone/>
            </a:pPr>
            <a:r>
              <a:rPr b="1" i="0" lang="en-US" sz="2000" u="none">
                <a:solidFill>
                  <a:srgbClr val="FFFF99"/>
                </a:solidFill>
                <a:latin typeface="Times New Roman"/>
                <a:ea typeface="Times New Roman"/>
                <a:cs typeface="Times New Roman"/>
                <a:sym typeface="Times New Roman"/>
              </a:rPr>
              <a:t>	                                          </a:t>
            </a:r>
            <a:r>
              <a:rPr b="1" i="0" lang="en-US" sz="2400" u="none">
                <a:solidFill>
                  <a:srgbClr val="FFFF99"/>
                </a:solidFill>
                <a:latin typeface="Times New Roman"/>
                <a:ea typeface="Times New Roman"/>
                <a:cs typeface="Times New Roman"/>
                <a:sym typeface="Times New Roman"/>
              </a:rPr>
              <a:t>0   0     0     0     0     0     0</a:t>
            </a:r>
            <a:endParaRPr b="1" i="0" sz="2000" u="none">
              <a:solidFill>
                <a:srgbClr val="FFFF99"/>
              </a:solidFill>
              <a:latin typeface="Times New Roman"/>
              <a:ea typeface="Times New Roman"/>
              <a:cs typeface="Times New Roman"/>
              <a:sym typeface="Times New Roman"/>
            </a:endParaRPr>
          </a:p>
          <a:p>
            <a:pPr indent="-342900" lvl="0" marL="342900" rtl="0" algn="l">
              <a:lnSpc>
                <a:spcPct val="100000"/>
              </a:lnSpc>
              <a:spcBef>
                <a:spcPts val="560"/>
              </a:spcBef>
              <a:spcAft>
                <a:spcPts val="0"/>
              </a:spcAft>
              <a:buSzPts val="1800"/>
              <a:buNone/>
            </a:pPr>
            <a:r>
              <a:rPr b="1" i="1" lang="en-US" sz="2400" u="none">
                <a:solidFill>
                  <a:srgbClr val="FFFF99"/>
                </a:solidFill>
                <a:latin typeface="Times New Roman"/>
                <a:ea typeface="Times New Roman"/>
                <a:cs typeface="Times New Roman"/>
                <a:sym typeface="Times New Roman"/>
              </a:rPr>
              <a:t>		w</a:t>
            </a:r>
            <a:r>
              <a:rPr b="1" baseline="-25000" i="0" lang="en-US" sz="2400" u="none">
                <a:solidFill>
                  <a:srgbClr val="FFFF99"/>
                </a:solidFill>
                <a:latin typeface="Times New Roman"/>
                <a:ea typeface="Times New Roman"/>
                <a:cs typeface="Times New Roman"/>
                <a:sym typeface="Times New Roman"/>
              </a:rPr>
              <a:t>1 </a:t>
            </a:r>
            <a:r>
              <a:rPr b="1" i="0" lang="en-US" sz="2400" u="none">
                <a:solidFill>
                  <a:srgbClr val="FFFF99"/>
                </a:solidFill>
                <a:latin typeface="Times New Roman"/>
                <a:ea typeface="Times New Roman"/>
                <a:cs typeface="Times New Roman"/>
                <a:sym typeface="Times New Roman"/>
              </a:rPr>
              <a:t>= 2, </a:t>
            </a:r>
            <a:r>
              <a:rPr b="1" i="1" lang="en-US" sz="2800" u="none">
                <a:solidFill>
                  <a:srgbClr val="FFFF99"/>
                </a:solidFill>
                <a:latin typeface="Times New Roman"/>
                <a:ea typeface="Times New Roman"/>
                <a:cs typeface="Times New Roman"/>
                <a:sym typeface="Times New Roman"/>
              </a:rPr>
              <a:t>v</a:t>
            </a:r>
            <a:r>
              <a:rPr b="1" baseline="-25000" i="0" lang="en-US" sz="2800" u="none">
                <a:solidFill>
                  <a:srgbClr val="FFFF99"/>
                </a:solidFill>
                <a:latin typeface="Times New Roman"/>
                <a:ea typeface="Times New Roman"/>
                <a:cs typeface="Times New Roman"/>
                <a:sym typeface="Times New Roman"/>
              </a:rPr>
              <a:t>1</a:t>
            </a:r>
            <a:r>
              <a:rPr b="1" i="0" lang="en-US" sz="2800" u="none">
                <a:solidFill>
                  <a:srgbClr val="FFFF99"/>
                </a:solidFill>
                <a:latin typeface="Times New Roman"/>
                <a:ea typeface="Times New Roman"/>
                <a:cs typeface="Times New Roman"/>
                <a:sym typeface="Times New Roman"/>
              </a:rPr>
              <a:t>=</a:t>
            </a:r>
            <a:r>
              <a:rPr b="1" baseline="-25000" i="0" lang="en-US" sz="2800" u="none">
                <a:solidFill>
                  <a:srgbClr val="FFFF99"/>
                </a:solidFill>
                <a:latin typeface="Times New Roman"/>
                <a:ea typeface="Times New Roman"/>
                <a:cs typeface="Times New Roman"/>
                <a:sym typeface="Times New Roman"/>
              </a:rPr>
              <a:t> </a:t>
            </a:r>
            <a:r>
              <a:rPr b="1" i="0" lang="en-US" sz="2400" u="none">
                <a:solidFill>
                  <a:srgbClr val="FFFF99"/>
                </a:solidFill>
                <a:latin typeface="Times New Roman"/>
                <a:ea typeface="Times New Roman"/>
                <a:cs typeface="Times New Roman"/>
                <a:sym typeface="Times New Roman"/>
              </a:rPr>
              <a:t>12    1    0     0</a:t>
            </a:r>
            <a:endParaRPr b="1" i="0" sz="2400" u="none">
              <a:solidFill>
                <a:srgbClr val="FFFF99"/>
              </a:solidFill>
              <a:latin typeface="Times New Roman"/>
              <a:ea typeface="Times New Roman"/>
              <a:cs typeface="Times New Roman"/>
              <a:sym typeface="Times New Roman"/>
            </a:endParaRPr>
          </a:p>
          <a:p>
            <a:pPr indent="-342900" lvl="0" marL="342900" rtl="0" algn="l">
              <a:lnSpc>
                <a:spcPct val="100000"/>
              </a:lnSpc>
              <a:spcBef>
                <a:spcPts val="560"/>
              </a:spcBef>
              <a:spcAft>
                <a:spcPts val="0"/>
              </a:spcAft>
              <a:buSzPts val="1800"/>
              <a:buNone/>
            </a:pPr>
            <a:r>
              <a:rPr b="1" i="1" lang="en-US" sz="2400" u="none">
                <a:solidFill>
                  <a:srgbClr val="FFFF99"/>
                </a:solidFill>
                <a:latin typeface="Times New Roman"/>
                <a:ea typeface="Times New Roman"/>
                <a:cs typeface="Times New Roman"/>
                <a:sym typeface="Times New Roman"/>
              </a:rPr>
              <a:t>		w</a:t>
            </a:r>
            <a:r>
              <a:rPr b="1" baseline="-25000" i="0" lang="en-US" sz="2400" u="none">
                <a:solidFill>
                  <a:srgbClr val="FFFF99"/>
                </a:solidFill>
                <a:latin typeface="Times New Roman"/>
                <a:ea typeface="Times New Roman"/>
                <a:cs typeface="Times New Roman"/>
                <a:sym typeface="Times New Roman"/>
              </a:rPr>
              <a:t>2 </a:t>
            </a:r>
            <a:r>
              <a:rPr b="1" i="0" lang="en-US" sz="2400" u="none">
                <a:solidFill>
                  <a:srgbClr val="FFFF99"/>
                </a:solidFill>
                <a:latin typeface="Times New Roman"/>
                <a:ea typeface="Times New Roman"/>
                <a:cs typeface="Times New Roman"/>
                <a:sym typeface="Times New Roman"/>
              </a:rPr>
              <a:t>= 1, </a:t>
            </a:r>
            <a:r>
              <a:rPr b="1" i="1" lang="en-US" sz="2800" u="none">
                <a:solidFill>
                  <a:srgbClr val="FFFF99"/>
                </a:solidFill>
                <a:latin typeface="Times New Roman"/>
                <a:ea typeface="Times New Roman"/>
                <a:cs typeface="Times New Roman"/>
                <a:sym typeface="Times New Roman"/>
              </a:rPr>
              <a:t>v</a:t>
            </a:r>
            <a:r>
              <a:rPr b="1" baseline="-25000" i="0" lang="en-US" sz="2800" u="none">
                <a:solidFill>
                  <a:srgbClr val="FFFF99"/>
                </a:solidFill>
                <a:latin typeface="Times New Roman"/>
                <a:ea typeface="Times New Roman"/>
                <a:cs typeface="Times New Roman"/>
                <a:sym typeface="Times New Roman"/>
              </a:rPr>
              <a:t>2</a:t>
            </a:r>
            <a:r>
              <a:rPr b="1" i="0" lang="en-US" sz="2800" u="none">
                <a:solidFill>
                  <a:srgbClr val="FFFF99"/>
                </a:solidFill>
                <a:latin typeface="Times New Roman"/>
                <a:ea typeface="Times New Roman"/>
                <a:cs typeface="Times New Roman"/>
                <a:sym typeface="Times New Roman"/>
              </a:rPr>
              <a:t>=</a:t>
            </a:r>
            <a:r>
              <a:rPr b="1" baseline="-25000" i="0" lang="en-US" sz="2800" u="none">
                <a:solidFill>
                  <a:srgbClr val="FFFF99"/>
                </a:solidFill>
                <a:latin typeface="Times New Roman"/>
                <a:ea typeface="Times New Roman"/>
                <a:cs typeface="Times New Roman"/>
                <a:sym typeface="Times New Roman"/>
              </a:rPr>
              <a:t> </a:t>
            </a:r>
            <a:r>
              <a:rPr b="1" i="0" lang="en-US" sz="2400" u="none">
                <a:solidFill>
                  <a:srgbClr val="FFFF99"/>
                </a:solidFill>
                <a:latin typeface="Times New Roman"/>
                <a:ea typeface="Times New Roman"/>
                <a:cs typeface="Times New Roman"/>
                <a:sym typeface="Times New Roman"/>
              </a:rPr>
              <a:t>10    2</a:t>
            </a:r>
            <a:endParaRPr/>
          </a:p>
          <a:p>
            <a:pPr indent="-342900" lvl="0" marL="342900" rtl="0" algn="l">
              <a:lnSpc>
                <a:spcPct val="100000"/>
              </a:lnSpc>
              <a:spcBef>
                <a:spcPts val="560"/>
              </a:spcBef>
              <a:spcAft>
                <a:spcPts val="0"/>
              </a:spcAft>
              <a:buSzPts val="1800"/>
              <a:buNone/>
            </a:pPr>
            <a:r>
              <a:rPr b="1" i="1" lang="en-US" sz="2400" u="none">
                <a:solidFill>
                  <a:srgbClr val="FFFF99"/>
                </a:solidFill>
                <a:latin typeface="Times New Roman"/>
                <a:ea typeface="Times New Roman"/>
                <a:cs typeface="Times New Roman"/>
                <a:sym typeface="Times New Roman"/>
              </a:rPr>
              <a:t>		w</a:t>
            </a:r>
            <a:r>
              <a:rPr b="1" baseline="-25000" i="0" lang="en-US" sz="2400" u="none">
                <a:solidFill>
                  <a:srgbClr val="FFFF99"/>
                </a:solidFill>
                <a:latin typeface="Times New Roman"/>
                <a:ea typeface="Times New Roman"/>
                <a:cs typeface="Times New Roman"/>
                <a:sym typeface="Times New Roman"/>
              </a:rPr>
              <a:t>3 </a:t>
            </a:r>
            <a:r>
              <a:rPr b="1" i="0" lang="en-US" sz="2400" u="none">
                <a:solidFill>
                  <a:srgbClr val="FFFF99"/>
                </a:solidFill>
                <a:latin typeface="Times New Roman"/>
                <a:ea typeface="Times New Roman"/>
                <a:cs typeface="Times New Roman"/>
                <a:sym typeface="Times New Roman"/>
              </a:rPr>
              <a:t>= 3, </a:t>
            </a:r>
            <a:r>
              <a:rPr b="1" i="1" lang="en-US" sz="2800" u="none">
                <a:solidFill>
                  <a:srgbClr val="FFFF99"/>
                </a:solidFill>
                <a:latin typeface="Times New Roman"/>
                <a:ea typeface="Times New Roman"/>
                <a:cs typeface="Times New Roman"/>
                <a:sym typeface="Times New Roman"/>
              </a:rPr>
              <a:t>v</a:t>
            </a:r>
            <a:r>
              <a:rPr b="1" baseline="-25000" i="0" lang="en-US" sz="2800" u="none">
                <a:solidFill>
                  <a:srgbClr val="FFFF99"/>
                </a:solidFill>
                <a:latin typeface="Times New Roman"/>
                <a:ea typeface="Times New Roman"/>
                <a:cs typeface="Times New Roman"/>
                <a:sym typeface="Times New Roman"/>
              </a:rPr>
              <a:t>3</a:t>
            </a:r>
            <a:r>
              <a:rPr b="1" i="0" lang="en-US" sz="2800" u="none">
                <a:solidFill>
                  <a:srgbClr val="FFFF99"/>
                </a:solidFill>
                <a:latin typeface="Times New Roman"/>
                <a:ea typeface="Times New Roman"/>
                <a:cs typeface="Times New Roman"/>
                <a:sym typeface="Times New Roman"/>
              </a:rPr>
              <a:t>=</a:t>
            </a:r>
            <a:r>
              <a:rPr b="1" baseline="-25000" i="0" lang="en-US" sz="2800" u="none">
                <a:solidFill>
                  <a:srgbClr val="FFFF99"/>
                </a:solidFill>
                <a:latin typeface="Times New Roman"/>
                <a:ea typeface="Times New Roman"/>
                <a:cs typeface="Times New Roman"/>
                <a:sym typeface="Times New Roman"/>
              </a:rPr>
              <a:t> </a:t>
            </a:r>
            <a:r>
              <a:rPr b="1" i="0" lang="en-US" sz="2400" u="none">
                <a:solidFill>
                  <a:srgbClr val="FFFF99"/>
                </a:solidFill>
                <a:latin typeface="Times New Roman"/>
                <a:ea typeface="Times New Roman"/>
                <a:cs typeface="Times New Roman"/>
                <a:sym typeface="Times New Roman"/>
              </a:rPr>
              <a:t>20    3</a:t>
            </a:r>
            <a:endParaRPr/>
          </a:p>
          <a:p>
            <a:pPr indent="-342900" lvl="0" marL="342900" rtl="0" algn="l">
              <a:lnSpc>
                <a:spcPct val="100000"/>
              </a:lnSpc>
              <a:spcBef>
                <a:spcPts val="560"/>
              </a:spcBef>
              <a:spcAft>
                <a:spcPts val="0"/>
              </a:spcAft>
              <a:buSzPts val="1800"/>
              <a:buNone/>
            </a:pPr>
            <a:r>
              <a:rPr b="1" i="1" lang="en-US" sz="2400" u="none">
                <a:solidFill>
                  <a:srgbClr val="FFFF99"/>
                </a:solidFill>
                <a:latin typeface="Times New Roman"/>
                <a:ea typeface="Times New Roman"/>
                <a:cs typeface="Times New Roman"/>
                <a:sym typeface="Times New Roman"/>
              </a:rPr>
              <a:t>		w</a:t>
            </a:r>
            <a:r>
              <a:rPr b="1" baseline="-25000" i="0" lang="en-US" sz="2400" u="none">
                <a:solidFill>
                  <a:srgbClr val="FFFF99"/>
                </a:solidFill>
                <a:latin typeface="Times New Roman"/>
                <a:ea typeface="Times New Roman"/>
                <a:cs typeface="Times New Roman"/>
                <a:sym typeface="Times New Roman"/>
              </a:rPr>
              <a:t>4  </a:t>
            </a:r>
            <a:r>
              <a:rPr b="1" i="0" lang="en-US" sz="2400" u="none">
                <a:solidFill>
                  <a:srgbClr val="FFFF99"/>
                </a:solidFill>
                <a:latin typeface="Times New Roman"/>
                <a:ea typeface="Times New Roman"/>
                <a:cs typeface="Times New Roman"/>
                <a:sym typeface="Times New Roman"/>
              </a:rPr>
              <a:t>= 2, </a:t>
            </a:r>
            <a:r>
              <a:rPr b="1" i="1" lang="en-US" sz="2800" u="none">
                <a:solidFill>
                  <a:srgbClr val="FFFF99"/>
                </a:solidFill>
                <a:latin typeface="Times New Roman"/>
                <a:ea typeface="Times New Roman"/>
                <a:cs typeface="Times New Roman"/>
                <a:sym typeface="Times New Roman"/>
              </a:rPr>
              <a:t>v</a:t>
            </a:r>
            <a:r>
              <a:rPr b="1" baseline="-25000" i="0" lang="en-US" sz="2800" u="none">
                <a:solidFill>
                  <a:srgbClr val="FFFF99"/>
                </a:solidFill>
                <a:latin typeface="Times New Roman"/>
                <a:ea typeface="Times New Roman"/>
                <a:cs typeface="Times New Roman"/>
                <a:sym typeface="Times New Roman"/>
              </a:rPr>
              <a:t>4</a:t>
            </a:r>
            <a:r>
              <a:rPr b="1" i="0" lang="en-US" sz="2800" u="none">
                <a:solidFill>
                  <a:srgbClr val="FFFF99"/>
                </a:solidFill>
                <a:latin typeface="Times New Roman"/>
                <a:ea typeface="Times New Roman"/>
                <a:cs typeface="Times New Roman"/>
                <a:sym typeface="Times New Roman"/>
              </a:rPr>
              <a:t>=</a:t>
            </a:r>
            <a:r>
              <a:rPr b="1" baseline="-25000" i="0" lang="en-US" sz="2800" u="none">
                <a:solidFill>
                  <a:srgbClr val="FFFF99"/>
                </a:solidFill>
                <a:latin typeface="Times New Roman"/>
                <a:ea typeface="Times New Roman"/>
                <a:cs typeface="Times New Roman"/>
                <a:sym typeface="Times New Roman"/>
              </a:rPr>
              <a:t> </a:t>
            </a:r>
            <a:r>
              <a:rPr b="1" i="0" lang="en-US" sz="2400" u="none">
                <a:solidFill>
                  <a:srgbClr val="FFFF99"/>
                </a:solidFill>
                <a:latin typeface="Times New Roman"/>
                <a:ea typeface="Times New Roman"/>
                <a:cs typeface="Times New Roman"/>
                <a:sym typeface="Times New Roman"/>
              </a:rPr>
              <a:t>15   4			       </a:t>
            </a:r>
            <a:r>
              <a:rPr b="1" i="0" lang="en-US" sz="2800" u="none">
                <a:solidFill>
                  <a:srgbClr val="FFFF99"/>
                </a:solidFill>
                <a:latin typeface="Times New Roman"/>
                <a:ea typeface="Times New Roman"/>
                <a:cs typeface="Times New Roman"/>
                <a:sym typeface="Times New Roman"/>
              </a:rPr>
              <a:t>?</a:t>
            </a:r>
            <a:r>
              <a:rPr b="1" i="0" lang="en-US" sz="2400" u="none">
                <a:solidFill>
                  <a:srgbClr val="FFFF99"/>
                </a:solidFill>
                <a:latin typeface="Times New Roman"/>
                <a:ea typeface="Times New Roman"/>
                <a:cs typeface="Times New Roman"/>
                <a:sym typeface="Times New Roman"/>
              </a:rPr>
              <a:t>	</a:t>
            </a:r>
            <a:endParaRPr/>
          </a:p>
        </p:txBody>
      </p:sp>
      <p:cxnSp>
        <p:nvCxnSpPr>
          <p:cNvPr id="318" name="Google Shape;318;p19"/>
          <p:cNvCxnSpPr/>
          <p:nvPr/>
        </p:nvCxnSpPr>
        <p:spPr>
          <a:xfrm>
            <a:off x="4038600" y="4114800"/>
            <a:ext cx="0" cy="2438400"/>
          </a:xfrm>
          <a:prstGeom prst="straightConnector1">
            <a:avLst/>
          </a:prstGeom>
          <a:noFill/>
          <a:ln cap="flat" cmpd="sng" w="12700">
            <a:solidFill>
              <a:srgbClr val="FF0000"/>
            </a:solidFill>
            <a:prstDash val="solid"/>
            <a:miter lim="800000"/>
            <a:headEnd len="med" w="med" type="none"/>
            <a:tailEnd len="med" w="med" type="none"/>
          </a:ln>
        </p:spPr>
      </p:cxnSp>
      <p:cxnSp>
        <p:nvCxnSpPr>
          <p:cNvPr id="319" name="Google Shape;319;p19"/>
          <p:cNvCxnSpPr/>
          <p:nvPr/>
        </p:nvCxnSpPr>
        <p:spPr>
          <a:xfrm>
            <a:off x="4275137" y="4114800"/>
            <a:ext cx="3048000" cy="0"/>
          </a:xfrm>
          <a:prstGeom prst="straightConnector1">
            <a:avLst/>
          </a:prstGeom>
          <a:noFill/>
          <a:ln cap="flat" cmpd="sng" w="12700">
            <a:solidFill>
              <a:srgbClr val="FF0000"/>
            </a:solidFill>
            <a:prstDash val="solid"/>
            <a:miter lim="800000"/>
            <a:headEnd len="med" w="med" type="none"/>
            <a:tailEnd len="med" w="med" type="none"/>
          </a:ln>
        </p:spPr>
      </p:cxnSp>
      <p:cxnSp>
        <p:nvCxnSpPr>
          <p:cNvPr id="320" name="Google Shape;320;p19"/>
          <p:cNvCxnSpPr/>
          <p:nvPr/>
        </p:nvCxnSpPr>
        <p:spPr>
          <a:xfrm>
            <a:off x="4343400" y="6610350"/>
            <a:ext cx="3048000" cy="0"/>
          </a:xfrm>
          <a:prstGeom prst="straightConnector1">
            <a:avLst/>
          </a:prstGeom>
          <a:noFill/>
          <a:ln cap="flat" cmpd="sng" w="12700">
            <a:solidFill>
              <a:srgbClr val="FF0000"/>
            </a:solidFill>
            <a:prstDash val="solid"/>
            <a:miter lim="800000"/>
            <a:headEnd len="med" w="med" type="none"/>
            <a:tailEnd len="med" w="med" type="none"/>
          </a:ln>
        </p:spPr>
      </p:cxnSp>
      <p:cxnSp>
        <p:nvCxnSpPr>
          <p:cNvPr id="321" name="Google Shape;321;p19"/>
          <p:cNvCxnSpPr/>
          <p:nvPr/>
        </p:nvCxnSpPr>
        <p:spPr>
          <a:xfrm>
            <a:off x="7323137" y="4171950"/>
            <a:ext cx="0" cy="2438400"/>
          </a:xfrm>
          <a:prstGeom prst="straightConnector1">
            <a:avLst/>
          </a:prstGeom>
          <a:noFill/>
          <a:ln cap="flat" cmpd="sng" w="12700">
            <a:solidFill>
              <a:srgbClr val="FF0000"/>
            </a:solidFill>
            <a:prstDash val="solid"/>
            <a:miter lim="800000"/>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
          <p:cNvSpPr txBox="1"/>
          <p:nvPr/>
        </p:nvSpPr>
        <p:spPr>
          <a:xfrm>
            <a:off x="1295400" y="6400800"/>
            <a:ext cx="640080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Arial Narrow"/>
              <a:buNone/>
            </a:pPr>
            <a:r>
              <a:rPr b="0" i="0" lang="en-US" sz="1400" u="none">
                <a:solidFill>
                  <a:schemeClr val="lt1"/>
                </a:solidFill>
                <a:latin typeface="Arial Narrow"/>
                <a:ea typeface="Arial Narrow"/>
                <a:cs typeface="Arial Narrow"/>
                <a:sym typeface="Arial Narrow"/>
              </a:rPr>
              <a:t>A. Levitin “Introduction to the Design &amp; Analysis of Algorithms,” 3rd ed., Ch. 8 ©2012 Pearson Education, Inc. Upper Saddle River, NJ. All Rights Reserved. </a:t>
            </a:r>
            <a:endParaRPr/>
          </a:p>
        </p:txBody>
      </p:sp>
      <p:sp>
        <p:nvSpPr>
          <p:cNvPr id="141" name="Google Shape;141;p2"/>
          <p:cNvSpPr txBox="1"/>
          <p:nvPr/>
        </p:nvSpPr>
        <p:spPr>
          <a:xfrm>
            <a:off x="7092950" y="655320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Narrow"/>
              <a:buNone/>
            </a:pPr>
            <a:fld id="{00000000-1234-1234-1234-123412341234}" type="slidenum">
              <a:rPr b="0" i="0" lang="en-US" sz="1400" u="none">
                <a:solidFill>
                  <a:schemeClr val="lt1"/>
                </a:solidFill>
                <a:latin typeface="Arial Narrow"/>
                <a:ea typeface="Arial Narrow"/>
                <a:cs typeface="Arial Narrow"/>
                <a:sym typeface="Arial Narrow"/>
              </a:rPr>
              <a:t>‹#›</a:t>
            </a:fld>
            <a:endParaRPr/>
          </a:p>
        </p:txBody>
      </p:sp>
      <p:sp>
        <p:nvSpPr>
          <p:cNvPr id="142" name="Google Shape;142;p2"/>
          <p:cNvSpPr txBox="1"/>
          <p:nvPr>
            <p:ph type="title"/>
          </p:nvPr>
        </p:nvSpPr>
        <p:spPr>
          <a:xfrm>
            <a:off x="685800" y="0"/>
            <a:ext cx="7772400" cy="838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2"/>
              </a:buClr>
              <a:buSzPts val="3600"/>
              <a:buFont typeface="Times New Roman"/>
              <a:buNone/>
            </a:pPr>
            <a:r>
              <a:rPr b="1" i="0" lang="en-US" sz="3600" u="none">
                <a:solidFill>
                  <a:schemeClr val="lt2"/>
                </a:solidFill>
                <a:latin typeface="Times New Roman"/>
                <a:ea typeface="Times New Roman"/>
                <a:cs typeface="Times New Roman"/>
                <a:sym typeface="Times New Roman"/>
              </a:rPr>
              <a:t>Example 1: Fibonacci numbers</a:t>
            </a:r>
            <a:r>
              <a:rPr b="1" i="0" lang="en-US" sz="1800" u="none">
                <a:solidFill>
                  <a:srgbClr val="FF00FF"/>
                </a:solidFill>
                <a:latin typeface="Times New Roman"/>
                <a:ea typeface="Times New Roman"/>
                <a:cs typeface="Times New Roman"/>
                <a:sym typeface="Times New Roman"/>
              </a:rPr>
              <a:t>  </a:t>
            </a:r>
            <a:endParaRPr/>
          </a:p>
        </p:txBody>
      </p:sp>
      <p:sp>
        <p:nvSpPr>
          <p:cNvPr id="143" name="Google Shape;143;p2"/>
          <p:cNvSpPr txBox="1"/>
          <p:nvPr/>
        </p:nvSpPr>
        <p:spPr>
          <a:xfrm>
            <a:off x="838200" y="1219200"/>
            <a:ext cx="8305800" cy="5448300"/>
          </a:xfrm>
          <a:prstGeom prst="rect">
            <a:avLst/>
          </a:prstGeom>
          <a:noFill/>
          <a:ln>
            <a:noFill/>
          </a:ln>
        </p:spPr>
        <p:txBody>
          <a:bodyPr anchorCtr="0" anchor="t" bIns="45700" lIns="91425" spcFirstLastPara="1" rIns="91425" wrap="square" tIns="45700">
            <a:spAutoFit/>
          </a:bodyPr>
          <a:lstStyle/>
          <a:p>
            <a:pPr indent="-152400" lvl="0" marL="0" marR="0" rtl="0" algn="l">
              <a:lnSpc>
                <a:spcPct val="100000"/>
              </a:lnSpc>
              <a:spcBef>
                <a:spcPts val="0"/>
              </a:spcBef>
              <a:spcAft>
                <a:spcPts val="0"/>
              </a:spcAft>
              <a:buClr>
                <a:srgbClr val="FFFF99"/>
              </a:buClr>
              <a:buSzPts val="2400"/>
              <a:buFont typeface="Times New Roman"/>
              <a:buChar char="•"/>
            </a:pPr>
            <a:r>
              <a:rPr b="1" i="0" lang="en-US" sz="2400" u="none">
                <a:solidFill>
                  <a:srgbClr val="FFFF99"/>
                </a:solidFill>
                <a:latin typeface="Times New Roman"/>
                <a:ea typeface="Times New Roman"/>
                <a:cs typeface="Times New Roman"/>
                <a:sym typeface="Times New Roman"/>
              </a:rPr>
              <a:t>  Recall definition of Fibonacci numbers:</a:t>
            </a:r>
            <a:br>
              <a:rPr b="1" i="0" lang="en-US" sz="2400" u="none">
                <a:solidFill>
                  <a:srgbClr val="FFFF99"/>
                </a:solidFill>
                <a:latin typeface="Times New Roman"/>
                <a:ea typeface="Times New Roman"/>
                <a:cs typeface="Times New Roman"/>
                <a:sym typeface="Times New Roman"/>
              </a:rPr>
            </a:br>
            <a:endParaRPr/>
          </a:p>
          <a:p>
            <a:pPr indent="0" lvl="1" marL="457200" marR="0" rtl="0" algn="l">
              <a:lnSpc>
                <a:spcPct val="100000"/>
              </a:lnSpc>
              <a:spcBef>
                <a:spcPts val="0"/>
              </a:spcBef>
              <a:spcAft>
                <a:spcPts val="0"/>
              </a:spcAft>
              <a:buClr>
                <a:srgbClr val="FFFF99"/>
              </a:buClr>
              <a:buSzPts val="2400"/>
              <a:buFont typeface="Times New Roman"/>
              <a:buNone/>
            </a:pPr>
            <a:r>
              <a:rPr b="1" i="1" lang="en-US" sz="2400" u="none" cap="none" strike="noStrike">
                <a:solidFill>
                  <a:srgbClr val="FFFF99"/>
                </a:solidFill>
                <a:latin typeface="Times New Roman"/>
                <a:ea typeface="Times New Roman"/>
                <a:cs typeface="Times New Roman"/>
                <a:sym typeface="Times New Roman"/>
              </a:rPr>
              <a:t>F</a:t>
            </a:r>
            <a:r>
              <a:rPr b="1" i="0" lang="en-US" sz="2400" u="none" cap="none" strike="noStrike">
                <a:solidFill>
                  <a:srgbClr val="FFFF99"/>
                </a:solidFill>
                <a:latin typeface="Times New Roman"/>
                <a:ea typeface="Times New Roman"/>
                <a:cs typeface="Times New Roman"/>
                <a:sym typeface="Times New Roman"/>
              </a:rPr>
              <a:t>(</a:t>
            </a:r>
            <a:r>
              <a:rPr b="1" i="1" lang="en-US" sz="2400" u="none" cap="none" strike="noStrike">
                <a:solidFill>
                  <a:srgbClr val="FFFF99"/>
                </a:solidFill>
                <a:latin typeface="Times New Roman"/>
                <a:ea typeface="Times New Roman"/>
                <a:cs typeface="Times New Roman"/>
                <a:sym typeface="Times New Roman"/>
              </a:rPr>
              <a:t>n</a:t>
            </a:r>
            <a:r>
              <a:rPr b="1" i="0" lang="en-US" sz="2400" u="none" cap="none" strike="noStrike">
                <a:solidFill>
                  <a:srgbClr val="FFFF99"/>
                </a:solidFill>
                <a:latin typeface="Times New Roman"/>
                <a:ea typeface="Times New Roman"/>
                <a:cs typeface="Times New Roman"/>
                <a:sym typeface="Times New Roman"/>
              </a:rPr>
              <a:t>)</a:t>
            </a:r>
            <a:r>
              <a:rPr b="1" i="1" lang="en-US" sz="2400" u="none" cap="none" strike="noStrike">
                <a:solidFill>
                  <a:srgbClr val="FFFF99"/>
                </a:solidFill>
                <a:latin typeface="Times New Roman"/>
                <a:ea typeface="Times New Roman"/>
                <a:cs typeface="Times New Roman"/>
                <a:sym typeface="Times New Roman"/>
              </a:rPr>
              <a:t> = F</a:t>
            </a:r>
            <a:r>
              <a:rPr b="1" i="0" lang="en-US" sz="2400" u="none" cap="none" strike="noStrike">
                <a:solidFill>
                  <a:srgbClr val="FFFF99"/>
                </a:solidFill>
                <a:latin typeface="Times New Roman"/>
                <a:ea typeface="Times New Roman"/>
                <a:cs typeface="Times New Roman"/>
                <a:sym typeface="Times New Roman"/>
              </a:rPr>
              <a:t>(</a:t>
            </a:r>
            <a:r>
              <a:rPr b="1" i="1" lang="en-US" sz="2400" u="none" cap="none" strike="noStrike">
                <a:solidFill>
                  <a:srgbClr val="FFFF99"/>
                </a:solidFill>
                <a:latin typeface="Times New Roman"/>
                <a:ea typeface="Times New Roman"/>
                <a:cs typeface="Times New Roman"/>
                <a:sym typeface="Times New Roman"/>
              </a:rPr>
              <a:t>n</a:t>
            </a:r>
            <a:r>
              <a:rPr b="1" i="0" lang="en-US" sz="2400" u="none" cap="none" strike="noStrike">
                <a:solidFill>
                  <a:srgbClr val="FFFF99"/>
                </a:solidFill>
                <a:latin typeface="Times New Roman"/>
                <a:ea typeface="Times New Roman"/>
                <a:cs typeface="Times New Roman"/>
                <a:sym typeface="Times New Roman"/>
              </a:rPr>
              <a:t>-1)</a:t>
            </a:r>
            <a:r>
              <a:rPr b="1" i="1" lang="en-US" sz="2400" u="none" cap="none" strike="noStrike">
                <a:solidFill>
                  <a:srgbClr val="FFFF99"/>
                </a:solidFill>
                <a:latin typeface="Times New Roman"/>
                <a:ea typeface="Times New Roman"/>
                <a:cs typeface="Times New Roman"/>
                <a:sym typeface="Times New Roman"/>
              </a:rPr>
              <a:t> + F</a:t>
            </a:r>
            <a:r>
              <a:rPr b="1" i="0" lang="en-US" sz="2400" u="none" cap="none" strike="noStrike">
                <a:solidFill>
                  <a:srgbClr val="FFFF99"/>
                </a:solidFill>
                <a:latin typeface="Times New Roman"/>
                <a:ea typeface="Times New Roman"/>
                <a:cs typeface="Times New Roman"/>
                <a:sym typeface="Times New Roman"/>
              </a:rPr>
              <a:t>(</a:t>
            </a:r>
            <a:r>
              <a:rPr b="1" i="1" lang="en-US" sz="2400" u="none" cap="none" strike="noStrike">
                <a:solidFill>
                  <a:srgbClr val="FFFF99"/>
                </a:solidFill>
                <a:latin typeface="Times New Roman"/>
                <a:ea typeface="Times New Roman"/>
                <a:cs typeface="Times New Roman"/>
                <a:sym typeface="Times New Roman"/>
              </a:rPr>
              <a:t>n</a:t>
            </a:r>
            <a:r>
              <a:rPr b="1" i="0" lang="en-US" sz="2400" u="none" cap="none" strike="noStrike">
                <a:solidFill>
                  <a:srgbClr val="FFFF99"/>
                </a:solidFill>
                <a:latin typeface="Times New Roman"/>
                <a:ea typeface="Times New Roman"/>
                <a:cs typeface="Times New Roman"/>
                <a:sym typeface="Times New Roman"/>
              </a:rPr>
              <a:t>-2)</a:t>
            </a:r>
            <a:endParaRPr/>
          </a:p>
          <a:p>
            <a:pPr indent="0" lvl="1" marL="457200" marR="0" rtl="0" algn="l">
              <a:lnSpc>
                <a:spcPct val="100000"/>
              </a:lnSpc>
              <a:spcBef>
                <a:spcPts val="0"/>
              </a:spcBef>
              <a:spcAft>
                <a:spcPts val="0"/>
              </a:spcAft>
              <a:buClr>
                <a:srgbClr val="FFFF99"/>
              </a:buClr>
              <a:buSzPts val="2400"/>
              <a:buFont typeface="Times New Roman"/>
              <a:buNone/>
            </a:pPr>
            <a:r>
              <a:rPr b="1" i="1" lang="en-US" sz="2400" u="none" cap="none" strike="noStrike">
                <a:solidFill>
                  <a:srgbClr val="FFFF99"/>
                </a:solidFill>
                <a:latin typeface="Times New Roman"/>
                <a:ea typeface="Times New Roman"/>
                <a:cs typeface="Times New Roman"/>
                <a:sym typeface="Times New Roman"/>
              </a:rPr>
              <a:t>F</a:t>
            </a:r>
            <a:r>
              <a:rPr b="1" i="0" lang="en-US" sz="2400" u="none" cap="none" strike="noStrike">
                <a:solidFill>
                  <a:srgbClr val="FFFF99"/>
                </a:solidFill>
                <a:latin typeface="Times New Roman"/>
                <a:ea typeface="Times New Roman"/>
                <a:cs typeface="Times New Roman"/>
                <a:sym typeface="Times New Roman"/>
              </a:rPr>
              <a:t>(0)</a:t>
            </a:r>
            <a:r>
              <a:rPr b="1" i="1" lang="en-US" sz="2400" u="none" cap="none" strike="noStrike">
                <a:solidFill>
                  <a:srgbClr val="FFFF99"/>
                </a:solidFill>
                <a:latin typeface="Times New Roman"/>
                <a:ea typeface="Times New Roman"/>
                <a:cs typeface="Times New Roman"/>
                <a:sym typeface="Times New Roman"/>
              </a:rPr>
              <a:t> = </a:t>
            </a:r>
            <a:r>
              <a:rPr b="1" i="0" lang="en-US" sz="2400" u="none" cap="none" strike="noStrike">
                <a:solidFill>
                  <a:srgbClr val="FFFF99"/>
                </a:solidFill>
                <a:latin typeface="Times New Roman"/>
                <a:ea typeface="Times New Roman"/>
                <a:cs typeface="Times New Roman"/>
                <a:sym typeface="Times New Roman"/>
              </a:rPr>
              <a:t>0</a:t>
            </a:r>
            <a:endParaRPr/>
          </a:p>
          <a:p>
            <a:pPr indent="0" lvl="1" marL="457200" marR="0" rtl="0" algn="l">
              <a:lnSpc>
                <a:spcPct val="100000"/>
              </a:lnSpc>
              <a:spcBef>
                <a:spcPts val="0"/>
              </a:spcBef>
              <a:spcAft>
                <a:spcPts val="0"/>
              </a:spcAft>
              <a:buClr>
                <a:srgbClr val="FFFF99"/>
              </a:buClr>
              <a:buSzPts val="2400"/>
              <a:buFont typeface="Times New Roman"/>
              <a:buNone/>
            </a:pPr>
            <a:r>
              <a:rPr b="1" i="1" lang="en-US" sz="2400" u="none" cap="none" strike="noStrike">
                <a:solidFill>
                  <a:srgbClr val="FFFF99"/>
                </a:solidFill>
                <a:latin typeface="Times New Roman"/>
                <a:ea typeface="Times New Roman"/>
                <a:cs typeface="Times New Roman"/>
                <a:sym typeface="Times New Roman"/>
              </a:rPr>
              <a:t>F</a:t>
            </a:r>
            <a:r>
              <a:rPr b="1" i="0" lang="en-US" sz="2400" u="none" cap="none" strike="noStrike">
                <a:solidFill>
                  <a:srgbClr val="FFFF99"/>
                </a:solidFill>
                <a:latin typeface="Times New Roman"/>
                <a:ea typeface="Times New Roman"/>
                <a:cs typeface="Times New Roman"/>
                <a:sym typeface="Times New Roman"/>
              </a:rPr>
              <a:t>(1)</a:t>
            </a:r>
            <a:r>
              <a:rPr b="1" i="1" lang="en-US" sz="2400" u="none" cap="none" strike="noStrike">
                <a:solidFill>
                  <a:srgbClr val="FFFF99"/>
                </a:solidFill>
                <a:latin typeface="Times New Roman"/>
                <a:ea typeface="Times New Roman"/>
                <a:cs typeface="Times New Roman"/>
                <a:sym typeface="Times New Roman"/>
              </a:rPr>
              <a:t> = </a:t>
            </a:r>
            <a:r>
              <a:rPr b="1" i="0" lang="en-US" sz="2400" u="none" cap="none" strike="noStrike">
                <a:solidFill>
                  <a:srgbClr val="FFFF99"/>
                </a:solidFill>
                <a:latin typeface="Times New Roman"/>
                <a:ea typeface="Times New Roman"/>
                <a:cs typeface="Times New Roman"/>
                <a:sym typeface="Times New Roman"/>
              </a:rPr>
              <a:t>1</a:t>
            </a:r>
            <a:endParaRPr b="1" i="1" sz="2400" u="none" cap="none" strike="noStrike">
              <a:solidFill>
                <a:srgbClr val="FFFF99"/>
              </a:solidFill>
              <a:latin typeface="Times New Roman"/>
              <a:ea typeface="Times New Roman"/>
              <a:cs typeface="Times New Roman"/>
              <a:sym typeface="Times New Roman"/>
            </a:endParaRPr>
          </a:p>
          <a:p>
            <a:pPr indent="0" lvl="1" marL="457200" marR="0" rtl="0" algn="l">
              <a:lnSpc>
                <a:spcPct val="100000"/>
              </a:lnSpc>
              <a:spcBef>
                <a:spcPts val="0"/>
              </a:spcBef>
              <a:spcAft>
                <a:spcPts val="0"/>
              </a:spcAft>
              <a:buClr>
                <a:schemeClr val="lt1"/>
              </a:buClr>
              <a:buSzPts val="2400"/>
              <a:buFont typeface="Times New Roman"/>
              <a:buNone/>
            </a:pPr>
            <a:r>
              <a:t/>
            </a:r>
            <a:endParaRPr b="1" i="0" sz="2400" u="none" cap="none" strike="noStrike">
              <a:solidFill>
                <a:srgbClr val="FFFF99"/>
              </a:solidFill>
              <a:latin typeface="Times New Roman"/>
              <a:ea typeface="Times New Roman"/>
              <a:cs typeface="Times New Roman"/>
              <a:sym typeface="Times New Roman"/>
            </a:endParaRPr>
          </a:p>
          <a:p>
            <a:pPr indent="-152400" lvl="0" marL="0" marR="0" rtl="0" algn="l">
              <a:lnSpc>
                <a:spcPct val="100000"/>
              </a:lnSpc>
              <a:spcBef>
                <a:spcPts val="0"/>
              </a:spcBef>
              <a:spcAft>
                <a:spcPts val="0"/>
              </a:spcAft>
              <a:buClr>
                <a:schemeClr val="lt1"/>
              </a:buClr>
              <a:buSzPts val="2400"/>
              <a:buFont typeface="Times New Roman"/>
              <a:buChar char="•"/>
            </a:pPr>
            <a:r>
              <a:rPr b="0" i="0" lang="en-US" sz="2400" u="none">
                <a:solidFill>
                  <a:schemeClr val="lt1"/>
                </a:solidFill>
                <a:latin typeface="Times New Roman"/>
                <a:ea typeface="Times New Roman"/>
                <a:cs typeface="Times New Roman"/>
                <a:sym typeface="Times New Roman"/>
              </a:rPr>
              <a:t> </a:t>
            </a:r>
            <a:r>
              <a:rPr b="1" i="0" lang="en-US" sz="2400" u="none">
                <a:solidFill>
                  <a:srgbClr val="FFFF99"/>
                </a:solidFill>
                <a:latin typeface="Times New Roman"/>
                <a:ea typeface="Times New Roman"/>
                <a:cs typeface="Times New Roman"/>
                <a:sym typeface="Times New Roman"/>
              </a:rPr>
              <a:t>Computing the </a:t>
            </a:r>
            <a:r>
              <a:rPr b="1" i="1" lang="en-US" sz="2400" u="none">
                <a:solidFill>
                  <a:srgbClr val="FFFF99"/>
                </a:solidFill>
                <a:latin typeface="Times New Roman"/>
                <a:ea typeface="Times New Roman"/>
                <a:cs typeface="Times New Roman"/>
                <a:sym typeface="Times New Roman"/>
              </a:rPr>
              <a:t>n</a:t>
            </a:r>
            <a:r>
              <a:rPr b="1" baseline="30000" i="0" lang="en-US" sz="2000" u="none">
                <a:solidFill>
                  <a:srgbClr val="FFFF99"/>
                </a:solidFill>
                <a:latin typeface="Times New Roman"/>
                <a:ea typeface="Times New Roman"/>
                <a:cs typeface="Times New Roman"/>
                <a:sym typeface="Times New Roman"/>
              </a:rPr>
              <a:t>th</a:t>
            </a:r>
            <a:r>
              <a:rPr b="1" i="0" lang="en-US" sz="2400" u="none">
                <a:solidFill>
                  <a:srgbClr val="FFFF99"/>
                </a:solidFill>
                <a:latin typeface="Times New Roman"/>
                <a:ea typeface="Times New Roman"/>
                <a:cs typeface="Times New Roman"/>
                <a:sym typeface="Times New Roman"/>
              </a:rPr>
              <a:t> Fibonacci number recursively (top-down):</a:t>
            </a:r>
            <a:endParaRPr/>
          </a:p>
          <a:p>
            <a:pPr indent="0" lvl="0" marL="0" marR="0" rtl="0" algn="l">
              <a:lnSpc>
                <a:spcPct val="100000"/>
              </a:lnSpc>
              <a:spcBef>
                <a:spcPts val="0"/>
              </a:spcBef>
              <a:spcAft>
                <a:spcPts val="0"/>
              </a:spcAft>
              <a:buClr>
                <a:schemeClr val="lt1"/>
              </a:buClr>
              <a:buSzPts val="2400"/>
              <a:buFont typeface="Times New Roman"/>
              <a:buNone/>
            </a:pPr>
            <a:r>
              <a:t/>
            </a:r>
            <a:endParaRPr b="1" i="0" sz="2400" u="none">
              <a:solidFill>
                <a:srgbClr val="FFFF99"/>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FFFF99"/>
              </a:buClr>
              <a:buSzPts val="2400"/>
              <a:buFont typeface="Times New Roman"/>
              <a:buNone/>
            </a:pPr>
            <a:r>
              <a:rPr b="1" i="0" lang="en-US" sz="2400" u="none">
                <a:solidFill>
                  <a:srgbClr val="FFFF99"/>
                </a:solidFill>
                <a:latin typeface="Times New Roman"/>
                <a:ea typeface="Times New Roman"/>
                <a:cs typeface="Times New Roman"/>
                <a:sym typeface="Times New Roman"/>
              </a:rPr>
              <a:t>                                  </a:t>
            </a:r>
            <a:r>
              <a:rPr b="1" i="1" lang="en-US" sz="2400" u="none">
                <a:solidFill>
                  <a:srgbClr val="FFFF99"/>
                </a:solidFill>
                <a:latin typeface="Times New Roman"/>
                <a:ea typeface="Times New Roman"/>
                <a:cs typeface="Times New Roman"/>
                <a:sym typeface="Times New Roman"/>
              </a:rPr>
              <a:t>F</a:t>
            </a:r>
            <a:r>
              <a:rPr b="1" i="0" lang="en-US" sz="2400" u="none">
                <a:solidFill>
                  <a:srgbClr val="FFFF99"/>
                </a:solidFill>
                <a:latin typeface="Times New Roman"/>
                <a:ea typeface="Times New Roman"/>
                <a:cs typeface="Times New Roman"/>
                <a:sym typeface="Times New Roman"/>
              </a:rPr>
              <a:t>(</a:t>
            </a:r>
            <a:r>
              <a:rPr b="1" i="1" lang="en-US" sz="2400" u="none">
                <a:solidFill>
                  <a:srgbClr val="FFFF99"/>
                </a:solidFill>
                <a:latin typeface="Times New Roman"/>
                <a:ea typeface="Times New Roman"/>
                <a:cs typeface="Times New Roman"/>
                <a:sym typeface="Times New Roman"/>
              </a:rPr>
              <a:t>n</a:t>
            </a:r>
            <a:r>
              <a:rPr b="1" i="0" lang="en-US" sz="2400" u="none">
                <a:solidFill>
                  <a:srgbClr val="FFFF99"/>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Clr>
                <a:schemeClr val="lt1"/>
              </a:buClr>
              <a:buSzPts val="2400"/>
              <a:buFont typeface="Times New Roman"/>
              <a:buNone/>
            </a:pPr>
            <a:r>
              <a:t/>
            </a:r>
            <a:endParaRPr b="1" i="0" sz="2400" u="none">
              <a:solidFill>
                <a:srgbClr val="FFFF99"/>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FFFF99"/>
              </a:buClr>
              <a:buSzPts val="2400"/>
              <a:buFont typeface="Times New Roman"/>
              <a:buNone/>
            </a:pPr>
            <a:r>
              <a:rPr b="1" i="0" lang="en-US" sz="2400" u="none">
                <a:solidFill>
                  <a:srgbClr val="FFFF99"/>
                </a:solidFill>
                <a:latin typeface="Times New Roman"/>
                <a:ea typeface="Times New Roman"/>
                <a:cs typeface="Times New Roman"/>
                <a:sym typeface="Times New Roman"/>
              </a:rPr>
              <a:t>            </a:t>
            </a:r>
            <a:r>
              <a:rPr b="1" i="1" lang="en-US" sz="2400" u="none">
                <a:solidFill>
                  <a:srgbClr val="FFFF99"/>
                </a:solidFill>
                <a:latin typeface="Times New Roman"/>
                <a:ea typeface="Times New Roman"/>
                <a:cs typeface="Times New Roman"/>
                <a:sym typeface="Times New Roman"/>
              </a:rPr>
              <a:t>F</a:t>
            </a:r>
            <a:r>
              <a:rPr b="1" i="0" lang="en-US" sz="2400" u="none">
                <a:solidFill>
                  <a:srgbClr val="FFFF99"/>
                </a:solidFill>
                <a:latin typeface="Times New Roman"/>
                <a:ea typeface="Times New Roman"/>
                <a:cs typeface="Times New Roman"/>
                <a:sym typeface="Times New Roman"/>
              </a:rPr>
              <a:t>(</a:t>
            </a:r>
            <a:r>
              <a:rPr b="1" i="1" lang="en-US" sz="2400" u="none">
                <a:solidFill>
                  <a:srgbClr val="FFFF99"/>
                </a:solidFill>
                <a:latin typeface="Times New Roman"/>
                <a:ea typeface="Times New Roman"/>
                <a:cs typeface="Times New Roman"/>
                <a:sym typeface="Times New Roman"/>
              </a:rPr>
              <a:t>n-</a:t>
            </a:r>
            <a:r>
              <a:rPr b="1" i="0" lang="en-US" sz="2400" u="none">
                <a:solidFill>
                  <a:srgbClr val="FFFF99"/>
                </a:solidFill>
                <a:latin typeface="Times New Roman"/>
                <a:ea typeface="Times New Roman"/>
                <a:cs typeface="Times New Roman"/>
                <a:sym typeface="Times New Roman"/>
              </a:rPr>
              <a:t>1)             </a:t>
            </a:r>
            <a:r>
              <a:rPr b="1" i="1" lang="en-US" sz="2400" u="none">
                <a:solidFill>
                  <a:srgbClr val="FFFF99"/>
                </a:solidFill>
                <a:latin typeface="Times New Roman"/>
                <a:ea typeface="Times New Roman"/>
                <a:cs typeface="Times New Roman"/>
                <a:sym typeface="Times New Roman"/>
              </a:rPr>
              <a:t> +             F</a:t>
            </a:r>
            <a:r>
              <a:rPr b="1" i="0" lang="en-US" sz="2400" u="none">
                <a:solidFill>
                  <a:srgbClr val="FFFF99"/>
                </a:solidFill>
                <a:latin typeface="Times New Roman"/>
                <a:ea typeface="Times New Roman"/>
                <a:cs typeface="Times New Roman"/>
                <a:sym typeface="Times New Roman"/>
              </a:rPr>
              <a:t>(</a:t>
            </a:r>
            <a:r>
              <a:rPr b="1" i="1" lang="en-US" sz="2400" u="none">
                <a:solidFill>
                  <a:srgbClr val="FFFF99"/>
                </a:solidFill>
                <a:latin typeface="Times New Roman"/>
                <a:ea typeface="Times New Roman"/>
                <a:cs typeface="Times New Roman"/>
                <a:sym typeface="Times New Roman"/>
              </a:rPr>
              <a:t>n-</a:t>
            </a:r>
            <a:r>
              <a:rPr b="1" i="0" lang="en-US" sz="2400" u="none">
                <a:solidFill>
                  <a:srgbClr val="FFFF99"/>
                </a:solidFill>
                <a:latin typeface="Times New Roman"/>
                <a:ea typeface="Times New Roman"/>
                <a:cs typeface="Times New Roman"/>
                <a:sym typeface="Times New Roman"/>
              </a:rPr>
              <a:t>2)</a:t>
            </a:r>
            <a:endParaRPr/>
          </a:p>
          <a:p>
            <a:pPr indent="0" lvl="0" marL="0" marR="0" rtl="0" algn="l">
              <a:lnSpc>
                <a:spcPct val="100000"/>
              </a:lnSpc>
              <a:spcBef>
                <a:spcPts val="0"/>
              </a:spcBef>
              <a:spcAft>
                <a:spcPts val="0"/>
              </a:spcAft>
              <a:buClr>
                <a:schemeClr val="lt1"/>
              </a:buClr>
              <a:buSzPts val="2400"/>
              <a:buFont typeface="Times New Roman"/>
              <a:buNone/>
            </a:pPr>
            <a:r>
              <a:t/>
            </a:r>
            <a:endParaRPr b="1" i="0" sz="2400" u="none">
              <a:solidFill>
                <a:srgbClr val="FFFF99"/>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FFFF99"/>
              </a:buClr>
              <a:buSzPts val="2400"/>
              <a:buFont typeface="Times New Roman"/>
              <a:buNone/>
            </a:pPr>
            <a:r>
              <a:rPr b="1" i="1" lang="en-US" sz="2400" u="none">
                <a:solidFill>
                  <a:srgbClr val="FFFF99"/>
                </a:solidFill>
                <a:latin typeface="Times New Roman"/>
                <a:ea typeface="Times New Roman"/>
                <a:cs typeface="Times New Roman"/>
                <a:sym typeface="Times New Roman"/>
              </a:rPr>
              <a:t>F</a:t>
            </a:r>
            <a:r>
              <a:rPr b="1" i="0" lang="en-US" sz="2400" u="none">
                <a:solidFill>
                  <a:srgbClr val="FFFF99"/>
                </a:solidFill>
                <a:latin typeface="Times New Roman"/>
                <a:ea typeface="Times New Roman"/>
                <a:cs typeface="Times New Roman"/>
                <a:sym typeface="Times New Roman"/>
              </a:rPr>
              <a:t>(</a:t>
            </a:r>
            <a:r>
              <a:rPr b="1" i="1" lang="en-US" sz="2400" u="none">
                <a:solidFill>
                  <a:srgbClr val="FFFF99"/>
                </a:solidFill>
                <a:latin typeface="Times New Roman"/>
                <a:ea typeface="Times New Roman"/>
                <a:cs typeface="Times New Roman"/>
                <a:sym typeface="Times New Roman"/>
              </a:rPr>
              <a:t>n-</a:t>
            </a:r>
            <a:r>
              <a:rPr b="1" i="0" lang="en-US" sz="2400" u="none">
                <a:solidFill>
                  <a:srgbClr val="FFFF99"/>
                </a:solidFill>
                <a:latin typeface="Times New Roman"/>
                <a:ea typeface="Times New Roman"/>
                <a:cs typeface="Times New Roman"/>
                <a:sym typeface="Times New Roman"/>
              </a:rPr>
              <a:t>2)     </a:t>
            </a:r>
            <a:r>
              <a:rPr b="1" i="1" lang="en-US" sz="2400" u="none">
                <a:solidFill>
                  <a:srgbClr val="FFFF99"/>
                </a:solidFill>
                <a:latin typeface="Times New Roman"/>
                <a:ea typeface="Times New Roman"/>
                <a:cs typeface="Times New Roman"/>
                <a:sym typeface="Times New Roman"/>
              </a:rPr>
              <a:t>+     F</a:t>
            </a:r>
            <a:r>
              <a:rPr b="1" i="0" lang="en-US" sz="2400" u="none">
                <a:solidFill>
                  <a:srgbClr val="FFFF99"/>
                </a:solidFill>
                <a:latin typeface="Times New Roman"/>
                <a:ea typeface="Times New Roman"/>
                <a:cs typeface="Times New Roman"/>
                <a:sym typeface="Times New Roman"/>
              </a:rPr>
              <a:t>(</a:t>
            </a:r>
            <a:r>
              <a:rPr b="1" i="1" lang="en-US" sz="2400" u="none">
                <a:solidFill>
                  <a:srgbClr val="FFFF99"/>
                </a:solidFill>
                <a:latin typeface="Times New Roman"/>
                <a:ea typeface="Times New Roman"/>
                <a:cs typeface="Times New Roman"/>
                <a:sym typeface="Times New Roman"/>
              </a:rPr>
              <a:t>n-</a:t>
            </a:r>
            <a:r>
              <a:rPr b="1" i="0" lang="en-US" sz="2400" u="none">
                <a:solidFill>
                  <a:srgbClr val="FFFF99"/>
                </a:solidFill>
                <a:latin typeface="Times New Roman"/>
                <a:ea typeface="Times New Roman"/>
                <a:cs typeface="Times New Roman"/>
                <a:sym typeface="Times New Roman"/>
              </a:rPr>
              <a:t>3)          </a:t>
            </a:r>
            <a:r>
              <a:rPr b="1" i="1" lang="en-US" sz="2400" u="none">
                <a:solidFill>
                  <a:srgbClr val="FFFF99"/>
                </a:solidFill>
                <a:latin typeface="Times New Roman"/>
                <a:ea typeface="Times New Roman"/>
                <a:cs typeface="Times New Roman"/>
                <a:sym typeface="Times New Roman"/>
              </a:rPr>
              <a:t>F</a:t>
            </a:r>
            <a:r>
              <a:rPr b="1" i="0" lang="en-US" sz="2400" u="none">
                <a:solidFill>
                  <a:srgbClr val="FFFF99"/>
                </a:solidFill>
                <a:latin typeface="Times New Roman"/>
                <a:ea typeface="Times New Roman"/>
                <a:cs typeface="Times New Roman"/>
                <a:sym typeface="Times New Roman"/>
              </a:rPr>
              <a:t>(</a:t>
            </a:r>
            <a:r>
              <a:rPr b="1" i="1" lang="en-US" sz="2400" u="none">
                <a:solidFill>
                  <a:srgbClr val="FFFF99"/>
                </a:solidFill>
                <a:latin typeface="Times New Roman"/>
                <a:ea typeface="Times New Roman"/>
                <a:cs typeface="Times New Roman"/>
                <a:sym typeface="Times New Roman"/>
              </a:rPr>
              <a:t>n-</a:t>
            </a:r>
            <a:r>
              <a:rPr b="1" i="0" lang="en-US" sz="2400" u="none">
                <a:solidFill>
                  <a:srgbClr val="FFFF99"/>
                </a:solidFill>
                <a:latin typeface="Times New Roman"/>
                <a:ea typeface="Times New Roman"/>
                <a:cs typeface="Times New Roman"/>
                <a:sym typeface="Times New Roman"/>
              </a:rPr>
              <a:t>3)     </a:t>
            </a:r>
            <a:r>
              <a:rPr b="1" i="1" lang="en-US" sz="2400" u="none">
                <a:solidFill>
                  <a:srgbClr val="FFFF99"/>
                </a:solidFill>
                <a:latin typeface="Times New Roman"/>
                <a:ea typeface="Times New Roman"/>
                <a:cs typeface="Times New Roman"/>
                <a:sym typeface="Times New Roman"/>
              </a:rPr>
              <a:t>+     F</a:t>
            </a:r>
            <a:r>
              <a:rPr b="1" i="0" lang="en-US" sz="2400" u="none">
                <a:solidFill>
                  <a:srgbClr val="FFFF99"/>
                </a:solidFill>
                <a:latin typeface="Times New Roman"/>
                <a:ea typeface="Times New Roman"/>
                <a:cs typeface="Times New Roman"/>
                <a:sym typeface="Times New Roman"/>
              </a:rPr>
              <a:t>(</a:t>
            </a:r>
            <a:r>
              <a:rPr b="1" i="1" lang="en-US" sz="2400" u="none">
                <a:solidFill>
                  <a:srgbClr val="FFFF99"/>
                </a:solidFill>
                <a:latin typeface="Times New Roman"/>
                <a:ea typeface="Times New Roman"/>
                <a:cs typeface="Times New Roman"/>
                <a:sym typeface="Times New Roman"/>
              </a:rPr>
              <a:t>n-</a:t>
            </a:r>
            <a:r>
              <a:rPr b="1" i="0" lang="en-US" sz="2400" u="none">
                <a:solidFill>
                  <a:srgbClr val="FFFF99"/>
                </a:solidFill>
                <a:latin typeface="Times New Roman"/>
                <a:ea typeface="Times New Roman"/>
                <a:cs typeface="Times New Roman"/>
                <a:sym typeface="Times New Roman"/>
              </a:rPr>
              <a:t>4)</a:t>
            </a:r>
            <a:endParaRPr/>
          </a:p>
          <a:p>
            <a:pPr indent="0" lvl="0" marL="0" marR="0" rtl="0" algn="l">
              <a:lnSpc>
                <a:spcPct val="100000"/>
              </a:lnSpc>
              <a:spcBef>
                <a:spcPts val="0"/>
              </a:spcBef>
              <a:spcAft>
                <a:spcPts val="0"/>
              </a:spcAft>
              <a:buClr>
                <a:srgbClr val="FFFF99"/>
              </a:buClr>
              <a:buSzPts val="4000"/>
              <a:buFont typeface="Times New Roman"/>
              <a:buNone/>
            </a:pPr>
            <a:r>
              <a:rPr b="1" i="0" lang="en-US" sz="4000" u="none">
                <a:solidFill>
                  <a:srgbClr val="FFFF99"/>
                </a:solidFill>
                <a:latin typeface="Times New Roman"/>
                <a:ea typeface="Times New Roman"/>
                <a:cs typeface="Times New Roman"/>
                <a:sym typeface="Times New Roman"/>
              </a:rPr>
              <a:t>                     ...</a:t>
            </a:r>
            <a:endParaRPr/>
          </a:p>
        </p:txBody>
      </p:sp>
      <p:cxnSp>
        <p:nvCxnSpPr>
          <p:cNvPr id="144" name="Google Shape;144;p2"/>
          <p:cNvCxnSpPr/>
          <p:nvPr/>
        </p:nvCxnSpPr>
        <p:spPr>
          <a:xfrm flipH="1">
            <a:off x="2590800" y="4572000"/>
            <a:ext cx="1219200" cy="381000"/>
          </a:xfrm>
          <a:prstGeom prst="straightConnector1">
            <a:avLst/>
          </a:prstGeom>
          <a:noFill/>
          <a:ln cap="flat" cmpd="sng" w="9525">
            <a:solidFill>
              <a:schemeClr val="lt1"/>
            </a:solidFill>
            <a:prstDash val="solid"/>
            <a:miter lim="800000"/>
            <a:headEnd len="med" w="med" type="none"/>
            <a:tailEnd len="med" w="med" type="triangle"/>
          </a:ln>
        </p:spPr>
      </p:cxnSp>
      <p:cxnSp>
        <p:nvCxnSpPr>
          <p:cNvPr id="145" name="Google Shape;145;p2"/>
          <p:cNvCxnSpPr/>
          <p:nvPr/>
        </p:nvCxnSpPr>
        <p:spPr>
          <a:xfrm>
            <a:off x="3810000" y="4572000"/>
            <a:ext cx="1143000" cy="381000"/>
          </a:xfrm>
          <a:prstGeom prst="straightConnector1">
            <a:avLst/>
          </a:prstGeom>
          <a:noFill/>
          <a:ln cap="flat" cmpd="sng" w="9525">
            <a:solidFill>
              <a:schemeClr val="lt1"/>
            </a:solidFill>
            <a:prstDash val="solid"/>
            <a:miter lim="800000"/>
            <a:headEnd len="med" w="med" type="none"/>
            <a:tailEnd len="med" w="med" type="triangle"/>
          </a:ln>
        </p:spPr>
      </p:cxnSp>
      <p:cxnSp>
        <p:nvCxnSpPr>
          <p:cNvPr id="146" name="Google Shape;146;p2"/>
          <p:cNvCxnSpPr/>
          <p:nvPr/>
        </p:nvCxnSpPr>
        <p:spPr>
          <a:xfrm flipH="1">
            <a:off x="1447800" y="5257800"/>
            <a:ext cx="762000" cy="381000"/>
          </a:xfrm>
          <a:prstGeom prst="straightConnector1">
            <a:avLst/>
          </a:prstGeom>
          <a:noFill/>
          <a:ln cap="flat" cmpd="sng" w="9525">
            <a:solidFill>
              <a:schemeClr val="lt1"/>
            </a:solidFill>
            <a:prstDash val="solid"/>
            <a:miter lim="800000"/>
            <a:headEnd len="med" w="med" type="none"/>
            <a:tailEnd len="med" w="med" type="triangle"/>
          </a:ln>
        </p:spPr>
      </p:cxnSp>
      <p:cxnSp>
        <p:nvCxnSpPr>
          <p:cNvPr id="147" name="Google Shape;147;p2"/>
          <p:cNvCxnSpPr/>
          <p:nvPr/>
        </p:nvCxnSpPr>
        <p:spPr>
          <a:xfrm>
            <a:off x="2209800" y="5257800"/>
            <a:ext cx="762000" cy="457200"/>
          </a:xfrm>
          <a:prstGeom prst="straightConnector1">
            <a:avLst/>
          </a:prstGeom>
          <a:noFill/>
          <a:ln cap="flat" cmpd="sng" w="9525">
            <a:solidFill>
              <a:schemeClr val="lt1"/>
            </a:solidFill>
            <a:prstDash val="solid"/>
            <a:miter lim="800000"/>
            <a:headEnd len="med" w="med" type="none"/>
            <a:tailEnd len="med" w="med" type="triangle"/>
          </a:ln>
        </p:spPr>
      </p:cxnSp>
      <p:cxnSp>
        <p:nvCxnSpPr>
          <p:cNvPr id="148" name="Google Shape;148;p2"/>
          <p:cNvCxnSpPr/>
          <p:nvPr/>
        </p:nvCxnSpPr>
        <p:spPr>
          <a:xfrm flipH="1">
            <a:off x="4495800" y="5334000"/>
            <a:ext cx="685800" cy="381000"/>
          </a:xfrm>
          <a:prstGeom prst="straightConnector1">
            <a:avLst/>
          </a:prstGeom>
          <a:noFill/>
          <a:ln cap="flat" cmpd="sng" w="9525">
            <a:solidFill>
              <a:schemeClr val="lt1"/>
            </a:solidFill>
            <a:prstDash val="solid"/>
            <a:miter lim="800000"/>
            <a:headEnd len="med" w="med" type="none"/>
            <a:tailEnd len="med" w="med" type="triangle"/>
          </a:ln>
        </p:spPr>
      </p:cxnSp>
      <p:cxnSp>
        <p:nvCxnSpPr>
          <p:cNvPr id="149" name="Google Shape;149;p2"/>
          <p:cNvCxnSpPr/>
          <p:nvPr/>
        </p:nvCxnSpPr>
        <p:spPr>
          <a:xfrm>
            <a:off x="5181600" y="5334000"/>
            <a:ext cx="838200" cy="381000"/>
          </a:xfrm>
          <a:prstGeom prst="straightConnector1">
            <a:avLst/>
          </a:prstGeom>
          <a:noFill/>
          <a:ln cap="flat" cmpd="sng" w="9525">
            <a:solidFill>
              <a:schemeClr val="lt1"/>
            </a:solidFill>
            <a:prstDash val="solid"/>
            <a:miter lim="800000"/>
            <a:headEnd len="med" w="med" type="none"/>
            <a:tailEnd len="med" w="med" type="triangl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0"/>
          <p:cNvSpPr txBox="1"/>
          <p:nvPr/>
        </p:nvSpPr>
        <p:spPr>
          <a:xfrm>
            <a:off x="1295400" y="6400800"/>
            <a:ext cx="640080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Arial Narrow"/>
              <a:buNone/>
            </a:pPr>
            <a:r>
              <a:rPr b="0" i="0" lang="en-US" sz="1400" u="none">
                <a:solidFill>
                  <a:schemeClr val="lt1"/>
                </a:solidFill>
                <a:latin typeface="Arial Narrow"/>
                <a:ea typeface="Arial Narrow"/>
                <a:cs typeface="Arial Narrow"/>
                <a:sym typeface="Arial Narrow"/>
              </a:rPr>
              <a:t>A. Levitin “Introduction to the Design &amp; Analysis of Algorithms,” 3rd ed., Ch. 8 ©2012 Pearson Education, Inc. Upper Saddle River, NJ. All Rights Reserved. </a:t>
            </a:r>
            <a:endParaRPr/>
          </a:p>
        </p:txBody>
      </p:sp>
      <p:sp>
        <p:nvSpPr>
          <p:cNvPr id="328" name="Google Shape;328;p20"/>
          <p:cNvSpPr txBox="1"/>
          <p:nvPr/>
        </p:nvSpPr>
        <p:spPr>
          <a:xfrm>
            <a:off x="7092950" y="655320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Narrow"/>
              <a:buNone/>
            </a:pPr>
            <a:fld id="{00000000-1234-1234-1234-123412341234}" type="slidenum">
              <a:rPr b="0" i="0" lang="en-US" sz="1400" u="none">
                <a:solidFill>
                  <a:schemeClr val="lt1"/>
                </a:solidFill>
                <a:latin typeface="Arial Narrow"/>
                <a:ea typeface="Arial Narrow"/>
                <a:cs typeface="Arial Narrow"/>
                <a:sym typeface="Arial Narrow"/>
              </a:rPr>
              <a:t>‹#›</a:t>
            </a:fld>
            <a:endParaRPr/>
          </a:p>
        </p:txBody>
      </p:sp>
      <p:sp>
        <p:nvSpPr>
          <p:cNvPr id="329" name="Google Shape;329;p20"/>
          <p:cNvSpPr txBox="1"/>
          <p:nvPr>
            <p:ph type="title"/>
          </p:nvPr>
        </p:nvSpPr>
        <p:spPr>
          <a:xfrm>
            <a:off x="609600" y="152400"/>
            <a:ext cx="758825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2"/>
              </a:buClr>
              <a:buSzPts val="3600"/>
              <a:buFont typeface="Times New Roman"/>
              <a:buNone/>
            </a:pPr>
            <a:r>
              <a:rPr b="1" i="0" lang="en-US" sz="3600" u="none">
                <a:solidFill>
                  <a:schemeClr val="lt2"/>
                </a:solidFill>
                <a:latin typeface="Times New Roman"/>
                <a:ea typeface="Times New Roman"/>
                <a:cs typeface="Times New Roman"/>
                <a:sym typeface="Times New Roman"/>
              </a:rPr>
              <a:t>Knapsack Problem by DP (example)</a:t>
            </a:r>
            <a:endParaRPr/>
          </a:p>
        </p:txBody>
      </p:sp>
      <p:sp>
        <p:nvSpPr>
          <p:cNvPr id="330" name="Google Shape;330;p20"/>
          <p:cNvSpPr txBox="1"/>
          <p:nvPr>
            <p:ph idx="1" type="body"/>
          </p:nvPr>
        </p:nvSpPr>
        <p:spPr>
          <a:xfrm>
            <a:off x="609600" y="838200"/>
            <a:ext cx="8534400" cy="5791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800"/>
              <a:buNone/>
            </a:pPr>
            <a:r>
              <a:rPr b="1" i="0" lang="en-US" sz="2400" u="none">
                <a:solidFill>
                  <a:srgbClr val="FFFF99"/>
                </a:solidFill>
                <a:latin typeface="Times New Roman"/>
                <a:ea typeface="Times New Roman"/>
                <a:cs typeface="Times New Roman"/>
                <a:sym typeface="Times New Roman"/>
              </a:rPr>
              <a:t>Example:  Knapsack of capacity </a:t>
            </a:r>
            <a:r>
              <a:rPr b="1" i="1" lang="en-US" sz="2400" u="none">
                <a:solidFill>
                  <a:srgbClr val="FFFF99"/>
                </a:solidFill>
                <a:latin typeface="Times New Roman"/>
                <a:ea typeface="Times New Roman"/>
                <a:cs typeface="Times New Roman"/>
                <a:sym typeface="Times New Roman"/>
              </a:rPr>
              <a:t>W </a:t>
            </a:r>
            <a:r>
              <a:rPr b="1" i="0" lang="en-US" sz="2400" u="none">
                <a:solidFill>
                  <a:srgbClr val="FFFF99"/>
                </a:solidFill>
                <a:latin typeface="Times New Roman"/>
                <a:ea typeface="Times New Roman"/>
                <a:cs typeface="Times New Roman"/>
                <a:sym typeface="Times New Roman"/>
              </a:rPr>
              <a:t>= 5</a:t>
            </a:r>
            <a:endParaRPr/>
          </a:p>
          <a:p>
            <a:pPr indent="-342900" lvl="0" marL="342900" rtl="0" algn="l">
              <a:lnSpc>
                <a:spcPct val="100000"/>
              </a:lnSpc>
              <a:spcBef>
                <a:spcPts val="480"/>
              </a:spcBef>
              <a:spcAft>
                <a:spcPts val="0"/>
              </a:spcAft>
              <a:buSzPts val="1800"/>
              <a:buNone/>
            </a:pPr>
            <a:r>
              <a:rPr b="1" i="0" lang="en-US" sz="2400" u="sng">
                <a:solidFill>
                  <a:srgbClr val="FFFF99"/>
                </a:solidFill>
                <a:latin typeface="Times New Roman"/>
                <a:ea typeface="Times New Roman"/>
                <a:cs typeface="Times New Roman"/>
                <a:sym typeface="Times New Roman"/>
              </a:rPr>
              <a:t>item      weight      value             </a:t>
            </a:r>
            <a:endParaRPr b="1" i="1" sz="2400" u="sng">
              <a:solidFill>
                <a:srgbClr val="FFFF99"/>
              </a:solidFill>
              <a:latin typeface="Times New Roman"/>
              <a:ea typeface="Times New Roman"/>
              <a:cs typeface="Times New Roman"/>
              <a:sym typeface="Times New Roman"/>
            </a:endParaRPr>
          </a:p>
          <a:p>
            <a:pPr indent="-342900" lvl="0" marL="342900" rtl="0" algn="l">
              <a:lnSpc>
                <a:spcPct val="100000"/>
              </a:lnSpc>
              <a:spcBef>
                <a:spcPts val="480"/>
              </a:spcBef>
              <a:spcAft>
                <a:spcPts val="0"/>
              </a:spcAft>
              <a:buSzPts val="1800"/>
              <a:buNone/>
            </a:pPr>
            <a:r>
              <a:rPr b="1" i="0" lang="en-US" sz="2400" u="none">
                <a:solidFill>
                  <a:srgbClr val="FFFF99"/>
                </a:solidFill>
                <a:latin typeface="Times New Roman"/>
                <a:ea typeface="Times New Roman"/>
                <a:cs typeface="Times New Roman"/>
                <a:sym typeface="Times New Roman"/>
              </a:rPr>
              <a:t>   1             2             $12</a:t>
            </a:r>
            <a:endParaRPr/>
          </a:p>
          <a:p>
            <a:pPr indent="-342900" lvl="0" marL="342900" rtl="0" algn="l">
              <a:lnSpc>
                <a:spcPct val="100000"/>
              </a:lnSpc>
              <a:spcBef>
                <a:spcPts val="480"/>
              </a:spcBef>
              <a:spcAft>
                <a:spcPts val="0"/>
              </a:spcAft>
              <a:buSzPts val="1800"/>
              <a:buNone/>
            </a:pPr>
            <a:r>
              <a:rPr b="1" i="0" lang="en-US" sz="2400" u="none">
                <a:solidFill>
                  <a:srgbClr val="FFFF99"/>
                </a:solidFill>
                <a:latin typeface="Times New Roman"/>
                <a:ea typeface="Times New Roman"/>
                <a:cs typeface="Times New Roman"/>
                <a:sym typeface="Times New Roman"/>
              </a:rPr>
              <a:t>   2             1             $10</a:t>
            </a:r>
            <a:endParaRPr/>
          </a:p>
          <a:p>
            <a:pPr indent="-342900" lvl="0" marL="342900" rtl="0" algn="l">
              <a:lnSpc>
                <a:spcPct val="100000"/>
              </a:lnSpc>
              <a:spcBef>
                <a:spcPts val="480"/>
              </a:spcBef>
              <a:spcAft>
                <a:spcPts val="0"/>
              </a:spcAft>
              <a:buSzPts val="1800"/>
              <a:buNone/>
            </a:pPr>
            <a:r>
              <a:rPr b="1" i="0" lang="en-US" sz="2400" u="none">
                <a:solidFill>
                  <a:srgbClr val="FFFF99"/>
                </a:solidFill>
                <a:latin typeface="Times New Roman"/>
                <a:ea typeface="Times New Roman"/>
                <a:cs typeface="Times New Roman"/>
                <a:sym typeface="Times New Roman"/>
              </a:rPr>
              <a:t>   3             3             $20</a:t>
            </a:r>
            <a:endParaRPr/>
          </a:p>
          <a:p>
            <a:pPr indent="-342900" lvl="0" marL="342900" rtl="0" algn="l">
              <a:lnSpc>
                <a:spcPct val="100000"/>
              </a:lnSpc>
              <a:spcBef>
                <a:spcPts val="480"/>
              </a:spcBef>
              <a:spcAft>
                <a:spcPts val="0"/>
              </a:spcAft>
              <a:buSzPts val="1800"/>
              <a:buNone/>
            </a:pPr>
            <a:r>
              <a:rPr b="1" i="0" lang="en-US" sz="2400" u="none">
                <a:solidFill>
                  <a:srgbClr val="FFFF99"/>
                </a:solidFill>
                <a:latin typeface="Times New Roman"/>
                <a:ea typeface="Times New Roman"/>
                <a:cs typeface="Times New Roman"/>
                <a:sym typeface="Times New Roman"/>
              </a:rPr>
              <a:t>   4             2             $15                capacity </a:t>
            </a:r>
            <a:r>
              <a:rPr b="1" i="1" lang="en-US" sz="2400" u="none">
                <a:solidFill>
                  <a:srgbClr val="FFFF99"/>
                </a:solidFill>
                <a:latin typeface="Times New Roman"/>
                <a:ea typeface="Times New Roman"/>
                <a:cs typeface="Times New Roman"/>
                <a:sym typeface="Times New Roman"/>
              </a:rPr>
              <a:t>j</a:t>
            </a:r>
            <a:endParaRPr b="1" i="0" sz="2400" u="none">
              <a:solidFill>
                <a:srgbClr val="FFFF99"/>
              </a:solidFill>
              <a:latin typeface="Times New Roman"/>
              <a:ea typeface="Times New Roman"/>
              <a:cs typeface="Times New Roman"/>
              <a:sym typeface="Times New Roman"/>
            </a:endParaRPr>
          </a:p>
          <a:p>
            <a:pPr indent="-342900" lvl="0" marL="342900" rtl="0" algn="l">
              <a:lnSpc>
                <a:spcPct val="100000"/>
              </a:lnSpc>
              <a:spcBef>
                <a:spcPts val="480"/>
              </a:spcBef>
              <a:spcAft>
                <a:spcPts val="0"/>
              </a:spcAft>
              <a:buSzPts val="1500"/>
              <a:buNone/>
            </a:pPr>
            <a:r>
              <a:rPr b="1" i="0" lang="en-US" sz="2000" u="none">
                <a:solidFill>
                  <a:srgbClr val="FFFF99"/>
                </a:solidFill>
                <a:latin typeface="Times New Roman"/>
                <a:ea typeface="Times New Roman"/>
                <a:cs typeface="Times New Roman"/>
                <a:sym typeface="Times New Roman"/>
              </a:rPr>
              <a:t>		                                       </a:t>
            </a:r>
            <a:r>
              <a:rPr b="1" i="0" lang="en-US" sz="2400" u="none">
                <a:solidFill>
                  <a:srgbClr val="FFFF99"/>
                </a:solidFill>
                <a:latin typeface="Times New Roman"/>
                <a:ea typeface="Times New Roman"/>
                <a:cs typeface="Times New Roman"/>
                <a:sym typeface="Times New Roman"/>
              </a:rPr>
              <a:t>0     1     2     3     4</a:t>
            </a:r>
            <a:r>
              <a:rPr b="1" i="0" lang="en-US" sz="2000" u="none">
                <a:solidFill>
                  <a:srgbClr val="FFFF99"/>
                </a:solidFill>
                <a:latin typeface="Times New Roman"/>
                <a:ea typeface="Times New Roman"/>
                <a:cs typeface="Times New Roman"/>
                <a:sym typeface="Times New Roman"/>
              </a:rPr>
              <a:t>     </a:t>
            </a:r>
            <a:r>
              <a:rPr b="1" i="0" lang="en-US" sz="2400" u="none">
                <a:solidFill>
                  <a:srgbClr val="FFFF99"/>
                </a:solidFill>
                <a:latin typeface="Times New Roman"/>
                <a:ea typeface="Times New Roman"/>
                <a:cs typeface="Times New Roman"/>
                <a:sym typeface="Times New Roman"/>
              </a:rPr>
              <a:t>5</a:t>
            </a:r>
            <a:endParaRPr/>
          </a:p>
          <a:p>
            <a:pPr indent="-342900" lvl="0" marL="342900" rtl="0" algn="l">
              <a:lnSpc>
                <a:spcPct val="100000"/>
              </a:lnSpc>
              <a:spcBef>
                <a:spcPts val="480"/>
              </a:spcBef>
              <a:spcAft>
                <a:spcPts val="0"/>
              </a:spcAft>
              <a:buSzPts val="1500"/>
              <a:buNone/>
            </a:pPr>
            <a:r>
              <a:rPr b="1" i="0" lang="en-US" sz="2000" u="none">
                <a:solidFill>
                  <a:srgbClr val="FFFF99"/>
                </a:solidFill>
                <a:latin typeface="Times New Roman"/>
                <a:ea typeface="Times New Roman"/>
                <a:cs typeface="Times New Roman"/>
                <a:sym typeface="Times New Roman"/>
              </a:rPr>
              <a:t>	                                          </a:t>
            </a:r>
            <a:r>
              <a:rPr b="1" i="0" lang="en-US" sz="2400" u="none">
                <a:solidFill>
                  <a:srgbClr val="FFFF99"/>
                </a:solidFill>
                <a:latin typeface="Times New Roman"/>
                <a:ea typeface="Times New Roman"/>
                <a:cs typeface="Times New Roman"/>
                <a:sym typeface="Times New Roman"/>
              </a:rPr>
              <a:t>0   0     0     0     0     0     0</a:t>
            </a:r>
            <a:endParaRPr b="1" i="0" sz="2000" u="none">
              <a:solidFill>
                <a:srgbClr val="FFFF99"/>
              </a:solidFill>
              <a:latin typeface="Times New Roman"/>
              <a:ea typeface="Times New Roman"/>
              <a:cs typeface="Times New Roman"/>
              <a:sym typeface="Times New Roman"/>
            </a:endParaRPr>
          </a:p>
          <a:p>
            <a:pPr indent="-342900" lvl="0" marL="342900" rtl="0" algn="l">
              <a:lnSpc>
                <a:spcPct val="100000"/>
              </a:lnSpc>
              <a:spcBef>
                <a:spcPts val="560"/>
              </a:spcBef>
              <a:spcAft>
                <a:spcPts val="0"/>
              </a:spcAft>
              <a:buSzPts val="1800"/>
              <a:buNone/>
            </a:pPr>
            <a:r>
              <a:rPr b="1" i="1" lang="en-US" sz="2400" u="none">
                <a:solidFill>
                  <a:srgbClr val="FFFF99"/>
                </a:solidFill>
                <a:latin typeface="Times New Roman"/>
                <a:ea typeface="Times New Roman"/>
                <a:cs typeface="Times New Roman"/>
                <a:sym typeface="Times New Roman"/>
              </a:rPr>
              <a:t>		w</a:t>
            </a:r>
            <a:r>
              <a:rPr b="1" baseline="-25000" i="0" lang="en-US" sz="2400" u="none">
                <a:solidFill>
                  <a:srgbClr val="FFFF99"/>
                </a:solidFill>
                <a:latin typeface="Times New Roman"/>
                <a:ea typeface="Times New Roman"/>
                <a:cs typeface="Times New Roman"/>
                <a:sym typeface="Times New Roman"/>
              </a:rPr>
              <a:t>1 </a:t>
            </a:r>
            <a:r>
              <a:rPr b="1" i="0" lang="en-US" sz="2400" u="none">
                <a:solidFill>
                  <a:srgbClr val="FFFF99"/>
                </a:solidFill>
                <a:latin typeface="Times New Roman"/>
                <a:ea typeface="Times New Roman"/>
                <a:cs typeface="Times New Roman"/>
                <a:sym typeface="Times New Roman"/>
              </a:rPr>
              <a:t>= 2, </a:t>
            </a:r>
            <a:r>
              <a:rPr b="1" i="1" lang="en-US" sz="2800" u="none">
                <a:solidFill>
                  <a:srgbClr val="FFFF99"/>
                </a:solidFill>
                <a:latin typeface="Times New Roman"/>
                <a:ea typeface="Times New Roman"/>
                <a:cs typeface="Times New Roman"/>
                <a:sym typeface="Times New Roman"/>
              </a:rPr>
              <a:t>v</a:t>
            </a:r>
            <a:r>
              <a:rPr b="1" baseline="-25000" i="0" lang="en-US" sz="2800" u="none">
                <a:solidFill>
                  <a:srgbClr val="FFFF99"/>
                </a:solidFill>
                <a:latin typeface="Times New Roman"/>
                <a:ea typeface="Times New Roman"/>
                <a:cs typeface="Times New Roman"/>
                <a:sym typeface="Times New Roman"/>
              </a:rPr>
              <a:t>1</a:t>
            </a:r>
            <a:r>
              <a:rPr b="1" i="0" lang="en-US" sz="2800" u="none">
                <a:solidFill>
                  <a:srgbClr val="FFFF99"/>
                </a:solidFill>
                <a:latin typeface="Times New Roman"/>
                <a:ea typeface="Times New Roman"/>
                <a:cs typeface="Times New Roman"/>
                <a:sym typeface="Times New Roman"/>
              </a:rPr>
              <a:t>=</a:t>
            </a:r>
            <a:r>
              <a:rPr b="1" baseline="-25000" i="0" lang="en-US" sz="2800" u="none">
                <a:solidFill>
                  <a:srgbClr val="FFFF99"/>
                </a:solidFill>
                <a:latin typeface="Times New Roman"/>
                <a:ea typeface="Times New Roman"/>
                <a:cs typeface="Times New Roman"/>
                <a:sym typeface="Times New Roman"/>
              </a:rPr>
              <a:t> </a:t>
            </a:r>
            <a:r>
              <a:rPr b="1" i="0" lang="en-US" sz="2400" u="none">
                <a:solidFill>
                  <a:srgbClr val="FFFF99"/>
                </a:solidFill>
                <a:latin typeface="Times New Roman"/>
                <a:ea typeface="Times New Roman"/>
                <a:cs typeface="Times New Roman"/>
                <a:sym typeface="Times New Roman"/>
              </a:rPr>
              <a:t>12    1    0     0   12   12   12    12  </a:t>
            </a:r>
            <a:endParaRPr b="1" i="0" sz="2400" u="none">
              <a:solidFill>
                <a:srgbClr val="FFFF99"/>
              </a:solidFill>
              <a:latin typeface="Times New Roman"/>
              <a:ea typeface="Times New Roman"/>
              <a:cs typeface="Times New Roman"/>
              <a:sym typeface="Times New Roman"/>
            </a:endParaRPr>
          </a:p>
          <a:p>
            <a:pPr indent="-342900" lvl="0" marL="342900" rtl="0" algn="l">
              <a:lnSpc>
                <a:spcPct val="100000"/>
              </a:lnSpc>
              <a:spcBef>
                <a:spcPts val="560"/>
              </a:spcBef>
              <a:spcAft>
                <a:spcPts val="0"/>
              </a:spcAft>
              <a:buSzPts val="1800"/>
              <a:buNone/>
            </a:pPr>
            <a:r>
              <a:rPr b="1" i="1" lang="en-US" sz="2400" u="none">
                <a:solidFill>
                  <a:srgbClr val="FFFF99"/>
                </a:solidFill>
                <a:latin typeface="Times New Roman"/>
                <a:ea typeface="Times New Roman"/>
                <a:cs typeface="Times New Roman"/>
                <a:sym typeface="Times New Roman"/>
              </a:rPr>
              <a:t>		w</a:t>
            </a:r>
            <a:r>
              <a:rPr b="1" baseline="-25000" i="0" lang="en-US" sz="2400" u="none">
                <a:solidFill>
                  <a:srgbClr val="FFFF99"/>
                </a:solidFill>
                <a:latin typeface="Times New Roman"/>
                <a:ea typeface="Times New Roman"/>
                <a:cs typeface="Times New Roman"/>
                <a:sym typeface="Times New Roman"/>
              </a:rPr>
              <a:t>2 </a:t>
            </a:r>
            <a:r>
              <a:rPr b="1" i="0" lang="en-US" sz="2400" u="none">
                <a:solidFill>
                  <a:srgbClr val="FFFF99"/>
                </a:solidFill>
                <a:latin typeface="Times New Roman"/>
                <a:ea typeface="Times New Roman"/>
                <a:cs typeface="Times New Roman"/>
                <a:sym typeface="Times New Roman"/>
              </a:rPr>
              <a:t>= 1, </a:t>
            </a:r>
            <a:r>
              <a:rPr b="1" i="1" lang="en-US" sz="2800" u="none">
                <a:solidFill>
                  <a:srgbClr val="FFFF99"/>
                </a:solidFill>
                <a:latin typeface="Times New Roman"/>
                <a:ea typeface="Times New Roman"/>
                <a:cs typeface="Times New Roman"/>
                <a:sym typeface="Times New Roman"/>
              </a:rPr>
              <a:t>v</a:t>
            </a:r>
            <a:r>
              <a:rPr b="1" baseline="-25000" i="0" lang="en-US" sz="2800" u="none">
                <a:solidFill>
                  <a:srgbClr val="FFFF99"/>
                </a:solidFill>
                <a:latin typeface="Times New Roman"/>
                <a:ea typeface="Times New Roman"/>
                <a:cs typeface="Times New Roman"/>
                <a:sym typeface="Times New Roman"/>
              </a:rPr>
              <a:t>2</a:t>
            </a:r>
            <a:r>
              <a:rPr b="1" i="0" lang="en-US" sz="2800" u="none">
                <a:solidFill>
                  <a:srgbClr val="FFFF99"/>
                </a:solidFill>
                <a:latin typeface="Times New Roman"/>
                <a:ea typeface="Times New Roman"/>
                <a:cs typeface="Times New Roman"/>
                <a:sym typeface="Times New Roman"/>
              </a:rPr>
              <a:t>=</a:t>
            </a:r>
            <a:r>
              <a:rPr b="1" baseline="-25000" i="0" lang="en-US" sz="2800" u="none">
                <a:solidFill>
                  <a:srgbClr val="FFFF99"/>
                </a:solidFill>
                <a:latin typeface="Times New Roman"/>
                <a:ea typeface="Times New Roman"/>
                <a:cs typeface="Times New Roman"/>
                <a:sym typeface="Times New Roman"/>
              </a:rPr>
              <a:t> </a:t>
            </a:r>
            <a:r>
              <a:rPr b="1" i="0" lang="en-US" sz="2400" u="none">
                <a:solidFill>
                  <a:srgbClr val="FFFF99"/>
                </a:solidFill>
                <a:latin typeface="Times New Roman"/>
                <a:ea typeface="Times New Roman"/>
                <a:cs typeface="Times New Roman"/>
                <a:sym typeface="Times New Roman"/>
              </a:rPr>
              <a:t>10    2    0   10   12   22   22    22</a:t>
            </a:r>
            <a:endParaRPr b="1" i="0" sz="2400" u="none">
              <a:solidFill>
                <a:srgbClr val="FFFF99"/>
              </a:solidFill>
              <a:latin typeface="Times New Roman"/>
              <a:ea typeface="Times New Roman"/>
              <a:cs typeface="Times New Roman"/>
              <a:sym typeface="Times New Roman"/>
            </a:endParaRPr>
          </a:p>
          <a:p>
            <a:pPr indent="-342900" lvl="0" marL="342900" rtl="0" algn="l">
              <a:lnSpc>
                <a:spcPct val="100000"/>
              </a:lnSpc>
              <a:spcBef>
                <a:spcPts val="560"/>
              </a:spcBef>
              <a:spcAft>
                <a:spcPts val="0"/>
              </a:spcAft>
              <a:buSzPts val="1800"/>
              <a:buNone/>
            </a:pPr>
            <a:r>
              <a:rPr b="1" i="1" lang="en-US" sz="2400" u="none">
                <a:solidFill>
                  <a:srgbClr val="FFFF99"/>
                </a:solidFill>
                <a:latin typeface="Times New Roman"/>
                <a:ea typeface="Times New Roman"/>
                <a:cs typeface="Times New Roman"/>
                <a:sym typeface="Times New Roman"/>
              </a:rPr>
              <a:t>		w</a:t>
            </a:r>
            <a:r>
              <a:rPr b="1" baseline="-25000" i="0" lang="en-US" sz="2400" u="none">
                <a:solidFill>
                  <a:srgbClr val="FFFF99"/>
                </a:solidFill>
                <a:latin typeface="Times New Roman"/>
                <a:ea typeface="Times New Roman"/>
                <a:cs typeface="Times New Roman"/>
                <a:sym typeface="Times New Roman"/>
              </a:rPr>
              <a:t>3 </a:t>
            </a:r>
            <a:r>
              <a:rPr b="1" i="0" lang="en-US" sz="2400" u="none">
                <a:solidFill>
                  <a:srgbClr val="FFFF99"/>
                </a:solidFill>
                <a:latin typeface="Times New Roman"/>
                <a:ea typeface="Times New Roman"/>
                <a:cs typeface="Times New Roman"/>
                <a:sym typeface="Times New Roman"/>
              </a:rPr>
              <a:t>= 3, </a:t>
            </a:r>
            <a:r>
              <a:rPr b="1" i="1" lang="en-US" sz="2800" u="none">
                <a:solidFill>
                  <a:srgbClr val="FFFF99"/>
                </a:solidFill>
                <a:latin typeface="Times New Roman"/>
                <a:ea typeface="Times New Roman"/>
                <a:cs typeface="Times New Roman"/>
                <a:sym typeface="Times New Roman"/>
              </a:rPr>
              <a:t>v</a:t>
            </a:r>
            <a:r>
              <a:rPr b="1" baseline="-25000" i="0" lang="en-US" sz="2800" u="none">
                <a:solidFill>
                  <a:srgbClr val="FFFF99"/>
                </a:solidFill>
                <a:latin typeface="Times New Roman"/>
                <a:ea typeface="Times New Roman"/>
                <a:cs typeface="Times New Roman"/>
                <a:sym typeface="Times New Roman"/>
              </a:rPr>
              <a:t>3</a:t>
            </a:r>
            <a:r>
              <a:rPr b="1" i="0" lang="en-US" sz="2800" u="none">
                <a:solidFill>
                  <a:srgbClr val="FFFF99"/>
                </a:solidFill>
                <a:latin typeface="Times New Roman"/>
                <a:ea typeface="Times New Roman"/>
                <a:cs typeface="Times New Roman"/>
                <a:sym typeface="Times New Roman"/>
              </a:rPr>
              <a:t>=</a:t>
            </a:r>
            <a:r>
              <a:rPr b="1" baseline="-25000" i="0" lang="en-US" sz="2800" u="none">
                <a:solidFill>
                  <a:srgbClr val="FFFF99"/>
                </a:solidFill>
                <a:latin typeface="Times New Roman"/>
                <a:ea typeface="Times New Roman"/>
                <a:cs typeface="Times New Roman"/>
                <a:sym typeface="Times New Roman"/>
              </a:rPr>
              <a:t> </a:t>
            </a:r>
            <a:r>
              <a:rPr b="1" i="0" lang="en-US" sz="2400" u="none">
                <a:solidFill>
                  <a:srgbClr val="FFFF99"/>
                </a:solidFill>
                <a:latin typeface="Times New Roman"/>
                <a:ea typeface="Times New Roman"/>
                <a:cs typeface="Times New Roman"/>
                <a:sym typeface="Times New Roman"/>
              </a:rPr>
              <a:t>20    3    0   10   12   22   30    32 </a:t>
            </a:r>
            <a:endParaRPr b="1" i="0" sz="2400" u="none">
              <a:solidFill>
                <a:srgbClr val="FFFF99"/>
              </a:solidFill>
              <a:latin typeface="Times New Roman"/>
              <a:ea typeface="Times New Roman"/>
              <a:cs typeface="Times New Roman"/>
              <a:sym typeface="Times New Roman"/>
            </a:endParaRPr>
          </a:p>
          <a:p>
            <a:pPr indent="-342900" lvl="0" marL="342900" rtl="0" algn="l">
              <a:lnSpc>
                <a:spcPct val="100000"/>
              </a:lnSpc>
              <a:spcBef>
                <a:spcPts val="560"/>
              </a:spcBef>
              <a:spcAft>
                <a:spcPts val="0"/>
              </a:spcAft>
              <a:buSzPts val="1800"/>
              <a:buNone/>
            </a:pPr>
            <a:r>
              <a:rPr b="1" i="1" lang="en-US" sz="2400" u="none">
                <a:solidFill>
                  <a:srgbClr val="FFFF99"/>
                </a:solidFill>
                <a:latin typeface="Times New Roman"/>
                <a:ea typeface="Times New Roman"/>
                <a:cs typeface="Times New Roman"/>
                <a:sym typeface="Times New Roman"/>
              </a:rPr>
              <a:t>		w</a:t>
            </a:r>
            <a:r>
              <a:rPr b="1" baseline="-25000" i="0" lang="en-US" sz="2400" u="none">
                <a:solidFill>
                  <a:srgbClr val="FFFF99"/>
                </a:solidFill>
                <a:latin typeface="Times New Roman"/>
                <a:ea typeface="Times New Roman"/>
                <a:cs typeface="Times New Roman"/>
                <a:sym typeface="Times New Roman"/>
              </a:rPr>
              <a:t>4  </a:t>
            </a:r>
            <a:r>
              <a:rPr b="1" i="0" lang="en-US" sz="2400" u="none">
                <a:solidFill>
                  <a:srgbClr val="FFFF99"/>
                </a:solidFill>
                <a:latin typeface="Times New Roman"/>
                <a:ea typeface="Times New Roman"/>
                <a:cs typeface="Times New Roman"/>
                <a:sym typeface="Times New Roman"/>
              </a:rPr>
              <a:t>= 2, </a:t>
            </a:r>
            <a:r>
              <a:rPr b="1" i="1" lang="en-US" sz="2800" u="none">
                <a:solidFill>
                  <a:srgbClr val="FFFF99"/>
                </a:solidFill>
                <a:latin typeface="Times New Roman"/>
                <a:ea typeface="Times New Roman"/>
                <a:cs typeface="Times New Roman"/>
                <a:sym typeface="Times New Roman"/>
              </a:rPr>
              <a:t>v</a:t>
            </a:r>
            <a:r>
              <a:rPr b="1" baseline="-25000" i="0" lang="en-US" sz="2800" u="none">
                <a:solidFill>
                  <a:srgbClr val="FFFF99"/>
                </a:solidFill>
                <a:latin typeface="Times New Roman"/>
                <a:ea typeface="Times New Roman"/>
                <a:cs typeface="Times New Roman"/>
                <a:sym typeface="Times New Roman"/>
              </a:rPr>
              <a:t>4</a:t>
            </a:r>
            <a:r>
              <a:rPr b="1" i="0" lang="en-US" sz="2800" u="none">
                <a:solidFill>
                  <a:srgbClr val="FFFF99"/>
                </a:solidFill>
                <a:latin typeface="Times New Roman"/>
                <a:ea typeface="Times New Roman"/>
                <a:cs typeface="Times New Roman"/>
                <a:sym typeface="Times New Roman"/>
              </a:rPr>
              <a:t>=</a:t>
            </a:r>
            <a:r>
              <a:rPr b="1" baseline="-25000" i="0" lang="en-US" sz="2800" u="none">
                <a:solidFill>
                  <a:srgbClr val="FFFF99"/>
                </a:solidFill>
                <a:latin typeface="Times New Roman"/>
                <a:ea typeface="Times New Roman"/>
                <a:cs typeface="Times New Roman"/>
                <a:sym typeface="Times New Roman"/>
              </a:rPr>
              <a:t> </a:t>
            </a:r>
            <a:r>
              <a:rPr b="1" i="0" lang="en-US" sz="2400" u="none">
                <a:solidFill>
                  <a:srgbClr val="FFFF99"/>
                </a:solidFill>
                <a:latin typeface="Times New Roman"/>
                <a:ea typeface="Times New Roman"/>
                <a:cs typeface="Times New Roman"/>
                <a:sym typeface="Times New Roman"/>
              </a:rPr>
              <a:t>15   4    0   10   15   25   30    37			       </a:t>
            </a:r>
            <a:r>
              <a:rPr b="1" i="0" lang="en-US" sz="2800" u="none">
                <a:solidFill>
                  <a:srgbClr val="FFFF99"/>
                </a:solidFill>
                <a:latin typeface="Times New Roman"/>
                <a:ea typeface="Times New Roman"/>
                <a:cs typeface="Times New Roman"/>
                <a:sym typeface="Times New Roman"/>
              </a:rPr>
              <a:t>?</a:t>
            </a:r>
            <a:r>
              <a:rPr b="1" i="0" lang="en-US" sz="2400" u="none">
                <a:solidFill>
                  <a:srgbClr val="FFFF99"/>
                </a:solidFill>
                <a:latin typeface="Times New Roman"/>
                <a:ea typeface="Times New Roman"/>
                <a:cs typeface="Times New Roman"/>
                <a:sym typeface="Times New Roman"/>
              </a:rPr>
              <a:t>	</a:t>
            </a:r>
            <a:endParaRPr/>
          </a:p>
        </p:txBody>
      </p:sp>
      <p:cxnSp>
        <p:nvCxnSpPr>
          <p:cNvPr id="331" name="Google Shape;331;p20"/>
          <p:cNvCxnSpPr/>
          <p:nvPr/>
        </p:nvCxnSpPr>
        <p:spPr>
          <a:xfrm>
            <a:off x="4044950" y="3962400"/>
            <a:ext cx="0" cy="2438400"/>
          </a:xfrm>
          <a:prstGeom prst="straightConnector1">
            <a:avLst/>
          </a:prstGeom>
          <a:noFill/>
          <a:ln cap="flat" cmpd="sng" w="12700">
            <a:solidFill>
              <a:srgbClr val="FF0000"/>
            </a:solidFill>
            <a:prstDash val="solid"/>
            <a:miter lim="800000"/>
            <a:headEnd len="med" w="med" type="none"/>
            <a:tailEnd len="med" w="med" type="none"/>
          </a:ln>
        </p:spPr>
      </p:cxnSp>
      <p:cxnSp>
        <p:nvCxnSpPr>
          <p:cNvPr id="332" name="Google Shape;332;p20"/>
          <p:cNvCxnSpPr/>
          <p:nvPr/>
        </p:nvCxnSpPr>
        <p:spPr>
          <a:xfrm>
            <a:off x="4044950" y="3886200"/>
            <a:ext cx="3048000" cy="0"/>
          </a:xfrm>
          <a:prstGeom prst="straightConnector1">
            <a:avLst/>
          </a:prstGeom>
          <a:noFill/>
          <a:ln cap="flat" cmpd="sng" w="12700">
            <a:solidFill>
              <a:srgbClr val="FF0000"/>
            </a:solidFill>
            <a:prstDash val="solid"/>
            <a:miter lim="800000"/>
            <a:headEnd len="med" w="med" type="none"/>
            <a:tailEnd len="med" w="med" type="none"/>
          </a:ln>
        </p:spPr>
      </p:cxnSp>
      <p:cxnSp>
        <p:nvCxnSpPr>
          <p:cNvPr id="333" name="Google Shape;333;p20"/>
          <p:cNvCxnSpPr/>
          <p:nvPr/>
        </p:nvCxnSpPr>
        <p:spPr>
          <a:xfrm>
            <a:off x="4044950" y="6400800"/>
            <a:ext cx="3048000" cy="0"/>
          </a:xfrm>
          <a:prstGeom prst="straightConnector1">
            <a:avLst/>
          </a:prstGeom>
          <a:noFill/>
          <a:ln cap="flat" cmpd="sng" w="12700">
            <a:solidFill>
              <a:srgbClr val="FF0000"/>
            </a:solidFill>
            <a:prstDash val="solid"/>
            <a:miter lim="800000"/>
            <a:headEnd len="med" w="med" type="none"/>
            <a:tailEnd len="med" w="med" type="none"/>
          </a:ln>
        </p:spPr>
      </p:cxnSp>
      <p:cxnSp>
        <p:nvCxnSpPr>
          <p:cNvPr id="334" name="Google Shape;334;p20"/>
          <p:cNvCxnSpPr/>
          <p:nvPr/>
        </p:nvCxnSpPr>
        <p:spPr>
          <a:xfrm>
            <a:off x="7092950" y="3962400"/>
            <a:ext cx="0" cy="2438400"/>
          </a:xfrm>
          <a:prstGeom prst="straightConnector1">
            <a:avLst/>
          </a:prstGeom>
          <a:noFill/>
          <a:ln cap="flat" cmpd="sng" w="12700">
            <a:solidFill>
              <a:srgbClr val="FF0000"/>
            </a:solidFill>
            <a:prstDash val="solid"/>
            <a:miter lim="800000"/>
            <a:headEnd len="med" w="med" type="none"/>
            <a:tailEnd len="med" w="med"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1"/>
          <p:cNvSpPr txBox="1"/>
          <p:nvPr/>
        </p:nvSpPr>
        <p:spPr>
          <a:xfrm>
            <a:off x="1295400" y="6400800"/>
            <a:ext cx="640080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Arial Narrow"/>
              <a:buNone/>
            </a:pPr>
            <a:r>
              <a:rPr b="0" i="0" lang="en-US" sz="1400" u="none">
                <a:solidFill>
                  <a:schemeClr val="lt1"/>
                </a:solidFill>
                <a:latin typeface="Arial Narrow"/>
                <a:ea typeface="Arial Narrow"/>
                <a:cs typeface="Arial Narrow"/>
                <a:sym typeface="Arial Narrow"/>
              </a:rPr>
              <a:t>A. Levitin “Introduction to the Design &amp; Analysis of Algorithms,” 3rd ed., Ch. 8 ©2012 Pearson Education, Inc. Upper Saddle River, NJ. All Rights Reserved. </a:t>
            </a:r>
            <a:endParaRPr/>
          </a:p>
        </p:txBody>
      </p:sp>
      <p:sp>
        <p:nvSpPr>
          <p:cNvPr id="341" name="Google Shape;341;p21"/>
          <p:cNvSpPr txBox="1"/>
          <p:nvPr/>
        </p:nvSpPr>
        <p:spPr>
          <a:xfrm>
            <a:off x="7092950" y="655320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Narrow"/>
              <a:buNone/>
            </a:pPr>
            <a:fld id="{00000000-1234-1234-1234-123412341234}" type="slidenum">
              <a:rPr b="0" i="0" lang="en-US" sz="1400" u="none">
                <a:solidFill>
                  <a:schemeClr val="lt1"/>
                </a:solidFill>
                <a:latin typeface="Arial Narrow"/>
                <a:ea typeface="Arial Narrow"/>
                <a:cs typeface="Arial Narrow"/>
                <a:sym typeface="Arial Narrow"/>
              </a:rPr>
              <a:t>‹#›</a:t>
            </a:fld>
            <a:endParaRPr/>
          </a:p>
        </p:txBody>
      </p:sp>
      <p:sp>
        <p:nvSpPr>
          <p:cNvPr id="342" name="Google Shape;342;p21"/>
          <p:cNvSpPr txBox="1"/>
          <p:nvPr>
            <p:ph type="title"/>
          </p:nvPr>
        </p:nvSpPr>
        <p:spPr>
          <a:xfrm>
            <a:off x="609600" y="152400"/>
            <a:ext cx="758825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2"/>
              </a:buClr>
              <a:buSzPts val="3600"/>
              <a:buFont typeface="Times New Roman"/>
              <a:buNone/>
            </a:pPr>
            <a:r>
              <a:rPr b="1" i="0" lang="en-US" sz="3600" u="none">
                <a:solidFill>
                  <a:schemeClr val="lt2"/>
                </a:solidFill>
                <a:latin typeface="Times New Roman"/>
                <a:ea typeface="Times New Roman"/>
                <a:cs typeface="Times New Roman"/>
                <a:sym typeface="Times New Roman"/>
              </a:rPr>
              <a:t>Knapsack Problem by DP</a:t>
            </a:r>
            <a:endParaRPr/>
          </a:p>
        </p:txBody>
      </p:sp>
      <p:sp>
        <p:nvSpPr>
          <p:cNvPr id="343" name="Google Shape;343;p21"/>
          <p:cNvSpPr txBox="1"/>
          <p:nvPr>
            <p:ph idx="1" type="body"/>
          </p:nvPr>
        </p:nvSpPr>
        <p:spPr>
          <a:xfrm>
            <a:off x="685800" y="1066800"/>
            <a:ext cx="8610600" cy="5791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b="1" i="0" lang="en-US" sz="2400" u="none">
                <a:solidFill>
                  <a:srgbClr val="FFFF99"/>
                </a:solidFill>
                <a:latin typeface="Times New Roman"/>
                <a:ea typeface="Times New Roman"/>
                <a:cs typeface="Times New Roman"/>
                <a:sym typeface="Times New Roman"/>
              </a:rPr>
              <a:t>Given </a:t>
            </a:r>
            <a:r>
              <a:rPr b="1" i="1" lang="en-US" sz="2400" u="none">
                <a:solidFill>
                  <a:srgbClr val="FFFF99"/>
                </a:solidFill>
                <a:latin typeface="Times New Roman"/>
                <a:ea typeface="Times New Roman"/>
                <a:cs typeface="Times New Roman"/>
                <a:sym typeface="Times New Roman"/>
              </a:rPr>
              <a:t>n</a:t>
            </a:r>
            <a:r>
              <a:rPr b="1" i="0" lang="en-US" sz="2400" u="none">
                <a:solidFill>
                  <a:srgbClr val="FFFF99"/>
                </a:solidFill>
                <a:latin typeface="Times New Roman"/>
                <a:ea typeface="Times New Roman"/>
                <a:cs typeface="Times New Roman"/>
                <a:sym typeface="Times New Roman"/>
              </a:rPr>
              <a:t> items  of </a:t>
            </a:r>
            <a:endParaRPr/>
          </a:p>
          <a:p>
            <a:pPr indent="-285750" lvl="1" marL="742950" rtl="0" algn="l">
              <a:lnSpc>
                <a:spcPct val="100000"/>
              </a:lnSpc>
              <a:spcBef>
                <a:spcPts val="480"/>
              </a:spcBef>
              <a:spcAft>
                <a:spcPts val="0"/>
              </a:spcAft>
              <a:buSzPts val="2400"/>
              <a:buFont typeface="Times New Roman"/>
              <a:buNone/>
            </a:pPr>
            <a:r>
              <a:rPr b="1" i="0" lang="en-US" sz="2400" u="none">
                <a:solidFill>
                  <a:srgbClr val="FFFF99"/>
                </a:solidFill>
                <a:latin typeface="Times New Roman"/>
                <a:ea typeface="Times New Roman"/>
                <a:cs typeface="Times New Roman"/>
                <a:sym typeface="Times New Roman"/>
              </a:rPr>
              <a:t>       integer weights:    </a:t>
            </a:r>
            <a:r>
              <a:rPr b="1" i="1" lang="en-US" sz="2400" u="none">
                <a:solidFill>
                  <a:srgbClr val="FFFF99"/>
                </a:solidFill>
                <a:latin typeface="Times New Roman"/>
                <a:ea typeface="Times New Roman"/>
                <a:cs typeface="Times New Roman"/>
                <a:sym typeface="Times New Roman"/>
              </a:rPr>
              <a:t>w</a:t>
            </a:r>
            <a:r>
              <a:rPr b="1" baseline="-25000" i="0" lang="en-US" sz="2400" u="none">
                <a:solidFill>
                  <a:srgbClr val="FFFF99"/>
                </a:solidFill>
                <a:latin typeface="Times New Roman"/>
                <a:ea typeface="Times New Roman"/>
                <a:cs typeface="Times New Roman"/>
                <a:sym typeface="Times New Roman"/>
              </a:rPr>
              <a:t>1   </a:t>
            </a:r>
            <a:r>
              <a:rPr b="1" i="0" lang="en-US" sz="2400" u="none">
                <a:solidFill>
                  <a:srgbClr val="FFFF99"/>
                </a:solidFill>
                <a:latin typeface="Times New Roman"/>
                <a:ea typeface="Times New Roman"/>
                <a:cs typeface="Times New Roman"/>
                <a:sym typeface="Times New Roman"/>
              </a:rPr>
              <a:t> </a:t>
            </a:r>
            <a:r>
              <a:rPr b="1" i="1" lang="en-US" sz="2400" u="none">
                <a:solidFill>
                  <a:srgbClr val="FFFF99"/>
                </a:solidFill>
                <a:latin typeface="Times New Roman"/>
                <a:ea typeface="Times New Roman"/>
                <a:cs typeface="Times New Roman"/>
                <a:sym typeface="Times New Roman"/>
              </a:rPr>
              <a:t>w</a:t>
            </a:r>
            <a:r>
              <a:rPr b="1" baseline="-25000" i="0" lang="en-US" sz="2400" u="none">
                <a:solidFill>
                  <a:srgbClr val="FFFF99"/>
                </a:solidFill>
                <a:latin typeface="Times New Roman"/>
                <a:ea typeface="Times New Roman"/>
                <a:cs typeface="Times New Roman"/>
                <a:sym typeface="Times New Roman"/>
              </a:rPr>
              <a:t>2</a:t>
            </a:r>
            <a:r>
              <a:rPr b="1" i="1" lang="en-US" sz="2400" u="none">
                <a:solidFill>
                  <a:srgbClr val="FFFF99"/>
                </a:solidFill>
                <a:latin typeface="Times New Roman"/>
                <a:ea typeface="Times New Roman"/>
                <a:cs typeface="Times New Roman"/>
                <a:sym typeface="Times New Roman"/>
              </a:rPr>
              <a:t>  …  w</a:t>
            </a:r>
            <a:r>
              <a:rPr b="1" baseline="-25000" i="1" lang="en-US" sz="2400" u="none">
                <a:solidFill>
                  <a:srgbClr val="FFFF99"/>
                </a:solidFill>
                <a:latin typeface="Times New Roman"/>
                <a:ea typeface="Times New Roman"/>
                <a:cs typeface="Times New Roman"/>
                <a:sym typeface="Times New Roman"/>
              </a:rPr>
              <a:t>n</a:t>
            </a:r>
            <a:endParaRPr/>
          </a:p>
          <a:p>
            <a:pPr indent="-285750" lvl="1" marL="742950" rtl="0" algn="l">
              <a:lnSpc>
                <a:spcPct val="100000"/>
              </a:lnSpc>
              <a:spcBef>
                <a:spcPts val="480"/>
              </a:spcBef>
              <a:spcAft>
                <a:spcPts val="0"/>
              </a:spcAft>
              <a:buSzPts val="2400"/>
              <a:buFont typeface="Times New Roman"/>
              <a:buNone/>
            </a:pPr>
            <a:r>
              <a:rPr b="1" i="0" lang="en-US" sz="2400" u="none">
                <a:solidFill>
                  <a:srgbClr val="FFFF99"/>
                </a:solidFill>
                <a:latin typeface="Times New Roman"/>
                <a:ea typeface="Times New Roman"/>
                <a:cs typeface="Times New Roman"/>
                <a:sym typeface="Times New Roman"/>
              </a:rPr>
              <a:t>       values:                    </a:t>
            </a:r>
            <a:r>
              <a:rPr b="1" i="1" lang="en-US" sz="2400" u="none">
                <a:solidFill>
                  <a:srgbClr val="FFFF99"/>
                </a:solidFill>
                <a:latin typeface="Times New Roman"/>
                <a:ea typeface="Times New Roman"/>
                <a:cs typeface="Times New Roman"/>
                <a:sym typeface="Times New Roman"/>
              </a:rPr>
              <a:t>v</a:t>
            </a:r>
            <a:r>
              <a:rPr b="1" baseline="-25000" i="0" lang="en-US" sz="2400" u="none">
                <a:solidFill>
                  <a:srgbClr val="FFFF99"/>
                </a:solidFill>
                <a:latin typeface="Times New Roman"/>
                <a:ea typeface="Times New Roman"/>
                <a:cs typeface="Times New Roman"/>
                <a:sym typeface="Times New Roman"/>
              </a:rPr>
              <a:t>1   </a:t>
            </a:r>
            <a:r>
              <a:rPr b="1" i="0" lang="en-US" sz="2400" u="none">
                <a:solidFill>
                  <a:srgbClr val="FFFF99"/>
                </a:solidFill>
                <a:latin typeface="Times New Roman"/>
                <a:ea typeface="Times New Roman"/>
                <a:cs typeface="Times New Roman"/>
                <a:sym typeface="Times New Roman"/>
              </a:rPr>
              <a:t>  </a:t>
            </a:r>
            <a:r>
              <a:rPr b="1" i="1" lang="en-US" sz="2400" u="none">
                <a:solidFill>
                  <a:srgbClr val="FFFF99"/>
                </a:solidFill>
                <a:latin typeface="Times New Roman"/>
                <a:ea typeface="Times New Roman"/>
                <a:cs typeface="Times New Roman"/>
                <a:sym typeface="Times New Roman"/>
              </a:rPr>
              <a:t>v</a:t>
            </a:r>
            <a:r>
              <a:rPr b="1" baseline="-25000" i="0" lang="en-US" sz="2400" u="none">
                <a:solidFill>
                  <a:srgbClr val="FFFF99"/>
                </a:solidFill>
                <a:latin typeface="Times New Roman"/>
                <a:ea typeface="Times New Roman"/>
                <a:cs typeface="Times New Roman"/>
                <a:sym typeface="Times New Roman"/>
              </a:rPr>
              <a:t>2</a:t>
            </a:r>
            <a:r>
              <a:rPr b="1" i="0" lang="en-US" sz="2400" u="none">
                <a:solidFill>
                  <a:srgbClr val="FFFF99"/>
                </a:solidFill>
                <a:latin typeface="Times New Roman"/>
                <a:ea typeface="Times New Roman"/>
                <a:cs typeface="Times New Roman"/>
                <a:sym typeface="Times New Roman"/>
              </a:rPr>
              <a:t> </a:t>
            </a:r>
            <a:r>
              <a:rPr b="1" i="1" lang="en-US" sz="2400" u="none">
                <a:solidFill>
                  <a:srgbClr val="FFFF99"/>
                </a:solidFill>
                <a:latin typeface="Times New Roman"/>
                <a:ea typeface="Times New Roman"/>
                <a:cs typeface="Times New Roman"/>
                <a:sym typeface="Times New Roman"/>
              </a:rPr>
              <a:t> …  v</a:t>
            </a:r>
            <a:r>
              <a:rPr b="1" baseline="-25000" i="1" lang="en-US" sz="2400" u="none">
                <a:solidFill>
                  <a:srgbClr val="FFFF99"/>
                </a:solidFill>
                <a:latin typeface="Times New Roman"/>
                <a:ea typeface="Times New Roman"/>
                <a:cs typeface="Times New Roman"/>
                <a:sym typeface="Times New Roman"/>
              </a:rPr>
              <a:t>n</a:t>
            </a:r>
            <a:endParaRPr b="1" i="0" sz="2400" u="none">
              <a:solidFill>
                <a:srgbClr val="FFFF99"/>
              </a:solidFill>
              <a:latin typeface="Times New Roman"/>
              <a:ea typeface="Times New Roman"/>
              <a:cs typeface="Times New Roman"/>
              <a:sym typeface="Times New Roman"/>
            </a:endParaRPr>
          </a:p>
          <a:p>
            <a:pPr indent="0" lvl="0" marL="0" rtl="0" algn="l">
              <a:lnSpc>
                <a:spcPct val="100000"/>
              </a:lnSpc>
              <a:spcBef>
                <a:spcPts val="560"/>
              </a:spcBef>
              <a:spcAft>
                <a:spcPts val="0"/>
              </a:spcAft>
              <a:buSzPts val="1800"/>
              <a:buNone/>
            </a:pPr>
            <a:r>
              <a:rPr b="1" i="0" lang="en-US" sz="2400" u="none">
                <a:solidFill>
                  <a:srgbClr val="FFFF99"/>
                </a:solidFill>
                <a:latin typeface="Times New Roman"/>
                <a:ea typeface="Times New Roman"/>
                <a:cs typeface="Times New Roman"/>
                <a:sym typeface="Times New Roman"/>
              </a:rPr>
              <a:t>             a knapsack of integer capacity </a:t>
            </a:r>
            <a:r>
              <a:rPr b="1" i="1" lang="en-US" sz="2400" u="none">
                <a:solidFill>
                  <a:srgbClr val="FFFF99"/>
                </a:solidFill>
                <a:latin typeface="Times New Roman"/>
                <a:ea typeface="Times New Roman"/>
                <a:cs typeface="Times New Roman"/>
                <a:sym typeface="Times New Roman"/>
              </a:rPr>
              <a:t>W</a:t>
            </a:r>
            <a:r>
              <a:rPr b="1" i="1" lang="en-US" sz="2800" u="none">
                <a:solidFill>
                  <a:srgbClr val="FFFF99"/>
                </a:solidFill>
                <a:latin typeface="Times New Roman"/>
                <a:ea typeface="Times New Roman"/>
                <a:cs typeface="Times New Roman"/>
                <a:sym typeface="Times New Roman"/>
              </a:rPr>
              <a:t> </a:t>
            </a:r>
            <a:endParaRPr/>
          </a:p>
          <a:p>
            <a:pPr indent="0" lvl="0" marL="0" rtl="0" algn="l">
              <a:lnSpc>
                <a:spcPct val="100000"/>
              </a:lnSpc>
              <a:spcBef>
                <a:spcPts val="480"/>
              </a:spcBef>
              <a:spcAft>
                <a:spcPts val="0"/>
              </a:spcAft>
              <a:buSzPts val="1800"/>
              <a:buNone/>
            </a:pPr>
            <a:r>
              <a:rPr b="1" i="0" lang="en-US" sz="2400" u="none">
                <a:solidFill>
                  <a:srgbClr val="FFFF99"/>
                </a:solidFill>
                <a:latin typeface="Times New Roman"/>
                <a:ea typeface="Times New Roman"/>
                <a:cs typeface="Times New Roman"/>
                <a:sym typeface="Times New Roman"/>
              </a:rPr>
              <a:t>find most valuable subset of the items that fit into the knapsack</a:t>
            </a:r>
            <a:endParaRPr/>
          </a:p>
          <a:p>
            <a:pPr indent="0" lvl="0" marL="0" rtl="0" algn="l">
              <a:lnSpc>
                <a:spcPct val="100000"/>
              </a:lnSpc>
              <a:spcBef>
                <a:spcPts val="480"/>
              </a:spcBef>
              <a:spcAft>
                <a:spcPts val="0"/>
              </a:spcAft>
              <a:buSzPts val="1800"/>
              <a:buNone/>
            </a:pPr>
            <a:r>
              <a:t/>
            </a:r>
            <a:endParaRPr b="1" i="0" sz="2400" u="none">
              <a:solidFill>
                <a:srgbClr val="FFFF99"/>
              </a:solidFill>
              <a:latin typeface="Times New Roman"/>
              <a:ea typeface="Times New Roman"/>
              <a:cs typeface="Times New Roman"/>
              <a:sym typeface="Times New Roman"/>
            </a:endParaRPr>
          </a:p>
          <a:p>
            <a:pPr indent="0" lvl="0" marL="0" rtl="0" algn="l">
              <a:lnSpc>
                <a:spcPct val="100000"/>
              </a:lnSpc>
              <a:spcBef>
                <a:spcPts val="480"/>
              </a:spcBef>
              <a:spcAft>
                <a:spcPts val="0"/>
              </a:spcAft>
              <a:buSzPts val="1800"/>
              <a:buNone/>
            </a:pPr>
            <a:r>
              <a:rPr b="1" i="0" lang="en-US" sz="2400" u="none">
                <a:solidFill>
                  <a:srgbClr val="FFFF99"/>
                </a:solidFill>
                <a:latin typeface="Times New Roman"/>
                <a:ea typeface="Times New Roman"/>
                <a:cs typeface="Times New Roman"/>
                <a:sym typeface="Times New Roman"/>
              </a:rPr>
              <a:t>Recursive solution?  </a:t>
            </a:r>
            <a:endParaRPr/>
          </a:p>
          <a:p>
            <a:pPr indent="0" lvl="0" marL="0" rtl="0" algn="l">
              <a:lnSpc>
                <a:spcPct val="100000"/>
              </a:lnSpc>
              <a:spcBef>
                <a:spcPts val="480"/>
              </a:spcBef>
              <a:spcAft>
                <a:spcPts val="0"/>
              </a:spcAft>
              <a:buSzPts val="1800"/>
              <a:buNone/>
            </a:pPr>
            <a:r>
              <a:rPr b="1" i="0" lang="en-US" sz="2400" u="none">
                <a:solidFill>
                  <a:srgbClr val="FFFF99"/>
                </a:solidFill>
                <a:latin typeface="Times New Roman"/>
                <a:ea typeface="Times New Roman"/>
                <a:cs typeface="Times New Roman"/>
                <a:sym typeface="Times New Roman"/>
              </a:rPr>
              <a:t>	What is smaller problem?</a:t>
            </a:r>
            <a:endParaRPr/>
          </a:p>
          <a:p>
            <a:pPr indent="0" lvl="0" marL="0" rtl="0" algn="l">
              <a:lnSpc>
                <a:spcPct val="100000"/>
              </a:lnSpc>
              <a:spcBef>
                <a:spcPts val="480"/>
              </a:spcBef>
              <a:spcAft>
                <a:spcPts val="0"/>
              </a:spcAft>
              <a:buSzPts val="1800"/>
              <a:buNone/>
            </a:pPr>
            <a:r>
              <a:rPr b="1" i="0" lang="en-US" sz="2400" u="none">
                <a:solidFill>
                  <a:srgbClr val="FFFF99"/>
                </a:solidFill>
                <a:latin typeface="Times New Roman"/>
                <a:ea typeface="Times New Roman"/>
                <a:cs typeface="Times New Roman"/>
                <a:sym typeface="Times New Roman"/>
              </a:rPr>
              <a:t>	How to use solution to smaller in solution to larger Table?</a:t>
            </a:r>
            <a:endParaRPr/>
          </a:p>
          <a:p>
            <a:pPr indent="0" lvl="0" marL="0" rtl="0" algn="l">
              <a:lnSpc>
                <a:spcPct val="100000"/>
              </a:lnSpc>
              <a:spcBef>
                <a:spcPts val="480"/>
              </a:spcBef>
              <a:spcAft>
                <a:spcPts val="0"/>
              </a:spcAft>
              <a:buSzPts val="1800"/>
              <a:buNone/>
            </a:pPr>
            <a:r>
              <a:rPr b="1" i="0" lang="en-US" sz="2400" u="none">
                <a:solidFill>
                  <a:srgbClr val="FFFF99"/>
                </a:solidFill>
                <a:latin typeface="Times New Roman"/>
                <a:ea typeface="Times New Roman"/>
                <a:cs typeface="Times New Roman"/>
                <a:sym typeface="Times New Roman"/>
              </a:rPr>
              <a:t>Order to solve?</a:t>
            </a:r>
            <a:endParaRPr/>
          </a:p>
          <a:p>
            <a:pPr indent="0" lvl="0" marL="0" rtl="0" algn="l">
              <a:lnSpc>
                <a:spcPct val="100000"/>
              </a:lnSpc>
              <a:spcBef>
                <a:spcPts val="480"/>
              </a:spcBef>
              <a:spcAft>
                <a:spcPts val="0"/>
              </a:spcAft>
              <a:buSzPts val="1800"/>
              <a:buNone/>
            </a:pPr>
            <a:r>
              <a:rPr b="1" i="0" lang="en-US" sz="2400" u="none">
                <a:solidFill>
                  <a:srgbClr val="FFFF99"/>
                </a:solidFill>
                <a:latin typeface="Times New Roman"/>
                <a:ea typeface="Times New Roman"/>
                <a:cs typeface="Times New Roman"/>
                <a:sym typeface="Times New Roman"/>
              </a:rPr>
              <a:t>Initial conditions?</a:t>
            </a:r>
            <a:endParaRPr/>
          </a:p>
          <a:p>
            <a:pPr indent="0" lvl="0" marL="0" rtl="0" algn="l">
              <a:lnSpc>
                <a:spcPct val="100000"/>
              </a:lnSpc>
              <a:spcBef>
                <a:spcPts val="480"/>
              </a:spcBef>
              <a:spcAft>
                <a:spcPts val="0"/>
              </a:spcAft>
              <a:buSzPts val="1800"/>
              <a:buNone/>
            </a:pPr>
            <a:r>
              <a:t/>
            </a:r>
            <a:endParaRPr b="1" i="0" sz="2400" u="none">
              <a:solidFill>
                <a:srgbClr val="FFFF99"/>
              </a:solidFill>
              <a:latin typeface="Times New Roman"/>
              <a:ea typeface="Times New Roman"/>
              <a:cs typeface="Times New Roman"/>
              <a:sym typeface="Times New Roman"/>
            </a:endParaRPr>
          </a:p>
          <a:p>
            <a:pPr indent="-228600" lvl="0" marL="342900" rtl="0" algn="l">
              <a:spcBef>
                <a:spcPts val="480"/>
              </a:spcBef>
              <a:spcAft>
                <a:spcPts val="0"/>
              </a:spcAft>
              <a:buSzPts val="1800"/>
              <a:buNone/>
            </a:pPr>
            <a:r>
              <a:t/>
            </a:r>
            <a:endParaRPr b="1" i="0" sz="2400" u="none">
              <a:solidFill>
                <a:srgbClr val="FFFF99"/>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2"/>
          <p:cNvSpPr txBox="1"/>
          <p:nvPr/>
        </p:nvSpPr>
        <p:spPr>
          <a:xfrm>
            <a:off x="1295400" y="6400800"/>
            <a:ext cx="640080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Arial Narrow"/>
              <a:buNone/>
            </a:pPr>
            <a:r>
              <a:rPr b="0" i="0" lang="en-US" sz="1400" u="none">
                <a:solidFill>
                  <a:schemeClr val="lt1"/>
                </a:solidFill>
                <a:latin typeface="Arial Narrow"/>
                <a:ea typeface="Arial Narrow"/>
                <a:cs typeface="Arial Narrow"/>
                <a:sym typeface="Arial Narrow"/>
              </a:rPr>
              <a:t>A. Levitin “Introduction to the Design &amp; Analysis of Algorithms,” 3rd ed., Ch. 8 ©2012 Pearson Education, Inc. Upper Saddle River, NJ. All Rights Reserved. </a:t>
            </a:r>
            <a:endParaRPr/>
          </a:p>
        </p:txBody>
      </p:sp>
      <p:sp>
        <p:nvSpPr>
          <p:cNvPr id="350" name="Google Shape;350;p22"/>
          <p:cNvSpPr txBox="1"/>
          <p:nvPr/>
        </p:nvSpPr>
        <p:spPr>
          <a:xfrm>
            <a:off x="7092950" y="655320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Narrow"/>
              <a:buNone/>
            </a:pPr>
            <a:fld id="{00000000-1234-1234-1234-123412341234}" type="slidenum">
              <a:rPr b="0" i="0" lang="en-US" sz="1400" u="none">
                <a:solidFill>
                  <a:schemeClr val="lt1"/>
                </a:solidFill>
                <a:latin typeface="Arial Narrow"/>
                <a:ea typeface="Arial Narrow"/>
                <a:cs typeface="Arial Narrow"/>
                <a:sym typeface="Arial Narrow"/>
              </a:rPr>
              <a:t>‹#›</a:t>
            </a:fld>
            <a:endParaRPr/>
          </a:p>
        </p:txBody>
      </p:sp>
      <p:sp>
        <p:nvSpPr>
          <p:cNvPr id="351" name="Google Shape;351;p22"/>
          <p:cNvSpPr txBox="1"/>
          <p:nvPr>
            <p:ph type="title"/>
          </p:nvPr>
        </p:nvSpPr>
        <p:spPr>
          <a:xfrm>
            <a:off x="609600" y="152400"/>
            <a:ext cx="758825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2"/>
              </a:buClr>
              <a:buSzPts val="3600"/>
              <a:buFont typeface="Times New Roman"/>
              <a:buNone/>
            </a:pPr>
            <a:r>
              <a:rPr b="1" i="0" lang="en-US" sz="3600" u="none">
                <a:solidFill>
                  <a:schemeClr val="lt2"/>
                </a:solidFill>
                <a:latin typeface="Times New Roman"/>
                <a:ea typeface="Times New Roman"/>
                <a:cs typeface="Times New Roman"/>
                <a:sym typeface="Times New Roman"/>
              </a:rPr>
              <a:t>Knapsack Problem by DP</a:t>
            </a:r>
            <a:endParaRPr/>
          </a:p>
        </p:txBody>
      </p:sp>
      <p:sp>
        <p:nvSpPr>
          <p:cNvPr id="352" name="Google Shape;352;p22"/>
          <p:cNvSpPr txBox="1"/>
          <p:nvPr>
            <p:ph idx="1" type="body"/>
          </p:nvPr>
        </p:nvSpPr>
        <p:spPr>
          <a:xfrm>
            <a:off x="685800" y="1066800"/>
            <a:ext cx="8610600" cy="5791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b="1" i="0" lang="en-US" sz="2400" u="none">
                <a:solidFill>
                  <a:srgbClr val="FFFF99"/>
                </a:solidFill>
                <a:latin typeface="Times New Roman"/>
                <a:ea typeface="Times New Roman"/>
                <a:cs typeface="Times New Roman"/>
                <a:sym typeface="Times New Roman"/>
              </a:rPr>
              <a:t>Given </a:t>
            </a:r>
            <a:r>
              <a:rPr b="1" i="1" lang="en-US" sz="2400" u="none">
                <a:solidFill>
                  <a:srgbClr val="FFFF99"/>
                </a:solidFill>
                <a:latin typeface="Times New Roman"/>
                <a:ea typeface="Times New Roman"/>
                <a:cs typeface="Times New Roman"/>
                <a:sym typeface="Times New Roman"/>
              </a:rPr>
              <a:t>n</a:t>
            </a:r>
            <a:r>
              <a:rPr b="1" i="0" lang="en-US" sz="2400" u="none">
                <a:solidFill>
                  <a:srgbClr val="FFFF99"/>
                </a:solidFill>
                <a:latin typeface="Times New Roman"/>
                <a:ea typeface="Times New Roman"/>
                <a:cs typeface="Times New Roman"/>
                <a:sym typeface="Times New Roman"/>
              </a:rPr>
              <a:t> items  of </a:t>
            </a:r>
            <a:endParaRPr/>
          </a:p>
          <a:p>
            <a:pPr indent="-285750" lvl="1" marL="742950" rtl="0" algn="l">
              <a:lnSpc>
                <a:spcPct val="100000"/>
              </a:lnSpc>
              <a:spcBef>
                <a:spcPts val="480"/>
              </a:spcBef>
              <a:spcAft>
                <a:spcPts val="0"/>
              </a:spcAft>
              <a:buSzPts val="2400"/>
              <a:buFont typeface="Times New Roman"/>
              <a:buNone/>
            </a:pPr>
            <a:r>
              <a:rPr b="1" i="0" lang="en-US" sz="2400" u="none">
                <a:solidFill>
                  <a:srgbClr val="FFFF99"/>
                </a:solidFill>
                <a:latin typeface="Times New Roman"/>
                <a:ea typeface="Times New Roman"/>
                <a:cs typeface="Times New Roman"/>
                <a:sym typeface="Times New Roman"/>
              </a:rPr>
              <a:t>       integer weights:    </a:t>
            </a:r>
            <a:r>
              <a:rPr b="1" i="1" lang="en-US" sz="2400" u="none">
                <a:solidFill>
                  <a:srgbClr val="FFFF99"/>
                </a:solidFill>
                <a:latin typeface="Times New Roman"/>
                <a:ea typeface="Times New Roman"/>
                <a:cs typeface="Times New Roman"/>
                <a:sym typeface="Times New Roman"/>
              </a:rPr>
              <a:t>w</a:t>
            </a:r>
            <a:r>
              <a:rPr b="1" baseline="-25000" i="0" lang="en-US" sz="2400" u="none">
                <a:solidFill>
                  <a:srgbClr val="FFFF99"/>
                </a:solidFill>
                <a:latin typeface="Times New Roman"/>
                <a:ea typeface="Times New Roman"/>
                <a:cs typeface="Times New Roman"/>
                <a:sym typeface="Times New Roman"/>
              </a:rPr>
              <a:t>1   </a:t>
            </a:r>
            <a:r>
              <a:rPr b="1" i="0" lang="en-US" sz="2400" u="none">
                <a:solidFill>
                  <a:srgbClr val="FFFF99"/>
                </a:solidFill>
                <a:latin typeface="Times New Roman"/>
                <a:ea typeface="Times New Roman"/>
                <a:cs typeface="Times New Roman"/>
                <a:sym typeface="Times New Roman"/>
              </a:rPr>
              <a:t> </a:t>
            </a:r>
            <a:r>
              <a:rPr b="1" i="1" lang="en-US" sz="2400" u="none">
                <a:solidFill>
                  <a:srgbClr val="FFFF99"/>
                </a:solidFill>
                <a:latin typeface="Times New Roman"/>
                <a:ea typeface="Times New Roman"/>
                <a:cs typeface="Times New Roman"/>
                <a:sym typeface="Times New Roman"/>
              </a:rPr>
              <a:t>w</a:t>
            </a:r>
            <a:r>
              <a:rPr b="1" baseline="-25000" i="0" lang="en-US" sz="2400" u="none">
                <a:solidFill>
                  <a:srgbClr val="FFFF99"/>
                </a:solidFill>
                <a:latin typeface="Times New Roman"/>
                <a:ea typeface="Times New Roman"/>
                <a:cs typeface="Times New Roman"/>
                <a:sym typeface="Times New Roman"/>
              </a:rPr>
              <a:t>2</a:t>
            </a:r>
            <a:r>
              <a:rPr b="1" i="1" lang="en-US" sz="2400" u="none">
                <a:solidFill>
                  <a:srgbClr val="FFFF99"/>
                </a:solidFill>
                <a:latin typeface="Times New Roman"/>
                <a:ea typeface="Times New Roman"/>
                <a:cs typeface="Times New Roman"/>
                <a:sym typeface="Times New Roman"/>
              </a:rPr>
              <a:t>  …  w</a:t>
            </a:r>
            <a:r>
              <a:rPr b="1" baseline="-25000" i="1" lang="en-US" sz="2400" u="none">
                <a:solidFill>
                  <a:srgbClr val="FFFF99"/>
                </a:solidFill>
                <a:latin typeface="Times New Roman"/>
                <a:ea typeface="Times New Roman"/>
                <a:cs typeface="Times New Roman"/>
                <a:sym typeface="Times New Roman"/>
              </a:rPr>
              <a:t>n</a:t>
            </a:r>
            <a:endParaRPr/>
          </a:p>
          <a:p>
            <a:pPr indent="-285750" lvl="1" marL="742950" rtl="0" algn="l">
              <a:lnSpc>
                <a:spcPct val="100000"/>
              </a:lnSpc>
              <a:spcBef>
                <a:spcPts val="480"/>
              </a:spcBef>
              <a:spcAft>
                <a:spcPts val="0"/>
              </a:spcAft>
              <a:buSzPts val="2400"/>
              <a:buFont typeface="Times New Roman"/>
              <a:buNone/>
            </a:pPr>
            <a:r>
              <a:rPr b="1" i="0" lang="en-US" sz="2400" u="none">
                <a:solidFill>
                  <a:srgbClr val="FFFF99"/>
                </a:solidFill>
                <a:latin typeface="Times New Roman"/>
                <a:ea typeface="Times New Roman"/>
                <a:cs typeface="Times New Roman"/>
                <a:sym typeface="Times New Roman"/>
              </a:rPr>
              <a:t>       values:                    </a:t>
            </a:r>
            <a:r>
              <a:rPr b="1" i="1" lang="en-US" sz="2400" u="none">
                <a:solidFill>
                  <a:srgbClr val="FFFF99"/>
                </a:solidFill>
                <a:latin typeface="Times New Roman"/>
                <a:ea typeface="Times New Roman"/>
                <a:cs typeface="Times New Roman"/>
                <a:sym typeface="Times New Roman"/>
              </a:rPr>
              <a:t>v</a:t>
            </a:r>
            <a:r>
              <a:rPr b="1" baseline="-25000" i="0" lang="en-US" sz="2400" u="none">
                <a:solidFill>
                  <a:srgbClr val="FFFF99"/>
                </a:solidFill>
                <a:latin typeface="Times New Roman"/>
                <a:ea typeface="Times New Roman"/>
                <a:cs typeface="Times New Roman"/>
                <a:sym typeface="Times New Roman"/>
              </a:rPr>
              <a:t>1   </a:t>
            </a:r>
            <a:r>
              <a:rPr b="1" i="0" lang="en-US" sz="2400" u="none">
                <a:solidFill>
                  <a:srgbClr val="FFFF99"/>
                </a:solidFill>
                <a:latin typeface="Times New Roman"/>
                <a:ea typeface="Times New Roman"/>
                <a:cs typeface="Times New Roman"/>
                <a:sym typeface="Times New Roman"/>
              </a:rPr>
              <a:t>  </a:t>
            </a:r>
            <a:r>
              <a:rPr b="1" i="1" lang="en-US" sz="2400" u="none">
                <a:solidFill>
                  <a:srgbClr val="FFFF99"/>
                </a:solidFill>
                <a:latin typeface="Times New Roman"/>
                <a:ea typeface="Times New Roman"/>
                <a:cs typeface="Times New Roman"/>
                <a:sym typeface="Times New Roman"/>
              </a:rPr>
              <a:t>v</a:t>
            </a:r>
            <a:r>
              <a:rPr b="1" baseline="-25000" i="0" lang="en-US" sz="2400" u="none">
                <a:solidFill>
                  <a:srgbClr val="FFFF99"/>
                </a:solidFill>
                <a:latin typeface="Times New Roman"/>
                <a:ea typeface="Times New Roman"/>
                <a:cs typeface="Times New Roman"/>
                <a:sym typeface="Times New Roman"/>
              </a:rPr>
              <a:t>2</a:t>
            </a:r>
            <a:r>
              <a:rPr b="1" i="0" lang="en-US" sz="2400" u="none">
                <a:solidFill>
                  <a:srgbClr val="FFFF99"/>
                </a:solidFill>
                <a:latin typeface="Times New Roman"/>
                <a:ea typeface="Times New Roman"/>
                <a:cs typeface="Times New Roman"/>
                <a:sym typeface="Times New Roman"/>
              </a:rPr>
              <a:t> </a:t>
            </a:r>
            <a:r>
              <a:rPr b="1" i="1" lang="en-US" sz="2400" u="none">
                <a:solidFill>
                  <a:srgbClr val="FFFF99"/>
                </a:solidFill>
                <a:latin typeface="Times New Roman"/>
                <a:ea typeface="Times New Roman"/>
                <a:cs typeface="Times New Roman"/>
                <a:sym typeface="Times New Roman"/>
              </a:rPr>
              <a:t> …  v</a:t>
            </a:r>
            <a:r>
              <a:rPr b="1" baseline="-25000" i="1" lang="en-US" sz="2400" u="none">
                <a:solidFill>
                  <a:srgbClr val="FFFF99"/>
                </a:solidFill>
                <a:latin typeface="Times New Roman"/>
                <a:ea typeface="Times New Roman"/>
                <a:cs typeface="Times New Roman"/>
                <a:sym typeface="Times New Roman"/>
              </a:rPr>
              <a:t>n</a:t>
            </a:r>
            <a:endParaRPr b="1" i="0" sz="2400" u="none">
              <a:solidFill>
                <a:srgbClr val="FFFF99"/>
              </a:solidFill>
              <a:latin typeface="Times New Roman"/>
              <a:ea typeface="Times New Roman"/>
              <a:cs typeface="Times New Roman"/>
              <a:sym typeface="Times New Roman"/>
            </a:endParaRPr>
          </a:p>
          <a:p>
            <a:pPr indent="0" lvl="0" marL="0" rtl="0" algn="l">
              <a:lnSpc>
                <a:spcPct val="100000"/>
              </a:lnSpc>
              <a:spcBef>
                <a:spcPts val="560"/>
              </a:spcBef>
              <a:spcAft>
                <a:spcPts val="0"/>
              </a:spcAft>
              <a:buSzPts val="1800"/>
              <a:buNone/>
            </a:pPr>
            <a:r>
              <a:rPr b="1" i="0" lang="en-US" sz="2400" u="none">
                <a:solidFill>
                  <a:srgbClr val="FFFF99"/>
                </a:solidFill>
                <a:latin typeface="Times New Roman"/>
                <a:ea typeface="Times New Roman"/>
                <a:cs typeface="Times New Roman"/>
                <a:sym typeface="Times New Roman"/>
              </a:rPr>
              <a:t>             a knapsack of integer capacity </a:t>
            </a:r>
            <a:r>
              <a:rPr b="1" i="1" lang="en-US" sz="2400" u="none">
                <a:solidFill>
                  <a:srgbClr val="FFFF99"/>
                </a:solidFill>
                <a:latin typeface="Times New Roman"/>
                <a:ea typeface="Times New Roman"/>
                <a:cs typeface="Times New Roman"/>
                <a:sym typeface="Times New Roman"/>
              </a:rPr>
              <a:t>W</a:t>
            </a:r>
            <a:r>
              <a:rPr b="1" i="1" lang="en-US" sz="2800" u="none">
                <a:solidFill>
                  <a:srgbClr val="FFFF99"/>
                </a:solidFill>
                <a:latin typeface="Times New Roman"/>
                <a:ea typeface="Times New Roman"/>
                <a:cs typeface="Times New Roman"/>
                <a:sym typeface="Times New Roman"/>
              </a:rPr>
              <a:t> </a:t>
            </a:r>
            <a:endParaRPr/>
          </a:p>
          <a:p>
            <a:pPr indent="0" lvl="0" marL="0" rtl="0" algn="l">
              <a:lnSpc>
                <a:spcPct val="100000"/>
              </a:lnSpc>
              <a:spcBef>
                <a:spcPts val="480"/>
              </a:spcBef>
              <a:spcAft>
                <a:spcPts val="0"/>
              </a:spcAft>
              <a:buSzPts val="1800"/>
              <a:buNone/>
            </a:pPr>
            <a:r>
              <a:rPr b="1" i="0" lang="en-US" sz="2400" u="none">
                <a:solidFill>
                  <a:srgbClr val="FFFF99"/>
                </a:solidFill>
                <a:latin typeface="Times New Roman"/>
                <a:ea typeface="Times New Roman"/>
                <a:cs typeface="Times New Roman"/>
                <a:sym typeface="Times New Roman"/>
              </a:rPr>
              <a:t>find most valuable subset of the items that fit into the knapsack</a:t>
            </a:r>
            <a:endParaRPr/>
          </a:p>
          <a:p>
            <a:pPr indent="0" lvl="0" marL="0" rtl="0" algn="l">
              <a:lnSpc>
                <a:spcPct val="100000"/>
              </a:lnSpc>
              <a:spcBef>
                <a:spcPts val="480"/>
              </a:spcBef>
              <a:spcAft>
                <a:spcPts val="0"/>
              </a:spcAft>
              <a:buSzPts val="1800"/>
              <a:buNone/>
            </a:pPr>
            <a:r>
              <a:t/>
            </a:r>
            <a:endParaRPr b="1" i="0" sz="2400" u="none">
              <a:solidFill>
                <a:srgbClr val="FFFF99"/>
              </a:solidFill>
              <a:latin typeface="Times New Roman"/>
              <a:ea typeface="Times New Roman"/>
              <a:cs typeface="Times New Roman"/>
              <a:sym typeface="Times New Roman"/>
            </a:endParaRPr>
          </a:p>
          <a:p>
            <a:pPr indent="0" lvl="0" marL="0" rtl="0" algn="l">
              <a:lnSpc>
                <a:spcPct val="100000"/>
              </a:lnSpc>
              <a:spcBef>
                <a:spcPts val="480"/>
              </a:spcBef>
              <a:spcAft>
                <a:spcPts val="0"/>
              </a:spcAft>
              <a:buSzPts val="1800"/>
              <a:buNone/>
            </a:pPr>
            <a:r>
              <a:rPr b="1" i="0" lang="en-US" sz="2400" u="none">
                <a:solidFill>
                  <a:srgbClr val="FFFF99"/>
                </a:solidFill>
                <a:latin typeface="Times New Roman"/>
                <a:ea typeface="Times New Roman"/>
                <a:cs typeface="Times New Roman"/>
                <a:sym typeface="Times New Roman"/>
              </a:rPr>
              <a:t>Consider instance defined by first </a:t>
            </a:r>
            <a:r>
              <a:rPr b="1" i="1" lang="en-US" sz="2400" u="none">
                <a:solidFill>
                  <a:srgbClr val="FFFF99"/>
                </a:solidFill>
                <a:latin typeface="Times New Roman"/>
                <a:ea typeface="Times New Roman"/>
                <a:cs typeface="Times New Roman"/>
                <a:sym typeface="Times New Roman"/>
              </a:rPr>
              <a:t>i </a:t>
            </a:r>
            <a:r>
              <a:rPr b="1" i="0" lang="en-US" sz="2400" u="none">
                <a:solidFill>
                  <a:srgbClr val="FFFF99"/>
                </a:solidFill>
                <a:latin typeface="Times New Roman"/>
                <a:ea typeface="Times New Roman"/>
                <a:cs typeface="Times New Roman"/>
                <a:sym typeface="Times New Roman"/>
              </a:rPr>
              <a:t>items and capacity </a:t>
            </a:r>
            <a:r>
              <a:rPr b="1" i="1" lang="en-US" sz="2400" u="none">
                <a:solidFill>
                  <a:srgbClr val="FFFF99"/>
                </a:solidFill>
                <a:latin typeface="Times New Roman"/>
                <a:ea typeface="Times New Roman"/>
                <a:cs typeface="Times New Roman"/>
                <a:sym typeface="Times New Roman"/>
              </a:rPr>
              <a:t>j </a:t>
            </a:r>
            <a:r>
              <a:rPr b="1" i="0" lang="en-US" sz="2400" u="none">
                <a:solidFill>
                  <a:srgbClr val="FFFF99"/>
                </a:solidFill>
                <a:latin typeface="Times New Roman"/>
                <a:ea typeface="Times New Roman"/>
                <a:cs typeface="Times New Roman"/>
                <a:sym typeface="Times New Roman"/>
              </a:rPr>
              <a:t>(</a:t>
            </a:r>
            <a:r>
              <a:rPr b="1" i="1" lang="en-US" sz="2400" u="none">
                <a:solidFill>
                  <a:srgbClr val="FFFF99"/>
                </a:solidFill>
                <a:latin typeface="Times New Roman"/>
                <a:ea typeface="Times New Roman"/>
                <a:cs typeface="Times New Roman"/>
                <a:sym typeface="Times New Roman"/>
              </a:rPr>
              <a:t>j </a:t>
            </a:r>
            <a:r>
              <a:rPr b="1" i="0" lang="en-US" sz="2400" u="none">
                <a:solidFill>
                  <a:srgbClr val="FFFF99"/>
                </a:solidFill>
                <a:latin typeface="Times New Roman"/>
                <a:ea typeface="Times New Roman"/>
                <a:cs typeface="Times New Roman"/>
                <a:sym typeface="Times New Roman"/>
              </a:rPr>
              <a:t>≤ </a:t>
            </a:r>
            <a:r>
              <a:rPr b="1" i="1" lang="en-US" sz="2400" u="none">
                <a:solidFill>
                  <a:srgbClr val="FFFF99"/>
                </a:solidFill>
                <a:latin typeface="Times New Roman"/>
                <a:ea typeface="Times New Roman"/>
                <a:cs typeface="Times New Roman"/>
                <a:sym typeface="Times New Roman"/>
              </a:rPr>
              <a:t>W</a:t>
            </a:r>
            <a:r>
              <a:rPr b="1" i="0" lang="en-US" sz="2400" u="none">
                <a:solidFill>
                  <a:srgbClr val="FFFF99"/>
                </a:solidFill>
                <a:latin typeface="Times New Roman"/>
                <a:ea typeface="Times New Roman"/>
                <a:cs typeface="Times New Roman"/>
                <a:sym typeface="Times New Roman"/>
              </a:rPr>
              <a:t>)</a:t>
            </a:r>
            <a:r>
              <a:rPr b="1" i="1" lang="en-US" sz="2400" u="none">
                <a:solidFill>
                  <a:srgbClr val="FFFF99"/>
                </a:solidFill>
                <a:latin typeface="Times New Roman"/>
                <a:ea typeface="Times New Roman"/>
                <a:cs typeface="Times New Roman"/>
                <a:sym typeface="Times New Roman"/>
              </a:rPr>
              <a:t>.</a:t>
            </a:r>
            <a:endParaRPr/>
          </a:p>
          <a:p>
            <a:pPr indent="0" lvl="0" marL="0" rtl="0" algn="l">
              <a:lnSpc>
                <a:spcPct val="100000"/>
              </a:lnSpc>
              <a:spcBef>
                <a:spcPts val="480"/>
              </a:spcBef>
              <a:spcAft>
                <a:spcPts val="0"/>
              </a:spcAft>
              <a:buSzPts val="1800"/>
              <a:buNone/>
            </a:pPr>
            <a:r>
              <a:rPr b="1" i="0" lang="en-US" sz="2400" u="none">
                <a:solidFill>
                  <a:srgbClr val="FFFF99"/>
                </a:solidFill>
                <a:latin typeface="Times New Roman"/>
                <a:ea typeface="Times New Roman"/>
                <a:cs typeface="Times New Roman"/>
                <a:sym typeface="Times New Roman"/>
              </a:rPr>
              <a:t>Let </a:t>
            </a:r>
            <a:r>
              <a:rPr b="1" i="1" lang="en-US" sz="2400" u="none">
                <a:solidFill>
                  <a:srgbClr val="FFFF99"/>
                </a:solidFill>
                <a:latin typeface="Times New Roman"/>
                <a:ea typeface="Times New Roman"/>
                <a:cs typeface="Times New Roman"/>
                <a:sym typeface="Times New Roman"/>
              </a:rPr>
              <a:t>V</a:t>
            </a:r>
            <a:r>
              <a:rPr b="1" i="0" lang="en-US" sz="2400" u="none">
                <a:solidFill>
                  <a:srgbClr val="FFFF99"/>
                </a:solidFill>
                <a:latin typeface="Times New Roman"/>
                <a:ea typeface="Times New Roman"/>
                <a:cs typeface="Times New Roman"/>
                <a:sym typeface="Times New Roman"/>
              </a:rPr>
              <a:t>[</a:t>
            </a:r>
            <a:r>
              <a:rPr b="1" i="1" lang="en-US" sz="2400" u="none">
                <a:solidFill>
                  <a:srgbClr val="FFFF99"/>
                </a:solidFill>
                <a:latin typeface="Times New Roman"/>
                <a:ea typeface="Times New Roman"/>
                <a:cs typeface="Times New Roman"/>
                <a:sym typeface="Times New Roman"/>
              </a:rPr>
              <a:t>i</a:t>
            </a:r>
            <a:r>
              <a:rPr b="1" i="0" lang="en-US" sz="2400" u="none">
                <a:solidFill>
                  <a:srgbClr val="FFFF99"/>
                </a:solidFill>
                <a:latin typeface="Times New Roman"/>
                <a:ea typeface="Times New Roman"/>
                <a:cs typeface="Times New Roman"/>
                <a:sym typeface="Times New Roman"/>
              </a:rPr>
              <a:t>,</a:t>
            </a:r>
            <a:r>
              <a:rPr b="1" i="1" lang="en-US" sz="2400" u="none">
                <a:solidFill>
                  <a:srgbClr val="FFFF99"/>
                </a:solidFill>
                <a:latin typeface="Times New Roman"/>
                <a:ea typeface="Times New Roman"/>
                <a:cs typeface="Times New Roman"/>
                <a:sym typeface="Times New Roman"/>
              </a:rPr>
              <a:t>j</a:t>
            </a:r>
            <a:r>
              <a:rPr b="1" i="0" lang="en-US" sz="2400" u="none">
                <a:solidFill>
                  <a:srgbClr val="FFFF99"/>
                </a:solidFill>
                <a:latin typeface="Times New Roman"/>
                <a:ea typeface="Times New Roman"/>
                <a:cs typeface="Times New Roman"/>
                <a:sym typeface="Times New Roman"/>
              </a:rPr>
              <a:t>] be optimal value of such instance.  Then</a:t>
            </a:r>
            <a:endParaRPr/>
          </a:p>
          <a:p>
            <a:pPr indent="0" lvl="0" marL="0" rtl="0" algn="l">
              <a:lnSpc>
                <a:spcPct val="70000"/>
              </a:lnSpc>
              <a:spcBef>
                <a:spcPts val="560"/>
              </a:spcBef>
              <a:spcAft>
                <a:spcPts val="0"/>
              </a:spcAft>
              <a:buSzPts val="1800"/>
              <a:buNone/>
            </a:pPr>
            <a:r>
              <a:rPr b="1" i="0" lang="en-US" sz="2400" u="none">
                <a:solidFill>
                  <a:srgbClr val="FFFF99"/>
                </a:solidFill>
                <a:latin typeface="Times New Roman"/>
                <a:ea typeface="Times New Roman"/>
                <a:cs typeface="Times New Roman"/>
                <a:sym typeface="Times New Roman"/>
              </a:rPr>
              <a:t>	  max {</a:t>
            </a:r>
            <a:r>
              <a:rPr b="1" i="1" lang="en-US" sz="2400" u="none">
                <a:solidFill>
                  <a:srgbClr val="FFFF99"/>
                </a:solidFill>
                <a:latin typeface="Times New Roman"/>
                <a:ea typeface="Times New Roman"/>
                <a:cs typeface="Times New Roman"/>
                <a:sym typeface="Times New Roman"/>
              </a:rPr>
              <a:t>V</a:t>
            </a:r>
            <a:r>
              <a:rPr b="1" i="0" lang="en-US" sz="2400" u="none">
                <a:solidFill>
                  <a:srgbClr val="FFFF99"/>
                </a:solidFill>
                <a:latin typeface="Times New Roman"/>
                <a:ea typeface="Times New Roman"/>
                <a:cs typeface="Times New Roman"/>
                <a:sym typeface="Times New Roman"/>
              </a:rPr>
              <a:t>[</a:t>
            </a:r>
            <a:r>
              <a:rPr b="1" i="1" lang="en-US" sz="2400" u="none">
                <a:solidFill>
                  <a:srgbClr val="FFFF99"/>
                </a:solidFill>
                <a:latin typeface="Times New Roman"/>
                <a:ea typeface="Times New Roman"/>
                <a:cs typeface="Times New Roman"/>
                <a:sym typeface="Times New Roman"/>
              </a:rPr>
              <a:t>i</a:t>
            </a:r>
            <a:r>
              <a:rPr b="1" i="0" lang="en-US" sz="2400" u="none">
                <a:solidFill>
                  <a:srgbClr val="FFFF99"/>
                </a:solidFill>
                <a:latin typeface="Times New Roman"/>
                <a:ea typeface="Times New Roman"/>
                <a:cs typeface="Times New Roman"/>
                <a:sym typeface="Times New Roman"/>
              </a:rPr>
              <a:t>-1,</a:t>
            </a:r>
            <a:r>
              <a:rPr b="1" i="1" lang="en-US" sz="2400" u="none">
                <a:solidFill>
                  <a:srgbClr val="FFFF99"/>
                </a:solidFill>
                <a:latin typeface="Times New Roman"/>
                <a:ea typeface="Times New Roman"/>
                <a:cs typeface="Times New Roman"/>
                <a:sym typeface="Times New Roman"/>
              </a:rPr>
              <a:t>j</a:t>
            </a:r>
            <a:r>
              <a:rPr b="1" i="0" lang="en-US" sz="2400" u="none">
                <a:solidFill>
                  <a:srgbClr val="FFFF99"/>
                </a:solidFill>
                <a:latin typeface="Times New Roman"/>
                <a:ea typeface="Times New Roman"/>
                <a:cs typeface="Times New Roman"/>
                <a:sym typeface="Times New Roman"/>
              </a:rPr>
              <a:t>], </a:t>
            </a:r>
            <a:r>
              <a:rPr b="1" i="1" lang="en-US" sz="2800" u="none">
                <a:solidFill>
                  <a:srgbClr val="FFFF99"/>
                </a:solidFill>
                <a:latin typeface="Times New Roman"/>
                <a:ea typeface="Times New Roman"/>
                <a:cs typeface="Times New Roman"/>
                <a:sym typeface="Times New Roman"/>
              </a:rPr>
              <a:t>v</a:t>
            </a:r>
            <a:r>
              <a:rPr b="1" baseline="-25000" i="1" lang="en-US" sz="2800" u="none">
                <a:solidFill>
                  <a:srgbClr val="FFFF99"/>
                </a:solidFill>
                <a:latin typeface="Times New Roman"/>
                <a:ea typeface="Times New Roman"/>
                <a:cs typeface="Times New Roman"/>
                <a:sym typeface="Times New Roman"/>
              </a:rPr>
              <a:t>i</a:t>
            </a:r>
            <a:r>
              <a:rPr b="1" i="0" lang="en-US" sz="2400" u="none">
                <a:solidFill>
                  <a:srgbClr val="FFFF99"/>
                </a:solidFill>
                <a:latin typeface="Times New Roman"/>
                <a:ea typeface="Times New Roman"/>
                <a:cs typeface="Times New Roman"/>
                <a:sym typeface="Times New Roman"/>
              </a:rPr>
              <a:t> + </a:t>
            </a:r>
            <a:r>
              <a:rPr b="1" i="1" lang="en-US" sz="2400" u="none">
                <a:solidFill>
                  <a:srgbClr val="FFFF99"/>
                </a:solidFill>
                <a:latin typeface="Times New Roman"/>
                <a:ea typeface="Times New Roman"/>
                <a:cs typeface="Times New Roman"/>
                <a:sym typeface="Times New Roman"/>
              </a:rPr>
              <a:t>V</a:t>
            </a:r>
            <a:r>
              <a:rPr b="1" i="0" lang="en-US" sz="2400" u="none">
                <a:solidFill>
                  <a:srgbClr val="FFFF99"/>
                </a:solidFill>
                <a:latin typeface="Times New Roman"/>
                <a:ea typeface="Times New Roman"/>
                <a:cs typeface="Times New Roman"/>
                <a:sym typeface="Times New Roman"/>
              </a:rPr>
              <a:t>[</a:t>
            </a:r>
            <a:r>
              <a:rPr b="1" i="1" lang="en-US" sz="2400" u="none">
                <a:solidFill>
                  <a:srgbClr val="FFFF99"/>
                </a:solidFill>
                <a:latin typeface="Times New Roman"/>
                <a:ea typeface="Times New Roman"/>
                <a:cs typeface="Times New Roman"/>
                <a:sym typeface="Times New Roman"/>
              </a:rPr>
              <a:t>i</a:t>
            </a:r>
            <a:r>
              <a:rPr b="1" i="0" lang="en-US" sz="2400" u="none">
                <a:solidFill>
                  <a:srgbClr val="FFFF99"/>
                </a:solidFill>
                <a:latin typeface="Times New Roman"/>
                <a:ea typeface="Times New Roman"/>
                <a:cs typeface="Times New Roman"/>
                <a:sym typeface="Times New Roman"/>
              </a:rPr>
              <a:t>-1,</a:t>
            </a:r>
            <a:r>
              <a:rPr b="1" i="1" lang="en-US" sz="2400" u="none">
                <a:solidFill>
                  <a:srgbClr val="FFFF99"/>
                </a:solidFill>
                <a:latin typeface="Times New Roman"/>
                <a:ea typeface="Times New Roman"/>
                <a:cs typeface="Times New Roman"/>
                <a:sym typeface="Times New Roman"/>
              </a:rPr>
              <a:t>j- </a:t>
            </a:r>
            <a:r>
              <a:rPr b="1" i="1" lang="en-US" sz="2800" u="none">
                <a:solidFill>
                  <a:srgbClr val="FFFF99"/>
                </a:solidFill>
                <a:latin typeface="Times New Roman"/>
                <a:ea typeface="Times New Roman"/>
                <a:cs typeface="Times New Roman"/>
                <a:sym typeface="Times New Roman"/>
              </a:rPr>
              <a:t>w</a:t>
            </a:r>
            <a:r>
              <a:rPr b="1" baseline="-25000" i="1" lang="en-US" sz="2800" u="none">
                <a:solidFill>
                  <a:srgbClr val="FFFF99"/>
                </a:solidFill>
                <a:latin typeface="Times New Roman"/>
                <a:ea typeface="Times New Roman"/>
                <a:cs typeface="Times New Roman"/>
                <a:sym typeface="Times New Roman"/>
              </a:rPr>
              <a:t>i</a:t>
            </a:r>
            <a:r>
              <a:rPr b="1" i="0" lang="en-US" sz="2400" u="none">
                <a:solidFill>
                  <a:srgbClr val="FFFF99"/>
                </a:solidFill>
                <a:latin typeface="Times New Roman"/>
                <a:ea typeface="Times New Roman"/>
                <a:cs typeface="Times New Roman"/>
                <a:sym typeface="Times New Roman"/>
              </a:rPr>
              <a:t>]}   if </a:t>
            </a:r>
            <a:r>
              <a:rPr b="1" i="1" lang="en-US" sz="2400" u="none">
                <a:solidFill>
                  <a:srgbClr val="FFFF99"/>
                </a:solidFill>
                <a:latin typeface="Times New Roman"/>
                <a:ea typeface="Times New Roman"/>
                <a:cs typeface="Times New Roman"/>
                <a:sym typeface="Times New Roman"/>
              </a:rPr>
              <a:t>j- </a:t>
            </a:r>
            <a:r>
              <a:rPr b="1" i="1" lang="en-US" sz="2800" u="none">
                <a:solidFill>
                  <a:srgbClr val="FFFF99"/>
                </a:solidFill>
                <a:latin typeface="Times New Roman"/>
                <a:ea typeface="Times New Roman"/>
                <a:cs typeface="Times New Roman"/>
                <a:sym typeface="Times New Roman"/>
              </a:rPr>
              <a:t>w</a:t>
            </a:r>
            <a:r>
              <a:rPr b="1" baseline="-25000" i="1" lang="en-US" sz="2800" u="none">
                <a:solidFill>
                  <a:srgbClr val="FFFF99"/>
                </a:solidFill>
                <a:latin typeface="Times New Roman"/>
                <a:ea typeface="Times New Roman"/>
                <a:cs typeface="Times New Roman"/>
                <a:sym typeface="Times New Roman"/>
              </a:rPr>
              <a:t>i </a:t>
            </a:r>
            <a:r>
              <a:rPr b="1" i="0" lang="en-US" sz="2800" u="none">
                <a:solidFill>
                  <a:srgbClr val="FFFF99"/>
                </a:solidFill>
                <a:latin typeface="Times New Roman"/>
                <a:ea typeface="Times New Roman"/>
                <a:cs typeface="Times New Roman"/>
                <a:sym typeface="Times New Roman"/>
              </a:rPr>
              <a:t>≥ 0</a:t>
            </a:r>
            <a:endParaRPr b="1" baseline="-25000" i="1" sz="2800" u="none">
              <a:solidFill>
                <a:srgbClr val="FFFF99"/>
              </a:solidFill>
              <a:latin typeface="Times New Roman"/>
              <a:ea typeface="Times New Roman"/>
              <a:cs typeface="Times New Roman"/>
              <a:sym typeface="Times New Roman"/>
            </a:endParaRPr>
          </a:p>
          <a:p>
            <a:pPr indent="0" lvl="0" marL="0" rtl="0" algn="l">
              <a:lnSpc>
                <a:spcPct val="70000"/>
              </a:lnSpc>
              <a:spcBef>
                <a:spcPts val="480"/>
              </a:spcBef>
              <a:spcAft>
                <a:spcPts val="0"/>
              </a:spcAft>
              <a:buSzPts val="1800"/>
              <a:buNone/>
            </a:pPr>
            <a:r>
              <a:rPr b="1" i="1" lang="en-US" sz="2400" u="none">
                <a:solidFill>
                  <a:srgbClr val="FFFF99"/>
                </a:solidFill>
                <a:latin typeface="Times New Roman"/>
                <a:ea typeface="Times New Roman"/>
                <a:cs typeface="Times New Roman"/>
                <a:sym typeface="Times New Roman"/>
              </a:rPr>
              <a:t>V</a:t>
            </a:r>
            <a:r>
              <a:rPr b="1" i="0" lang="en-US" sz="2400" u="none">
                <a:solidFill>
                  <a:srgbClr val="FFFF99"/>
                </a:solidFill>
                <a:latin typeface="Times New Roman"/>
                <a:ea typeface="Times New Roman"/>
                <a:cs typeface="Times New Roman"/>
                <a:sym typeface="Times New Roman"/>
              </a:rPr>
              <a:t>[</a:t>
            </a:r>
            <a:r>
              <a:rPr b="1" i="1" lang="en-US" sz="2400" u="none">
                <a:solidFill>
                  <a:srgbClr val="FFFF99"/>
                </a:solidFill>
                <a:latin typeface="Times New Roman"/>
                <a:ea typeface="Times New Roman"/>
                <a:cs typeface="Times New Roman"/>
                <a:sym typeface="Times New Roman"/>
              </a:rPr>
              <a:t>i</a:t>
            </a:r>
            <a:r>
              <a:rPr b="1" i="0" lang="en-US" sz="2400" u="none">
                <a:solidFill>
                  <a:srgbClr val="FFFF99"/>
                </a:solidFill>
                <a:latin typeface="Times New Roman"/>
                <a:ea typeface="Times New Roman"/>
                <a:cs typeface="Times New Roman"/>
                <a:sym typeface="Times New Roman"/>
              </a:rPr>
              <a:t>,</a:t>
            </a:r>
            <a:r>
              <a:rPr b="1" i="1" lang="en-US" sz="2400" u="none">
                <a:solidFill>
                  <a:srgbClr val="FFFF99"/>
                </a:solidFill>
                <a:latin typeface="Times New Roman"/>
                <a:ea typeface="Times New Roman"/>
                <a:cs typeface="Times New Roman"/>
                <a:sym typeface="Times New Roman"/>
              </a:rPr>
              <a:t>j</a:t>
            </a:r>
            <a:r>
              <a:rPr b="1" i="0" lang="en-US" sz="2400" u="none">
                <a:solidFill>
                  <a:srgbClr val="FFFF99"/>
                </a:solidFill>
                <a:latin typeface="Times New Roman"/>
                <a:ea typeface="Times New Roman"/>
                <a:cs typeface="Times New Roman"/>
                <a:sym typeface="Times New Roman"/>
              </a:rPr>
              <a:t>] =</a:t>
            </a:r>
            <a:endParaRPr/>
          </a:p>
          <a:p>
            <a:pPr indent="0" lvl="0" marL="0" rtl="0" algn="l">
              <a:lnSpc>
                <a:spcPct val="70000"/>
              </a:lnSpc>
              <a:spcBef>
                <a:spcPts val="560"/>
              </a:spcBef>
              <a:spcAft>
                <a:spcPts val="0"/>
              </a:spcAft>
              <a:buSzPts val="1800"/>
              <a:buNone/>
            </a:pPr>
            <a:r>
              <a:rPr b="1" i="0" lang="en-US" sz="2400" u="none">
                <a:solidFill>
                  <a:srgbClr val="FFFF99"/>
                </a:solidFill>
                <a:latin typeface="Times New Roman"/>
                <a:ea typeface="Times New Roman"/>
                <a:cs typeface="Times New Roman"/>
                <a:sym typeface="Times New Roman"/>
              </a:rPr>
              <a:t> 	  </a:t>
            </a:r>
            <a:r>
              <a:rPr b="1" i="1" lang="en-US" sz="2400" u="none">
                <a:solidFill>
                  <a:srgbClr val="FFFF99"/>
                </a:solidFill>
                <a:latin typeface="Times New Roman"/>
                <a:ea typeface="Times New Roman"/>
                <a:cs typeface="Times New Roman"/>
                <a:sym typeface="Times New Roman"/>
              </a:rPr>
              <a:t>V</a:t>
            </a:r>
            <a:r>
              <a:rPr b="1" i="0" lang="en-US" sz="2400" u="none">
                <a:solidFill>
                  <a:srgbClr val="FFFF99"/>
                </a:solidFill>
                <a:latin typeface="Times New Roman"/>
                <a:ea typeface="Times New Roman"/>
                <a:cs typeface="Times New Roman"/>
                <a:sym typeface="Times New Roman"/>
              </a:rPr>
              <a:t>[</a:t>
            </a:r>
            <a:r>
              <a:rPr b="1" i="1" lang="en-US" sz="2400" u="none">
                <a:solidFill>
                  <a:srgbClr val="FFFF99"/>
                </a:solidFill>
                <a:latin typeface="Times New Roman"/>
                <a:ea typeface="Times New Roman"/>
                <a:cs typeface="Times New Roman"/>
                <a:sym typeface="Times New Roman"/>
              </a:rPr>
              <a:t>i</a:t>
            </a:r>
            <a:r>
              <a:rPr b="1" i="0" lang="en-US" sz="2400" u="none">
                <a:solidFill>
                  <a:srgbClr val="FFFF99"/>
                </a:solidFill>
                <a:latin typeface="Times New Roman"/>
                <a:ea typeface="Times New Roman"/>
                <a:cs typeface="Times New Roman"/>
                <a:sym typeface="Times New Roman"/>
              </a:rPr>
              <a:t>-1,</a:t>
            </a:r>
            <a:r>
              <a:rPr b="1" i="1" lang="en-US" sz="2400" u="none">
                <a:solidFill>
                  <a:srgbClr val="FFFF99"/>
                </a:solidFill>
                <a:latin typeface="Times New Roman"/>
                <a:ea typeface="Times New Roman"/>
                <a:cs typeface="Times New Roman"/>
                <a:sym typeface="Times New Roman"/>
              </a:rPr>
              <a:t>j</a:t>
            </a:r>
            <a:r>
              <a:rPr b="1" i="0" lang="en-US" sz="2400" u="none">
                <a:solidFill>
                  <a:srgbClr val="FFFF99"/>
                </a:solidFill>
                <a:latin typeface="Times New Roman"/>
                <a:ea typeface="Times New Roman"/>
                <a:cs typeface="Times New Roman"/>
                <a:sym typeface="Times New Roman"/>
              </a:rPr>
              <a:t>]                                          if </a:t>
            </a:r>
            <a:r>
              <a:rPr b="1" i="1" lang="en-US" sz="2400" u="none">
                <a:solidFill>
                  <a:srgbClr val="FFFF99"/>
                </a:solidFill>
                <a:latin typeface="Times New Roman"/>
                <a:ea typeface="Times New Roman"/>
                <a:cs typeface="Times New Roman"/>
                <a:sym typeface="Times New Roman"/>
              </a:rPr>
              <a:t>j- </a:t>
            </a:r>
            <a:r>
              <a:rPr b="1" i="1" lang="en-US" sz="2800" u="none">
                <a:solidFill>
                  <a:srgbClr val="FFFF99"/>
                </a:solidFill>
                <a:latin typeface="Times New Roman"/>
                <a:ea typeface="Times New Roman"/>
                <a:cs typeface="Times New Roman"/>
                <a:sym typeface="Times New Roman"/>
              </a:rPr>
              <a:t>w</a:t>
            </a:r>
            <a:r>
              <a:rPr b="1" baseline="-25000" i="1" lang="en-US" sz="2800" u="none">
                <a:solidFill>
                  <a:srgbClr val="FFFF99"/>
                </a:solidFill>
                <a:latin typeface="Times New Roman"/>
                <a:ea typeface="Times New Roman"/>
                <a:cs typeface="Times New Roman"/>
                <a:sym typeface="Times New Roman"/>
              </a:rPr>
              <a:t>i </a:t>
            </a:r>
            <a:r>
              <a:rPr b="1" i="0" lang="en-US" sz="2800" u="none">
                <a:solidFill>
                  <a:srgbClr val="FFFF99"/>
                </a:solidFill>
                <a:latin typeface="Times New Roman"/>
                <a:ea typeface="Times New Roman"/>
                <a:cs typeface="Times New Roman"/>
                <a:sym typeface="Times New Roman"/>
              </a:rPr>
              <a:t>&lt; 0</a:t>
            </a:r>
            <a:endParaRPr b="1" i="0" sz="2400" u="none">
              <a:solidFill>
                <a:srgbClr val="FFFF99"/>
              </a:solidFill>
              <a:latin typeface="Times New Roman"/>
              <a:ea typeface="Times New Roman"/>
              <a:cs typeface="Times New Roman"/>
              <a:sym typeface="Times New Roman"/>
            </a:endParaRPr>
          </a:p>
          <a:p>
            <a:pPr indent="0" lvl="0" marL="0" rtl="0" algn="l">
              <a:lnSpc>
                <a:spcPct val="70000"/>
              </a:lnSpc>
              <a:spcBef>
                <a:spcPts val="400"/>
              </a:spcBef>
              <a:spcAft>
                <a:spcPts val="0"/>
              </a:spcAft>
              <a:buSzPts val="1500"/>
              <a:buNone/>
            </a:pPr>
            <a:r>
              <a:t/>
            </a:r>
            <a:endParaRPr b="1" i="0" sz="2000" u="none">
              <a:solidFill>
                <a:srgbClr val="FFFF99"/>
              </a:solidFill>
              <a:latin typeface="Times New Roman"/>
              <a:ea typeface="Times New Roman"/>
              <a:cs typeface="Times New Roman"/>
              <a:sym typeface="Times New Roman"/>
            </a:endParaRPr>
          </a:p>
          <a:p>
            <a:pPr indent="0" lvl="0" marL="0" rtl="0" algn="l">
              <a:lnSpc>
                <a:spcPct val="70000"/>
              </a:lnSpc>
              <a:spcBef>
                <a:spcPts val="480"/>
              </a:spcBef>
              <a:spcAft>
                <a:spcPts val="0"/>
              </a:spcAft>
              <a:buSzPts val="1800"/>
              <a:buNone/>
            </a:pPr>
            <a:r>
              <a:rPr b="1" i="0" lang="en-US" sz="2400" u="none">
                <a:solidFill>
                  <a:srgbClr val="FFFF99"/>
                </a:solidFill>
                <a:latin typeface="Times New Roman"/>
                <a:ea typeface="Times New Roman"/>
                <a:cs typeface="Times New Roman"/>
                <a:sym typeface="Times New Roman"/>
              </a:rPr>
              <a:t>Initial conditions: </a:t>
            </a:r>
            <a:r>
              <a:rPr b="1" i="1" lang="en-US" sz="2400" u="none">
                <a:solidFill>
                  <a:srgbClr val="FFFF99"/>
                </a:solidFill>
                <a:latin typeface="Times New Roman"/>
                <a:ea typeface="Times New Roman"/>
                <a:cs typeface="Times New Roman"/>
                <a:sym typeface="Times New Roman"/>
              </a:rPr>
              <a:t>V</a:t>
            </a:r>
            <a:r>
              <a:rPr b="1" i="0" lang="en-US" sz="2400" u="none">
                <a:solidFill>
                  <a:srgbClr val="FFFF99"/>
                </a:solidFill>
                <a:latin typeface="Times New Roman"/>
                <a:ea typeface="Times New Roman"/>
                <a:cs typeface="Times New Roman"/>
                <a:sym typeface="Times New Roman"/>
              </a:rPr>
              <a:t>[0,</a:t>
            </a:r>
            <a:r>
              <a:rPr b="1" i="1" lang="en-US" sz="2400" u="none">
                <a:solidFill>
                  <a:srgbClr val="FFFF99"/>
                </a:solidFill>
                <a:latin typeface="Times New Roman"/>
                <a:ea typeface="Times New Roman"/>
                <a:cs typeface="Times New Roman"/>
                <a:sym typeface="Times New Roman"/>
              </a:rPr>
              <a:t>j</a:t>
            </a:r>
            <a:r>
              <a:rPr b="1" i="0" lang="en-US" sz="2400" u="none">
                <a:solidFill>
                  <a:srgbClr val="FFFF99"/>
                </a:solidFill>
                <a:latin typeface="Times New Roman"/>
                <a:ea typeface="Times New Roman"/>
                <a:cs typeface="Times New Roman"/>
                <a:sym typeface="Times New Roman"/>
              </a:rPr>
              <a:t>] = 0  and </a:t>
            </a:r>
            <a:r>
              <a:rPr b="1" i="1" lang="en-US" sz="2400" u="none">
                <a:solidFill>
                  <a:srgbClr val="FFFF99"/>
                </a:solidFill>
                <a:latin typeface="Times New Roman"/>
                <a:ea typeface="Times New Roman"/>
                <a:cs typeface="Times New Roman"/>
                <a:sym typeface="Times New Roman"/>
              </a:rPr>
              <a:t>V</a:t>
            </a:r>
            <a:r>
              <a:rPr b="1" i="0" lang="en-US" sz="2400" u="none">
                <a:solidFill>
                  <a:srgbClr val="FFFF99"/>
                </a:solidFill>
                <a:latin typeface="Times New Roman"/>
                <a:ea typeface="Times New Roman"/>
                <a:cs typeface="Times New Roman"/>
                <a:sym typeface="Times New Roman"/>
              </a:rPr>
              <a:t>[</a:t>
            </a:r>
            <a:r>
              <a:rPr b="1" i="1" lang="en-US" sz="2400" u="none">
                <a:solidFill>
                  <a:srgbClr val="FFFF99"/>
                </a:solidFill>
                <a:latin typeface="Times New Roman"/>
                <a:ea typeface="Times New Roman"/>
                <a:cs typeface="Times New Roman"/>
                <a:sym typeface="Times New Roman"/>
              </a:rPr>
              <a:t>i</a:t>
            </a:r>
            <a:r>
              <a:rPr b="1" i="0" lang="en-US" sz="2400" u="none">
                <a:solidFill>
                  <a:srgbClr val="FFFF99"/>
                </a:solidFill>
                <a:latin typeface="Times New Roman"/>
                <a:ea typeface="Times New Roman"/>
                <a:cs typeface="Times New Roman"/>
                <a:sym typeface="Times New Roman"/>
              </a:rPr>
              <a:t>,0] = 0</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3"/>
          <p:cNvSpPr txBox="1"/>
          <p:nvPr/>
        </p:nvSpPr>
        <p:spPr>
          <a:xfrm>
            <a:off x="1295400" y="6400800"/>
            <a:ext cx="640080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Arial Narrow"/>
              <a:buNone/>
            </a:pPr>
            <a:r>
              <a:rPr b="0" i="0" lang="en-US" sz="1400" u="none">
                <a:solidFill>
                  <a:schemeClr val="lt1"/>
                </a:solidFill>
                <a:latin typeface="Arial Narrow"/>
                <a:ea typeface="Arial Narrow"/>
                <a:cs typeface="Arial Narrow"/>
                <a:sym typeface="Arial Narrow"/>
              </a:rPr>
              <a:t>A. Levitin “Introduction to the Design &amp; Analysis of Algorithms,” 3rd ed., Ch. 8 ©2012 Pearson Education, Inc. Upper Saddle River, NJ. All Rights Reserved. </a:t>
            </a:r>
            <a:endParaRPr/>
          </a:p>
        </p:txBody>
      </p:sp>
      <p:sp>
        <p:nvSpPr>
          <p:cNvPr id="359" name="Google Shape;359;p23"/>
          <p:cNvSpPr txBox="1"/>
          <p:nvPr/>
        </p:nvSpPr>
        <p:spPr>
          <a:xfrm>
            <a:off x="7092950" y="655320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Narrow"/>
              <a:buNone/>
            </a:pPr>
            <a:fld id="{00000000-1234-1234-1234-123412341234}" type="slidenum">
              <a:rPr b="0" i="0" lang="en-US" sz="1400" u="none">
                <a:solidFill>
                  <a:schemeClr val="lt1"/>
                </a:solidFill>
                <a:latin typeface="Arial Narrow"/>
                <a:ea typeface="Arial Narrow"/>
                <a:cs typeface="Arial Narrow"/>
                <a:sym typeface="Arial Narrow"/>
              </a:rPr>
              <a:t>‹#›</a:t>
            </a:fld>
            <a:endParaRPr/>
          </a:p>
        </p:txBody>
      </p:sp>
      <p:sp>
        <p:nvSpPr>
          <p:cNvPr id="360" name="Google Shape;360;p23"/>
          <p:cNvSpPr txBox="1"/>
          <p:nvPr>
            <p:ph type="title"/>
          </p:nvPr>
        </p:nvSpPr>
        <p:spPr>
          <a:xfrm>
            <a:off x="533400" y="152400"/>
            <a:ext cx="86106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2"/>
              </a:buClr>
              <a:buSzPts val="3600"/>
              <a:buFont typeface="Times New Roman"/>
              <a:buNone/>
            </a:pPr>
            <a:r>
              <a:rPr b="1" i="0" lang="en-US" sz="3600" u="none">
                <a:solidFill>
                  <a:schemeClr val="lt2"/>
                </a:solidFill>
                <a:latin typeface="Times New Roman"/>
                <a:ea typeface="Times New Roman"/>
                <a:cs typeface="Times New Roman"/>
                <a:sym typeface="Times New Roman"/>
              </a:rPr>
              <a:t>Optimal Binary Search Trees</a:t>
            </a:r>
            <a:endParaRPr/>
          </a:p>
        </p:txBody>
      </p:sp>
      <p:sp>
        <p:nvSpPr>
          <p:cNvPr id="361" name="Google Shape;361;p23"/>
          <p:cNvSpPr txBox="1"/>
          <p:nvPr/>
        </p:nvSpPr>
        <p:spPr>
          <a:xfrm>
            <a:off x="457200" y="5105400"/>
            <a:ext cx="58674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sp>
        <p:nvSpPr>
          <p:cNvPr id="362" name="Google Shape;362;p23"/>
          <p:cNvSpPr txBox="1"/>
          <p:nvPr/>
        </p:nvSpPr>
        <p:spPr>
          <a:xfrm>
            <a:off x="457200" y="1219200"/>
            <a:ext cx="8686800" cy="21002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99"/>
              </a:buClr>
              <a:buSzPts val="2400"/>
              <a:buFont typeface="Times New Roman"/>
              <a:buNone/>
            </a:pPr>
            <a:r>
              <a:rPr b="1" i="0" lang="en-US" sz="2400" u="none">
                <a:solidFill>
                  <a:srgbClr val="FFFF99"/>
                </a:solidFill>
                <a:latin typeface="Times New Roman"/>
                <a:ea typeface="Times New Roman"/>
                <a:cs typeface="Times New Roman"/>
                <a:sym typeface="Times New Roman"/>
              </a:rPr>
              <a:t>Problem: Given </a:t>
            </a:r>
            <a:r>
              <a:rPr b="1" i="1" lang="en-US" sz="2400" u="none">
                <a:solidFill>
                  <a:srgbClr val="FFFF99"/>
                </a:solidFill>
                <a:latin typeface="Times New Roman"/>
                <a:ea typeface="Times New Roman"/>
                <a:cs typeface="Times New Roman"/>
                <a:sym typeface="Times New Roman"/>
              </a:rPr>
              <a:t>n </a:t>
            </a:r>
            <a:r>
              <a:rPr b="1" i="0" lang="en-US" sz="2400" u="none">
                <a:solidFill>
                  <a:srgbClr val="FFFF99"/>
                </a:solidFill>
                <a:latin typeface="Times New Roman"/>
                <a:ea typeface="Times New Roman"/>
                <a:cs typeface="Times New Roman"/>
                <a:sym typeface="Times New Roman"/>
              </a:rPr>
              <a:t>keys </a:t>
            </a:r>
            <a:r>
              <a:rPr b="1" i="1" lang="en-US" sz="2400" u="none">
                <a:solidFill>
                  <a:srgbClr val="FFFF99"/>
                </a:solidFill>
                <a:latin typeface="Times New Roman"/>
                <a:ea typeface="Times New Roman"/>
                <a:cs typeface="Times New Roman"/>
                <a:sym typeface="Times New Roman"/>
              </a:rPr>
              <a:t>a</a:t>
            </a:r>
            <a:r>
              <a:rPr b="1" baseline="-25000" i="0" lang="en-US" sz="2400" u="none">
                <a:solidFill>
                  <a:srgbClr val="FFFF99"/>
                </a:solidFill>
                <a:latin typeface="Times New Roman"/>
                <a:ea typeface="Times New Roman"/>
                <a:cs typeface="Times New Roman"/>
                <a:sym typeface="Times New Roman"/>
              </a:rPr>
              <a:t>1 </a:t>
            </a:r>
            <a:r>
              <a:rPr b="1" i="0" lang="en-US" sz="2400" u="none">
                <a:solidFill>
                  <a:srgbClr val="FFFF99"/>
                </a:solidFill>
                <a:latin typeface="Times New Roman"/>
                <a:ea typeface="Times New Roman"/>
                <a:cs typeface="Times New Roman"/>
                <a:sym typeface="Times New Roman"/>
              </a:rPr>
              <a:t>&lt; …&lt; </a:t>
            </a:r>
            <a:r>
              <a:rPr b="1" i="1" lang="en-US" sz="2400" u="none">
                <a:solidFill>
                  <a:srgbClr val="FFFF99"/>
                </a:solidFill>
                <a:latin typeface="Times New Roman"/>
                <a:ea typeface="Times New Roman"/>
                <a:cs typeface="Times New Roman"/>
                <a:sym typeface="Times New Roman"/>
              </a:rPr>
              <a:t>a</a:t>
            </a:r>
            <a:r>
              <a:rPr b="1" baseline="-25000" i="1" lang="en-US" sz="2400" u="none">
                <a:solidFill>
                  <a:srgbClr val="FFFF99"/>
                </a:solidFill>
                <a:latin typeface="Times New Roman"/>
                <a:ea typeface="Times New Roman"/>
                <a:cs typeface="Times New Roman"/>
                <a:sym typeface="Times New Roman"/>
              </a:rPr>
              <a:t>n </a:t>
            </a:r>
            <a:r>
              <a:rPr b="1" i="0" lang="en-US" sz="2400" u="none">
                <a:solidFill>
                  <a:srgbClr val="FFFF99"/>
                </a:solidFill>
                <a:latin typeface="Times New Roman"/>
                <a:ea typeface="Times New Roman"/>
                <a:cs typeface="Times New Roman"/>
                <a:sym typeface="Times New Roman"/>
              </a:rPr>
              <a:t>and probabilities </a:t>
            </a:r>
            <a:r>
              <a:rPr b="1" i="1" lang="en-US" sz="2400" u="none">
                <a:solidFill>
                  <a:srgbClr val="FFFF99"/>
                </a:solidFill>
                <a:latin typeface="Times New Roman"/>
                <a:ea typeface="Times New Roman"/>
                <a:cs typeface="Times New Roman"/>
                <a:sym typeface="Times New Roman"/>
              </a:rPr>
              <a:t>p</a:t>
            </a:r>
            <a:r>
              <a:rPr b="1" baseline="-25000" i="0" lang="en-US" sz="2400" u="none">
                <a:solidFill>
                  <a:srgbClr val="FFFF99"/>
                </a:solidFill>
                <a:latin typeface="Times New Roman"/>
                <a:ea typeface="Times New Roman"/>
                <a:cs typeface="Times New Roman"/>
                <a:sym typeface="Times New Roman"/>
              </a:rPr>
              <a:t>1</a:t>
            </a:r>
            <a:r>
              <a:rPr b="1" i="0" lang="en-US" sz="2400" u="none">
                <a:solidFill>
                  <a:srgbClr val="FFFF99"/>
                </a:solidFill>
                <a:latin typeface="Times New Roman"/>
                <a:ea typeface="Times New Roman"/>
                <a:cs typeface="Times New Roman"/>
                <a:sym typeface="Times New Roman"/>
              </a:rPr>
              <a:t> ≤ … ≤ </a:t>
            </a:r>
            <a:r>
              <a:rPr b="1" i="1" lang="en-US" sz="2400" u="none">
                <a:solidFill>
                  <a:srgbClr val="FFFF99"/>
                </a:solidFill>
                <a:latin typeface="Times New Roman"/>
                <a:ea typeface="Times New Roman"/>
                <a:cs typeface="Times New Roman"/>
                <a:sym typeface="Times New Roman"/>
              </a:rPr>
              <a:t>p</a:t>
            </a:r>
            <a:r>
              <a:rPr b="1" baseline="-25000" i="1" lang="en-US" sz="2400" u="none">
                <a:solidFill>
                  <a:srgbClr val="FFFF99"/>
                </a:solidFill>
                <a:latin typeface="Times New Roman"/>
                <a:ea typeface="Times New Roman"/>
                <a:cs typeface="Times New Roman"/>
                <a:sym typeface="Times New Roman"/>
              </a:rPr>
              <a:t>n</a:t>
            </a:r>
            <a:br>
              <a:rPr b="1" baseline="-25000" i="1" lang="en-US" sz="2400" u="none">
                <a:solidFill>
                  <a:srgbClr val="FFFF99"/>
                </a:solidFill>
                <a:latin typeface="Times New Roman"/>
                <a:ea typeface="Times New Roman"/>
                <a:cs typeface="Times New Roman"/>
                <a:sym typeface="Times New Roman"/>
              </a:rPr>
            </a:br>
            <a:r>
              <a:rPr b="1" baseline="-25000" i="1" lang="en-US" sz="2400" u="none">
                <a:solidFill>
                  <a:srgbClr val="FFFF99"/>
                </a:solidFill>
                <a:latin typeface="Times New Roman"/>
                <a:ea typeface="Times New Roman"/>
                <a:cs typeface="Times New Roman"/>
                <a:sym typeface="Times New Roman"/>
              </a:rPr>
              <a:t>                        </a:t>
            </a:r>
            <a:r>
              <a:rPr b="0" i="0" lang="en-US" sz="2400" u="none">
                <a:solidFill>
                  <a:schemeClr val="lt1"/>
                </a:solidFill>
                <a:latin typeface="Times New Roman"/>
                <a:ea typeface="Times New Roman"/>
                <a:cs typeface="Times New Roman"/>
                <a:sym typeface="Times New Roman"/>
              </a:rPr>
              <a:t> </a:t>
            </a:r>
            <a:r>
              <a:rPr b="1" i="0" lang="en-US" sz="2400" u="none">
                <a:solidFill>
                  <a:srgbClr val="FFFF99"/>
                </a:solidFill>
                <a:latin typeface="Times New Roman"/>
                <a:ea typeface="Times New Roman"/>
                <a:cs typeface="Times New Roman"/>
                <a:sym typeface="Times New Roman"/>
              </a:rPr>
              <a:t>searching for them, find a BST with a minimum</a:t>
            </a:r>
            <a:br>
              <a:rPr b="1" i="0" lang="en-US" sz="2400" u="none">
                <a:solidFill>
                  <a:srgbClr val="FFFF99"/>
                </a:solidFill>
                <a:latin typeface="Times New Roman"/>
                <a:ea typeface="Times New Roman"/>
                <a:cs typeface="Times New Roman"/>
                <a:sym typeface="Times New Roman"/>
              </a:rPr>
            </a:br>
            <a:r>
              <a:rPr b="1" i="0" lang="en-US" sz="2400" u="none">
                <a:solidFill>
                  <a:srgbClr val="FFFF99"/>
                </a:solidFill>
                <a:latin typeface="Times New Roman"/>
                <a:ea typeface="Times New Roman"/>
                <a:cs typeface="Times New Roman"/>
                <a:sym typeface="Times New Roman"/>
              </a:rPr>
              <a:t>                 average number of comparisons in successful search.</a:t>
            </a:r>
            <a:endParaRPr b="1" baseline="-25000" i="1" sz="2400" u="none">
              <a:solidFill>
                <a:srgbClr val="FFFF99"/>
              </a:solidFill>
              <a:latin typeface="Times New Roman"/>
              <a:ea typeface="Times New Roman"/>
              <a:cs typeface="Times New Roman"/>
              <a:sym typeface="Times New Roman"/>
            </a:endParaRPr>
          </a:p>
          <a:p>
            <a:pPr indent="0" lvl="0" marL="0" marR="0" rtl="0" algn="l">
              <a:lnSpc>
                <a:spcPct val="100000"/>
              </a:lnSpc>
              <a:spcBef>
                <a:spcPts val="1200"/>
              </a:spcBef>
              <a:spcAft>
                <a:spcPts val="0"/>
              </a:spcAft>
              <a:buClr>
                <a:srgbClr val="FFFF99"/>
              </a:buClr>
              <a:buSzPts val="2400"/>
              <a:buFont typeface="Times New Roman"/>
              <a:buNone/>
            </a:pPr>
            <a:r>
              <a:rPr b="1" i="0" lang="en-US" sz="2400" u="none">
                <a:solidFill>
                  <a:srgbClr val="FFFF99"/>
                </a:solidFill>
                <a:latin typeface="Times New Roman"/>
                <a:ea typeface="Times New Roman"/>
                <a:cs typeface="Times New Roman"/>
                <a:sym typeface="Times New Roman"/>
              </a:rPr>
              <a:t>Since total number of BSTs with </a:t>
            </a:r>
            <a:r>
              <a:rPr b="1" i="1" lang="en-US" sz="2400" u="none">
                <a:solidFill>
                  <a:srgbClr val="FFFF99"/>
                </a:solidFill>
                <a:latin typeface="Times New Roman"/>
                <a:ea typeface="Times New Roman"/>
                <a:cs typeface="Times New Roman"/>
                <a:sym typeface="Times New Roman"/>
              </a:rPr>
              <a:t>n </a:t>
            </a:r>
            <a:r>
              <a:rPr b="1" i="0" lang="en-US" sz="2400" u="none">
                <a:solidFill>
                  <a:srgbClr val="FFFF99"/>
                </a:solidFill>
                <a:latin typeface="Times New Roman"/>
                <a:ea typeface="Times New Roman"/>
                <a:cs typeface="Times New Roman"/>
                <a:sym typeface="Times New Roman"/>
              </a:rPr>
              <a:t>nodes is given by C(2</a:t>
            </a:r>
            <a:r>
              <a:rPr b="1" i="1" lang="en-US" sz="2400" u="none">
                <a:solidFill>
                  <a:srgbClr val="FFFF99"/>
                </a:solidFill>
                <a:latin typeface="Times New Roman"/>
                <a:ea typeface="Times New Roman"/>
                <a:cs typeface="Times New Roman"/>
                <a:sym typeface="Times New Roman"/>
              </a:rPr>
              <a:t>n</a:t>
            </a:r>
            <a:r>
              <a:rPr b="1" i="0" lang="en-US" sz="2400" u="none">
                <a:solidFill>
                  <a:srgbClr val="FFFF99"/>
                </a:solidFill>
                <a:latin typeface="Times New Roman"/>
                <a:ea typeface="Times New Roman"/>
                <a:cs typeface="Times New Roman"/>
                <a:sym typeface="Times New Roman"/>
              </a:rPr>
              <a:t>,</a:t>
            </a:r>
            <a:r>
              <a:rPr b="1" i="1" lang="en-US" sz="2400" u="none">
                <a:solidFill>
                  <a:srgbClr val="FFFF99"/>
                </a:solidFill>
                <a:latin typeface="Times New Roman"/>
                <a:ea typeface="Times New Roman"/>
                <a:cs typeface="Times New Roman"/>
                <a:sym typeface="Times New Roman"/>
              </a:rPr>
              <a:t>n</a:t>
            </a:r>
            <a:r>
              <a:rPr b="1" i="0" lang="en-US" sz="2400" u="none">
                <a:solidFill>
                  <a:srgbClr val="FFFF99"/>
                </a:solidFill>
                <a:latin typeface="Times New Roman"/>
                <a:ea typeface="Times New Roman"/>
                <a:cs typeface="Times New Roman"/>
                <a:sym typeface="Times New Roman"/>
              </a:rPr>
              <a:t>)/(</a:t>
            </a:r>
            <a:r>
              <a:rPr b="1" i="1" lang="en-US" sz="2400" u="none">
                <a:solidFill>
                  <a:srgbClr val="FFFF99"/>
                </a:solidFill>
                <a:latin typeface="Times New Roman"/>
                <a:ea typeface="Times New Roman"/>
                <a:cs typeface="Times New Roman"/>
                <a:sym typeface="Times New Roman"/>
              </a:rPr>
              <a:t>n</a:t>
            </a:r>
            <a:r>
              <a:rPr b="1" i="0" lang="en-US" sz="2400" u="none">
                <a:solidFill>
                  <a:srgbClr val="FFFF99"/>
                </a:solidFill>
                <a:latin typeface="Times New Roman"/>
                <a:ea typeface="Times New Roman"/>
                <a:cs typeface="Times New Roman"/>
                <a:sym typeface="Times New Roman"/>
              </a:rPr>
              <a:t>+1), which grows exponentially, brute force is hopeless. </a:t>
            </a:r>
            <a:endParaRPr/>
          </a:p>
        </p:txBody>
      </p:sp>
      <p:sp>
        <p:nvSpPr>
          <p:cNvPr id="363" name="Google Shape;363;p23"/>
          <p:cNvSpPr txBox="1"/>
          <p:nvPr/>
        </p:nvSpPr>
        <p:spPr>
          <a:xfrm>
            <a:off x="457200" y="3657600"/>
            <a:ext cx="8686800" cy="2492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99"/>
              </a:buClr>
              <a:buSzPts val="2400"/>
              <a:buFont typeface="Times New Roman"/>
              <a:buNone/>
            </a:pPr>
            <a:r>
              <a:rPr b="1" i="0" lang="en-US" sz="2400" u="none">
                <a:solidFill>
                  <a:srgbClr val="FFFF99"/>
                </a:solidFill>
                <a:latin typeface="Times New Roman"/>
                <a:ea typeface="Times New Roman"/>
                <a:cs typeface="Times New Roman"/>
                <a:sym typeface="Times New Roman"/>
              </a:rPr>
              <a:t>Example: What is an optimal BST for keys </a:t>
            </a:r>
            <a:r>
              <a:rPr b="1" i="1" lang="en-US" sz="2400" u="none">
                <a:solidFill>
                  <a:srgbClr val="FFFF99"/>
                </a:solidFill>
                <a:latin typeface="Times New Roman"/>
                <a:ea typeface="Times New Roman"/>
                <a:cs typeface="Times New Roman"/>
                <a:sym typeface="Times New Roman"/>
              </a:rPr>
              <a:t>A</a:t>
            </a:r>
            <a:r>
              <a:rPr b="1" i="0" lang="en-US" sz="2400" u="none">
                <a:solidFill>
                  <a:srgbClr val="FFFF99"/>
                </a:solidFill>
                <a:latin typeface="Times New Roman"/>
                <a:ea typeface="Times New Roman"/>
                <a:cs typeface="Times New Roman"/>
                <a:sym typeface="Times New Roman"/>
              </a:rPr>
              <a:t>, </a:t>
            </a:r>
            <a:r>
              <a:rPr b="1" i="1" lang="en-US" sz="2400" u="none">
                <a:solidFill>
                  <a:srgbClr val="FFFF99"/>
                </a:solidFill>
                <a:latin typeface="Times New Roman"/>
                <a:ea typeface="Times New Roman"/>
                <a:cs typeface="Times New Roman"/>
                <a:sym typeface="Times New Roman"/>
              </a:rPr>
              <a:t>B</a:t>
            </a:r>
            <a:r>
              <a:rPr b="1" i="0" lang="en-US" sz="2400" u="none">
                <a:solidFill>
                  <a:srgbClr val="FFFF99"/>
                </a:solidFill>
                <a:latin typeface="Times New Roman"/>
                <a:ea typeface="Times New Roman"/>
                <a:cs typeface="Times New Roman"/>
                <a:sym typeface="Times New Roman"/>
              </a:rPr>
              <a:t>,</a:t>
            </a:r>
            <a:r>
              <a:rPr b="1" i="1" lang="en-US" sz="2400" u="none">
                <a:solidFill>
                  <a:srgbClr val="FFFF99"/>
                </a:solidFill>
                <a:latin typeface="Times New Roman"/>
                <a:ea typeface="Times New Roman"/>
                <a:cs typeface="Times New Roman"/>
                <a:sym typeface="Times New Roman"/>
              </a:rPr>
              <a:t> C</a:t>
            </a:r>
            <a:r>
              <a:rPr b="1" i="0" lang="en-US" sz="2400" u="none">
                <a:solidFill>
                  <a:srgbClr val="FFFF99"/>
                </a:solidFill>
                <a:latin typeface="Times New Roman"/>
                <a:ea typeface="Times New Roman"/>
                <a:cs typeface="Times New Roman"/>
                <a:sym typeface="Times New Roman"/>
              </a:rPr>
              <a:t>, and </a:t>
            </a:r>
            <a:r>
              <a:rPr b="1" i="1" lang="en-US" sz="2400" u="none">
                <a:solidFill>
                  <a:srgbClr val="FFFF99"/>
                </a:solidFill>
                <a:latin typeface="Times New Roman"/>
                <a:ea typeface="Times New Roman"/>
                <a:cs typeface="Times New Roman"/>
                <a:sym typeface="Times New Roman"/>
              </a:rPr>
              <a:t>D </a:t>
            </a:r>
            <a:r>
              <a:rPr b="1" i="0" lang="en-US" sz="2400" u="none">
                <a:solidFill>
                  <a:srgbClr val="FFFF99"/>
                </a:solidFill>
                <a:latin typeface="Times New Roman"/>
                <a:ea typeface="Times New Roman"/>
                <a:cs typeface="Times New Roman"/>
                <a:sym typeface="Times New Roman"/>
              </a:rPr>
              <a:t>with</a:t>
            </a:r>
            <a:br>
              <a:rPr b="1" i="0" lang="en-US" sz="2400" u="none">
                <a:solidFill>
                  <a:srgbClr val="FFFF99"/>
                </a:solidFill>
                <a:latin typeface="Times New Roman"/>
                <a:ea typeface="Times New Roman"/>
                <a:cs typeface="Times New Roman"/>
                <a:sym typeface="Times New Roman"/>
              </a:rPr>
            </a:br>
            <a:r>
              <a:rPr b="1" i="0" lang="en-US" sz="2400" u="none">
                <a:solidFill>
                  <a:srgbClr val="FFFF99"/>
                </a:solidFill>
                <a:latin typeface="Times New Roman"/>
                <a:ea typeface="Times New Roman"/>
                <a:cs typeface="Times New Roman"/>
                <a:sym typeface="Times New Roman"/>
              </a:rPr>
              <a:t>                  search probabilities 0.1, 0.2, 0.4, and 0.3, respectively?</a:t>
            </a:r>
            <a:endParaRPr/>
          </a:p>
          <a:p>
            <a:pPr indent="0" lvl="0" marL="0" marR="0" rtl="0" algn="l">
              <a:lnSpc>
                <a:spcPct val="100000"/>
              </a:lnSpc>
              <a:spcBef>
                <a:spcPts val="1200"/>
              </a:spcBef>
              <a:spcAft>
                <a:spcPts val="0"/>
              </a:spcAft>
              <a:buClr>
                <a:schemeClr val="lt1"/>
              </a:buClr>
              <a:buSzPts val="2400"/>
              <a:buFont typeface="Times New Roman"/>
              <a:buNone/>
            </a:pPr>
            <a:r>
              <a:t/>
            </a:r>
            <a:endParaRPr b="1" i="1" sz="2400" u="none">
              <a:solidFill>
                <a:srgbClr val="FFFF99"/>
              </a:solidFill>
              <a:latin typeface="Times New Roman"/>
              <a:ea typeface="Times New Roman"/>
              <a:cs typeface="Times New Roman"/>
              <a:sym typeface="Times New Roman"/>
            </a:endParaRPr>
          </a:p>
          <a:p>
            <a:pPr indent="0" lvl="0" marL="0" marR="0" rtl="0" algn="l">
              <a:lnSpc>
                <a:spcPct val="100000"/>
              </a:lnSpc>
              <a:spcBef>
                <a:spcPts val="1200"/>
              </a:spcBef>
              <a:spcAft>
                <a:spcPts val="0"/>
              </a:spcAft>
              <a:buClr>
                <a:srgbClr val="FFFF99"/>
              </a:buClr>
              <a:buSzPts val="2400"/>
              <a:buFont typeface="Times New Roman"/>
              <a:buNone/>
            </a:pPr>
            <a:r>
              <a:rPr b="1" i="0" lang="en-US" sz="2400" u="none">
                <a:solidFill>
                  <a:srgbClr val="FFFF99"/>
                </a:solidFill>
                <a:latin typeface="Times New Roman"/>
                <a:ea typeface="Times New Roman"/>
                <a:cs typeface="Times New Roman"/>
                <a:sym typeface="Times New Roman"/>
              </a:rPr>
              <a:t>What smaller problems could we use? </a:t>
            </a:r>
            <a:endParaRPr/>
          </a:p>
          <a:p>
            <a:pPr indent="0" lvl="0" marL="0" marR="0" rtl="0" algn="l">
              <a:lnSpc>
                <a:spcPct val="100000"/>
              </a:lnSpc>
              <a:spcBef>
                <a:spcPts val="1200"/>
              </a:spcBef>
              <a:spcAft>
                <a:spcPts val="0"/>
              </a:spcAft>
              <a:buClr>
                <a:srgbClr val="FFFF99"/>
              </a:buClr>
              <a:buSzPts val="2400"/>
              <a:buFont typeface="Times New Roman"/>
              <a:buNone/>
            </a:pPr>
            <a:r>
              <a:rPr b="1" i="0" lang="en-US" sz="2400" u="none">
                <a:solidFill>
                  <a:srgbClr val="FFFF99"/>
                </a:solidFill>
                <a:latin typeface="Times New Roman"/>
                <a:ea typeface="Times New Roman"/>
                <a:cs typeface="Times New Roman"/>
                <a:sym typeface="Times New Roman"/>
              </a:rPr>
              <a:t>	Let’s first look at an example.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4"/>
          <p:cNvSpPr txBox="1"/>
          <p:nvPr>
            <p:ph idx="1" type="subTitle"/>
          </p:nvPr>
        </p:nvSpPr>
        <p:spPr>
          <a:xfrm>
            <a:off x="-533400" y="1752600"/>
            <a:ext cx="7543800" cy="12192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2100"/>
              <a:buNone/>
            </a:pPr>
            <a:r>
              <a:rPr b="1" i="0" lang="en-US" sz="2800" u="none">
                <a:solidFill>
                  <a:srgbClr val="FFFF99"/>
                </a:solidFill>
                <a:latin typeface="Times New Roman"/>
                <a:ea typeface="Times New Roman"/>
                <a:cs typeface="Times New Roman"/>
                <a:sym typeface="Times New Roman"/>
              </a:rPr>
              <a:t>Example:   key                  </a:t>
            </a:r>
            <a:r>
              <a:rPr b="1" i="1" lang="en-US" sz="2800" u="none">
                <a:solidFill>
                  <a:srgbClr val="FFFF99"/>
                </a:solidFill>
                <a:latin typeface="Times New Roman"/>
                <a:ea typeface="Times New Roman"/>
                <a:cs typeface="Times New Roman"/>
                <a:sym typeface="Times New Roman"/>
              </a:rPr>
              <a:t>A     B     C     D</a:t>
            </a:r>
            <a:endParaRPr/>
          </a:p>
          <a:p>
            <a:pPr indent="0" lvl="0" marL="0" rtl="0" algn="ctr">
              <a:lnSpc>
                <a:spcPct val="100000"/>
              </a:lnSpc>
              <a:spcBef>
                <a:spcPts val="560"/>
              </a:spcBef>
              <a:spcAft>
                <a:spcPts val="0"/>
              </a:spcAft>
              <a:buSzPts val="2100"/>
              <a:buNone/>
            </a:pPr>
            <a:r>
              <a:rPr b="1" i="0" lang="en-US" sz="2800" u="none">
                <a:solidFill>
                  <a:srgbClr val="FFFF99"/>
                </a:solidFill>
                <a:latin typeface="Times New Roman"/>
                <a:ea typeface="Times New Roman"/>
                <a:cs typeface="Times New Roman"/>
                <a:sym typeface="Times New Roman"/>
              </a:rPr>
              <a:t>                    probability   0.1   0.2   0.4  0.3</a:t>
            </a:r>
            <a:endParaRPr/>
          </a:p>
        </p:txBody>
      </p:sp>
      <p:sp>
        <p:nvSpPr>
          <p:cNvPr id="370" name="Google Shape;370;p24"/>
          <p:cNvSpPr txBox="1"/>
          <p:nvPr>
            <p:ph type="ctrTitle"/>
          </p:nvPr>
        </p:nvSpPr>
        <p:spPr>
          <a:xfrm>
            <a:off x="0" y="1828800"/>
            <a:ext cx="9144000" cy="441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2"/>
              </a:buClr>
              <a:buSzPts val="2400"/>
              <a:buFont typeface="Times New Roman"/>
              <a:buNone/>
            </a:pPr>
            <a:br>
              <a:rPr b="1" i="0" lang="en-US" sz="2400" u="none">
                <a:solidFill>
                  <a:schemeClr val="lt2"/>
                </a:solidFill>
                <a:latin typeface="Times New Roman"/>
                <a:ea typeface="Times New Roman"/>
                <a:cs typeface="Times New Roman"/>
                <a:sym typeface="Times New Roman"/>
              </a:rPr>
            </a:br>
            <a:r>
              <a:rPr b="1" i="0" lang="en-US" sz="2400" u="none">
                <a:solidFill>
                  <a:schemeClr val="lt2"/>
                </a:solidFill>
                <a:latin typeface="Times New Roman"/>
                <a:ea typeface="Times New Roman"/>
                <a:cs typeface="Times New Roman"/>
                <a:sym typeface="Times New Roman"/>
              </a:rPr>
              <a:t> Expected number of comparisons?</a:t>
            </a:r>
            <a:br>
              <a:rPr b="1" i="0" lang="en-US" sz="2400" u="none">
                <a:solidFill>
                  <a:schemeClr val="lt2"/>
                </a:solidFill>
                <a:latin typeface="Times New Roman"/>
                <a:ea typeface="Times New Roman"/>
                <a:cs typeface="Times New Roman"/>
                <a:sym typeface="Times New Roman"/>
              </a:rPr>
            </a:br>
            <a:r>
              <a:rPr b="1" i="0" lang="en-US" sz="2400" u="none">
                <a:solidFill>
                  <a:schemeClr val="lt2"/>
                </a:solidFill>
                <a:latin typeface="Times New Roman"/>
                <a:ea typeface="Times New Roman"/>
                <a:cs typeface="Times New Roman"/>
                <a:sym typeface="Times New Roman"/>
              </a:rPr>
              <a:t>           </a:t>
            </a:r>
            <a:br>
              <a:rPr b="1" i="0" lang="en-US" sz="2400" u="none">
                <a:solidFill>
                  <a:schemeClr val="lt2"/>
                </a:solidFill>
                <a:latin typeface="Times New Roman"/>
                <a:ea typeface="Times New Roman"/>
                <a:cs typeface="Times New Roman"/>
                <a:sym typeface="Times New Roman"/>
              </a:rPr>
            </a:br>
            <a:br>
              <a:rPr b="1" i="0" lang="en-US" sz="2400" u="none">
                <a:solidFill>
                  <a:schemeClr val="lt2"/>
                </a:solidFill>
                <a:latin typeface="Times New Roman"/>
                <a:ea typeface="Times New Roman"/>
                <a:cs typeface="Times New Roman"/>
                <a:sym typeface="Times New Roman"/>
              </a:rPr>
            </a:br>
            <a:r>
              <a:rPr b="1" i="0" lang="en-US" sz="2400" u="none">
                <a:solidFill>
                  <a:schemeClr val="lt2"/>
                </a:solidFill>
                <a:latin typeface="Times New Roman"/>
                <a:ea typeface="Times New Roman"/>
                <a:cs typeface="Times New Roman"/>
                <a:sym typeface="Times New Roman"/>
              </a:rPr>
              <a:t>           </a:t>
            </a:r>
            <a:br>
              <a:rPr b="1" i="0" lang="en-US" sz="2400" u="none">
                <a:solidFill>
                  <a:schemeClr val="lt2"/>
                </a:solidFill>
                <a:latin typeface="Times New Roman"/>
                <a:ea typeface="Times New Roman"/>
                <a:cs typeface="Times New Roman"/>
                <a:sym typeface="Times New Roman"/>
              </a:rPr>
            </a:br>
            <a:endParaRPr/>
          </a:p>
        </p:txBody>
      </p:sp>
      <p:sp>
        <p:nvSpPr>
          <p:cNvPr id="371" name="Google Shape;371;p24"/>
          <p:cNvSpPr txBox="1"/>
          <p:nvPr/>
        </p:nvSpPr>
        <p:spPr>
          <a:xfrm>
            <a:off x="4419600" y="2895600"/>
            <a:ext cx="198120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optimal BST</a:t>
            </a:r>
            <a:endParaRPr/>
          </a:p>
        </p:txBody>
      </p:sp>
      <p:grpSp>
        <p:nvGrpSpPr>
          <p:cNvPr id="372" name="Google Shape;372;p24"/>
          <p:cNvGrpSpPr/>
          <p:nvPr/>
        </p:nvGrpSpPr>
        <p:grpSpPr>
          <a:xfrm>
            <a:off x="6781800" y="1905000"/>
            <a:ext cx="1981200" cy="1676400"/>
            <a:chOff x="4224" y="2592"/>
            <a:chExt cx="1248" cy="1056"/>
          </a:xfrm>
        </p:grpSpPr>
        <p:sp>
          <p:nvSpPr>
            <p:cNvPr id="373" name="Google Shape;373;p24"/>
            <p:cNvSpPr/>
            <p:nvPr/>
          </p:nvSpPr>
          <p:spPr>
            <a:xfrm>
              <a:off x="4416" y="2928"/>
              <a:ext cx="192" cy="192"/>
            </a:xfrm>
            <a:prstGeom prst="ellipse">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1" lang="en-US" sz="1800" u="none">
                  <a:solidFill>
                    <a:schemeClr val="dk1"/>
                  </a:solidFill>
                  <a:latin typeface="Times New Roman"/>
                  <a:ea typeface="Times New Roman"/>
                  <a:cs typeface="Times New Roman"/>
                  <a:sym typeface="Times New Roman"/>
                </a:rPr>
                <a:t>B</a:t>
              </a:r>
              <a:endParaRPr/>
            </a:p>
          </p:txBody>
        </p:sp>
        <p:cxnSp>
          <p:nvCxnSpPr>
            <p:cNvPr id="374" name="Google Shape;374;p24"/>
            <p:cNvCxnSpPr/>
            <p:nvPr/>
          </p:nvCxnSpPr>
          <p:spPr>
            <a:xfrm>
              <a:off x="4992" y="2736"/>
              <a:ext cx="384" cy="192"/>
            </a:xfrm>
            <a:prstGeom prst="straightConnector1">
              <a:avLst/>
            </a:prstGeom>
            <a:noFill/>
            <a:ln cap="flat" cmpd="sng" w="28575">
              <a:solidFill>
                <a:schemeClr val="lt1"/>
              </a:solidFill>
              <a:prstDash val="solid"/>
              <a:miter lim="800000"/>
              <a:headEnd len="med" w="med" type="none"/>
              <a:tailEnd len="med" w="med" type="none"/>
            </a:ln>
          </p:spPr>
        </p:cxnSp>
        <p:cxnSp>
          <p:nvCxnSpPr>
            <p:cNvPr id="375" name="Google Shape;375;p24"/>
            <p:cNvCxnSpPr/>
            <p:nvPr/>
          </p:nvCxnSpPr>
          <p:spPr>
            <a:xfrm flipH="1" rot="10800000">
              <a:off x="4512" y="2736"/>
              <a:ext cx="336" cy="192"/>
            </a:xfrm>
            <a:prstGeom prst="straightConnector1">
              <a:avLst/>
            </a:prstGeom>
            <a:noFill/>
            <a:ln cap="flat" cmpd="sng" w="28575">
              <a:solidFill>
                <a:schemeClr val="lt1"/>
              </a:solidFill>
              <a:prstDash val="solid"/>
              <a:miter lim="800000"/>
              <a:headEnd len="med" w="med" type="none"/>
              <a:tailEnd len="med" w="med" type="none"/>
            </a:ln>
          </p:spPr>
        </p:cxnSp>
        <p:cxnSp>
          <p:nvCxnSpPr>
            <p:cNvPr id="376" name="Google Shape;376;p24"/>
            <p:cNvCxnSpPr/>
            <p:nvPr/>
          </p:nvCxnSpPr>
          <p:spPr>
            <a:xfrm flipH="1" rot="10800000">
              <a:off x="4320" y="3120"/>
              <a:ext cx="144" cy="336"/>
            </a:xfrm>
            <a:prstGeom prst="straightConnector1">
              <a:avLst/>
            </a:prstGeom>
            <a:noFill/>
            <a:ln cap="flat" cmpd="sng" w="28575">
              <a:solidFill>
                <a:schemeClr val="lt1"/>
              </a:solidFill>
              <a:prstDash val="solid"/>
              <a:miter lim="800000"/>
              <a:headEnd len="med" w="med" type="none"/>
              <a:tailEnd len="med" w="med" type="none"/>
            </a:ln>
          </p:spPr>
        </p:cxnSp>
        <p:sp>
          <p:nvSpPr>
            <p:cNvPr id="377" name="Google Shape;377;p24"/>
            <p:cNvSpPr/>
            <p:nvPr/>
          </p:nvSpPr>
          <p:spPr>
            <a:xfrm>
              <a:off x="4224" y="3456"/>
              <a:ext cx="192" cy="192"/>
            </a:xfrm>
            <a:prstGeom prst="ellipse">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1" lang="en-US" sz="1800" u="none">
                  <a:solidFill>
                    <a:schemeClr val="dk1"/>
                  </a:solidFill>
                  <a:latin typeface="Times New Roman"/>
                  <a:ea typeface="Times New Roman"/>
                  <a:cs typeface="Times New Roman"/>
                  <a:sym typeface="Times New Roman"/>
                </a:rPr>
                <a:t>A</a:t>
              </a:r>
              <a:endParaRPr/>
            </a:p>
          </p:txBody>
        </p:sp>
        <p:sp>
          <p:nvSpPr>
            <p:cNvPr id="378" name="Google Shape;378;p24"/>
            <p:cNvSpPr/>
            <p:nvPr/>
          </p:nvSpPr>
          <p:spPr>
            <a:xfrm>
              <a:off x="4848" y="2592"/>
              <a:ext cx="192" cy="192"/>
            </a:xfrm>
            <a:prstGeom prst="ellipse">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1" lang="en-US" sz="1800" u="none">
                  <a:solidFill>
                    <a:schemeClr val="dk1"/>
                  </a:solidFill>
                  <a:latin typeface="Times New Roman"/>
                  <a:ea typeface="Times New Roman"/>
                  <a:cs typeface="Times New Roman"/>
                  <a:sym typeface="Times New Roman"/>
                </a:rPr>
                <a:t>C</a:t>
              </a:r>
              <a:endParaRPr/>
            </a:p>
          </p:txBody>
        </p:sp>
        <p:sp>
          <p:nvSpPr>
            <p:cNvPr id="379" name="Google Shape;379;p24"/>
            <p:cNvSpPr/>
            <p:nvPr/>
          </p:nvSpPr>
          <p:spPr>
            <a:xfrm>
              <a:off x="5280" y="2928"/>
              <a:ext cx="192" cy="192"/>
            </a:xfrm>
            <a:prstGeom prst="ellipse">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1" lang="en-US" sz="1800" u="none">
                  <a:solidFill>
                    <a:schemeClr val="dk1"/>
                  </a:solidFill>
                  <a:latin typeface="Times New Roman"/>
                  <a:ea typeface="Times New Roman"/>
                  <a:cs typeface="Times New Roman"/>
                  <a:sym typeface="Times New Roman"/>
                </a:rPr>
                <a:t>D</a:t>
              </a:r>
              <a:endParaRPr/>
            </a:p>
          </p:txBody>
        </p:sp>
      </p:grpSp>
      <p:pic>
        <p:nvPicPr>
          <p:cNvPr id="380" name="Google Shape;380;p24"/>
          <p:cNvPicPr preferRelativeResize="0"/>
          <p:nvPr/>
        </p:nvPicPr>
        <p:blipFill rotWithShape="1">
          <a:blip r:embed="rId3">
            <a:alphaModFix/>
          </a:blip>
          <a:srcRect b="0" l="0" r="0" t="0"/>
          <a:stretch/>
        </p:blipFill>
        <p:spPr>
          <a:xfrm>
            <a:off x="169862" y="304800"/>
            <a:ext cx="8802687" cy="101123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25"/>
          <p:cNvSpPr txBox="1"/>
          <p:nvPr>
            <p:ph idx="1" type="subTitle"/>
          </p:nvPr>
        </p:nvSpPr>
        <p:spPr>
          <a:xfrm>
            <a:off x="-533400" y="1752600"/>
            <a:ext cx="7543800" cy="12192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2100"/>
              <a:buNone/>
            </a:pPr>
            <a:r>
              <a:rPr b="1" i="0" lang="en-US" sz="2800" u="none">
                <a:solidFill>
                  <a:srgbClr val="FFFF99"/>
                </a:solidFill>
                <a:latin typeface="Times New Roman"/>
                <a:ea typeface="Times New Roman"/>
                <a:cs typeface="Times New Roman"/>
                <a:sym typeface="Times New Roman"/>
              </a:rPr>
              <a:t>Example:   key                  </a:t>
            </a:r>
            <a:r>
              <a:rPr b="1" i="1" lang="en-US" sz="2800" u="none">
                <a:solidFill>
                  <a:srgbClr val="FFFF99"/>
                </a:solidFill>
                <a:latin typeface="Times New Roman"/>
                <a:ea typeface="Times New Roman"/>
                <a:cs typeface="Times New Roman"/>
                <a:sym typeface="Times New Roman"/>
              </a:rPr>
              <a:t>A     B     C     D</a:t>
            </a:r>
            <a:endParaRPr/>
          </a:p>
          <a:p>
            <a:pPr indent="0" lvl="0" marL="0" rtl="0" algn="ctr">
              <a:lnSpc>
                <a:spcPct val="100000"/>
              </a:lnSpc>
              <a:spcBef>
                <a:spcPts val="560"/>
              </a:spcBef>
              <a:spcAft>
                <a:spcPts val="0"/>
              </a:spcAft>
              <a:buSzPts val="2100"/>
              <a:buNone/>
            </a:pPr>
            <a:r>
              <a:rPr b="1" i="0" lang="en-US" sz="2800" u="none">
                <a:solidFill>
                  <a:srgbClr val="FFFF99"/>
                </a:solidFill>
                <a:latin typeface="Times New Roman"/>
                <a:ea typeface="Times New Roman"/>
                <a:cs typeface="Times New Roman"/>
                <a:sym typeface="Times New Roman"/>
              </a:rPr>
              <a:t>                    probability   0.1   0.2   0.4  0.3</a:t>
            </a:r>
            <a:endParaRPr/>
          </a:p>
        </p:txBody>
      </p:sp>
      <p:sp>
        <p:nvSpPr>
          <p:cNvPr id="387" name="Google Shape;387;p25"/>
          <p:cNvSpPr txBox="1"/>
          <p:nvPr>
            <p:ph type="ctrTitle"/>
          </p:nvPr>
        </p:nvSpPr>
        <p:spPr>
          <a:xfrm>
            <a:off x="0" y="3733800"/>
            <a:ext cx="9144000" cy="2971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2400"/>
              <a:buFont typeface="Times New Roman"/>
              <a:buNone/>
            </a:pPr>
            <a:r>
              <a:rPr b="1" i="0" lang="en-US" sz="2400" u="none">
                <a:solidFill>
                  <a:schemeClr val="lt2"/>
                </a:solidFill>
                <a:latin typeface="Times New Roman"/>
                <a:ea typeface="Times New Roman"/>
                <a:cs typeface="Times New Roman"/>
                <a:sym typeface="Times New Roman"/>
              </a:rPr>
              <a:t> Expected number of comparisons for optimal BST:</a:t>
            </a:r>
            <a:br>
              <a:rPr b="1" i="0" lang="en-US" sz="2400" u="none">
                <a:solidFill>
                  <a:schemeClr val="lt2"/>
                </a:solidFill>
                <a:latin typeface="Times New Roman"/>
                <a:ea typeface="Times New Roman"/>
                <a:cs typeface="Times New Roman"/>
                <a:sym typeface="Times New Roman"/>
              </a:rPr>
            </a:br>
            <a:r>
              <a:rPr b="1" i="0" lang="en-US" sz="2400" u="none">
                <a:solidFill>
                  <a:schemeClr val="lt2"/>
                </a:solidFill>
                <a:latin typeface="Times New Roman"/>
                <a:ea typeface="Times New Roman"/>
                <a:cs typeface="Times New Roman"/>
                <a:sym typeface="Times New Roman"/>
              </a:rPr>
              <a:t>           1*0.4 + 2*(0.2+0.3) + 3*(0.1) = 0.4+1.0+0.3=1.7</a:t>
            </a:r>
            <a:br>
              <a:rPr b="1" i="0" lang="en-US" sz="2400" u="none">
                <a:solidFill>
                  <a:schemeClr val="lt2"/>
                </a:solidFill>
                <a:latin typeface="Times New Roman"/>
                <a:ea typeface="Times New Roman"/>
                <a:cs typeface="Times New Roman"/>
                <a:sym typeface="Times New Roman"/>
              </a:rPr>
            </a:br>
            <a:br>
              <a:rPr b="1" i="0" lang="en-US" sz="2400" u="none">
                <a:solidFill>
                  <a:schemeClr val="lt2"/>
                </a:solidFill>
                <a:latin typeface="Times New Roman"/>
                <a:ea typeface="Times New Roman"/>
                <a:cs typeface="Times New Roman"/>
                <a:sym typeface="Times New Roman"/>
              </a:rPr>
            </a:br>
            <a:r>
              <a:rPr b="1" i="0" lang="en-US" sz="2400" u="none">
                <a:solidFill>
                  <a:schemeClr val="lt2"/>
                </a:solidFill>
                <a:latin typeface="Times New Roman"/>
                <a:ea typeface="Times New Roman"/>
                <a:cs typeface="Times New Roman"/>
                <a:sym typeface="Times New Roman"/>
              </a:rPr>
              <a:t>Non-optimal BST – Swap A and B:</a:t>
            </a:r>
            <a:br>
              <a:rPr b="1" i="0" lang="en-US" sz="2400" u="none">
                <a:solidFill>
                  <a:schemeClr val="lt2"/>
                </a:solidFill>
                <a:latin typeface="Times New Roman"/>
                <a:ea typeface="Times New Roman"/>
                <a:cs typeface="Times New Roman"/>
                <a:sym typeface="Times New Roman"/>
              </a:rPr>
            </a:br>
            <a:r>
              <a:rPr b="1" i="0" lang="en-US" sz="2400" u="none">
                <a:solidFill>
                  <a:schemeClr val="lt2"/>
                </a:solidFill>
                <a:latin typeface="Times New Roman"/>
                <a:ea typeface="Times New Roman"/>
                <a:cs typeface="Times New Roman"/>
                <a:sym typeface="Times New Roman"/>
              </a:rPr>
              <a:t>          1*0.4 + 2*(0.1+0.3) + 3*(0.2) = 0.4+0.8+0.6=1.8</a:t>
            </a:r>
            <a:br>
              <a:rPr b="1" i="0" lang="en-US" sz="2400" u="none">
                <a:solidFill>
                  <a:schemeClr val="lt2"/>
                </a:solidFill>
                <a:latin typeface="Times New Roman"/>
                <a:ea typeface="Times New Roman"/>
                <a:cs typeface="Times New Roman"/>
                <a:sym typeface="Times New Roman"/>
              </a:rPr>
            </a:br>
            <a:r>
              <a:rPr b="1" i="0" lang="en-US" sz="2400" u="none">
                <a:solidFill>
                  <a:schemeClr val="lt2"/>
                </a:solidFill>
                <a:latin typeface="Times New Roman"/>
                <a:ea typeface="Times New Roman"/>
                <a:cs typeface="Times New Roman"/>
                <a:sym typeface="Times New Roman"/>
              </a:rPr>
              <a:t> </a:t>
            </a:r>
            <a:br>
              <a:rPr b="1" i="0" lang="en-US" sz="2400" u="none">
                <a:solidFill>
                  <a:schemeClr val="lt2"/>
                </a:solidFill>
                <a:latin typeface="Times New Roman"/>
                <a:ea typeface="Times New Roman"/>
                <a:cs typeface="Times New Roman"/>
                <a:sym typeface="Times New Roman"/>
              </a:rPr>
            </a:br>
            <a:br>
              <a:rPr b="1" i="0" lang="en-US" sz="2400" u="none">
                <a:solidFill>
                  <a:schemeClr val="lt2"/>
                </a:solidFill>
                <a:latin typeface="Times New Roman"/>
                <a:ea typeface="Times New Roman"/>
                <a:cs typeface="Times New Roman"/>
                <a:sym typeface="Times New Roman"/>
              </a:rPr>
            </a:br>
            <a:endParaRPr/>
          </a:p>
        </p:txBody>
      </p:sp>
      <p:sp>
        <p:nvSpPr>
          <p:cNvPr id="388" name="Google Shape;388;p25"/>
          <p:cNvSpPr txBox="1"/>
          <p:nvPr/>
        </p:nvSpPr>
        <p:spPr>
          <a:xfrm>
            <a:off x="4419600" y="2895600"/>
            <a:ext cx="198120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optimal BST</a:t>
            </a:r>
            <a:endParaRPr/>
          </a:p>
        </p:txBody>
      </p:sp>
      <p:grpSp>
        <p:nvGrpSpPr>
          <p:cNvPr id="389" name="Google Shape;389;p25"/>
          <p:cNvGrpSpPr/>
          <p:nvPr/>
        </p:nvGrpSpPr>
        <p:grpSpPr>
          <a:xfrm>
            <a:off x="6781800" y="1905000"/>
            <a:ext cx="1981200" cy="1676400"/>
            <a:chOff x="4224" y="2592"/>
            <a:chExt cx="1248" cy="1056"/>
          </a:xfrm>
        </p:grpSpPr>
        <p:sp>
          <p:nvSpPr>
            <p:cNvPr id="390" name="Google Shape;390;p25"/>
            <p:cNvSpPr/>
            <p:nvPr/>
          </p:nvSpPr>
          <p:spPr>
            <a:xfrm>
              <a:off x="4416" y="2928"/>
              <a:ext cx="192" cy="192"/>
            </a:xfrm>
            <a:prstGeom prst="ellipse">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1" lang="en-US" sz="1800" u="none">
                  <a:solidFill>
                    <a:schemeClr val="dk1"/>
                  </a:solidFill>
                  <a:latin typeface="Times New Roman"/>
                  <a:ea typeface="Times New Roman"/>
                  <a:cs typeface="Times New Roman"/>
                  <a:sym typeface="Times New Roman"/>
                </a:rPr>
                <a:t>B</a:t>
              </a:r>
              <a:endParaRPr/>
            </a:p>
          </p:txBody>
        </p:sp>
        <p:cxnSp>
          <p:nvCxnSpPr>
            <p:cNvPr id="391" name="Google Shape;391;p25"/>
            <p:cNvCxnSpPr/>
            <p:nvPr/>
          </p:nvCxnSpPr>
          <p:spPr>
            <a:xfrm>
              <a:off x="4992" y="2736"/>
              <a:ext cx="384" cy="192"/>
            </a:xfrm>
            <a:prstGeom prst="straightConnector1">
              <a:avLst/>
            </a:prstGeom>
            <a:noFill/>
            <a:ln cap="flat" cmpd="sng" w="28575">
              <a:solidFill>
                <a:schemeClr val="lt1"/>
              </a:solidFill>
              <a:prstDash val="solid"/>
              <a:miter lim="800000"/>
              <a:headEnd len="med" w="med" type="none"/>
              <a:tailEnd len="med" w="med" type="none"/>
            </a:ln>
          </p:spPr>
        </p:cxnSp>
        <p:cxnSp>
          <p:nvCxnSpPr>
            <p:cNvPr id="392" name="Google Shape;392;p25"/>
            <p:cNvCxnSpPr/>
            <p:nvPr/>
          </p:nvCxnSpPr>
          <p:spPr>
            <a:xfrm flipH="1" rot="10800000">
              <a:off x="4512" y="2736"/>
              <a:ext cx="336" cy="192"/>
            </a:xfrm>
            <a:prstGeom prst="straightConnector1">
              <a:avLst/>
            </a:prstGeom>
            <a:noFill/>
            <a:ln cap="flat" cmpd="sng" w="28575">
              <a:solidFill>
                <a:schemeClr val="lt1"/>
              </a:solidFill>
              <a:prstDash val="solid"/>
              <a:miter lim="800000"/>
              <a:headEnd len="med" w="med" type="none"/>
              <a:tailEnd len="med" w="med" type="none"/>
            </a:ln>
          </p:spPr>
        </p:cxnSp>
        <p:cxnSp>
          <p:nvCxnSpPr>
            <p:cNvPr id="393" name="Google Shape;393;p25"/>
            <p:cNvCxnSpPr/>
            <p:nvPr/>
          </p:nvCxnSpPr>
          <p:spPr>
            <a:xfrm flipH="1" rot="10800000">
              <a:off x="4320" y="3120"/>
              <a:ext cx="144" cy="336"/>
            </a:xfrm>
            <a:prstGeom prst="straightConnector1">
              <a:avLst/>
            </a:prstGeom>
            <a:noFill/>
            <a:ln cap="flat" cmpd="sng" w="28575">
              <a:solidFill>
                <a:schemeClr val="lt1"/>
              </a:solidFill>
              <a:prstDash val="solid"/>
              <a:miter lim="800000"/>
              <a:headEnd len="med" w="med" type="none"/>
              <a:tailEnd len="med" w="med" type="none"/>
            </a:ln>
          </p:spPr>
        </p:cxnSp>
        <p:sp>
          <p:nvSpPr>
            <p:cNvPr id="394" name="Google Shape;394;p25"/>
            <p:cNvSpPr/>
            <p:nvPr/>
          </p:nvSpPr>
          <p:spPr>
            <a:xfrm>
              <a:off x="4224" y="3456"/>
              <a:ext cx="192" cy="192"/>
            </a:xfrm>
            <a:prstGeom prst="ellipse">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1" lang="en-US" sz="1800" u="none">
                  <a:solidFill>
                    <a:schemeClr val="dk1"/>
                  </a:solidFill>
                  <a:latin typeface="Times New Roman"/>
                  <a:ea typeface="Times New Roman"/>
                  <a:cs typeface="Times New Roman"/>
                  <a:sym typeface="Times New Roman"/>
                </a:rPr>
                <a:t>A</a:t>
              </a:r>
              <a:endParaRPr/>
            </a:p>
          </p:txBody>
        </p:sp>
        <p:sp>
          <p:nvSpPr>
            <p:cNvPr id="395" name="Google Shape;395;p25"/>
            <p:cNvSpPr/>
            <p:nvPr/>
          </p:nvSpPr>
          <p:spPr>
            <a:xfrm>
              <a:off x="4848" y="2592"/>
              <a:ext cx="192" cy="192"/>
            </a:xfrm>
            <a:prstGeom prst="ellipse">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1" lang="en-US" sz="1800" u="none">
                  <a:solidFill>
                    <a:schemeClr val="dk1"/>
                  </a:solidFill>
                  <a:latin typeface="Times New Roman"/>
                  <a:ea typeface="Times New Roman"/>
                  <a:cs typeface="Times New Roman"/>
                  <a:sym typeface="Times New Roman"/>
                </a:rPr>
                <a:t>C</a:t>
              </a:r>
              <a:endParaRPr/>
            </a:p>
          </p:txBody>
        </p:sp>
        <p:sp>
          <p:nvSpPr>
            <p:cNvPr id="396" name="Google Shape;396;p25"/>
            <p:cNvSpPr/>
            <p:nvPr/>
          </p:nvSpPr>
          <p:spPr>
            <a:xfrm>
              <a:off x="5280" y="2928"/>
              <a:ext cx="192" cy="192"/>
            </a:xfrm>
            <a:prstGeom prst="ellipse">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1" lang="en-US" sz="1800" u="none">
                  <a:solidFill>
                    <a:schemeClr val="dk1"/>
                  </a:solidFill>
                  <a:latin typeface="Times New Roman"/>
                  <a:ea typeface="Times New Roman"/>
                  <a:cs typeface="Times New Roman"/>
                  <a:sym typeface="Times New Roman"/>
                </a:rPr>
                <a:t>D</a:t>
              </a:r>
              <a:endParaRPr/>
            </a:p>
          </p:txBody>
        </p:sp>
      </p:grpSp>
      <p:pic>
        <p:nvPicPr>
          <p:cNvPr id="397" name="Google Shape;397;p25"/>
          <p:cNvPicPr preferRelativeResize="0"/>
          <p:nvPr/>
        </p:nvPicPr>
        <p:blipFill rotWithShape="1">
          <a:blip r:embed="rId3">
            <a:alphaModFix/>
          </a:blip>
          <a:srcRect b="0" l="0" r="0" t="0"/>
          <a:stretch/>
        </p:blipFill>
        <p:spPr>
          <a:xfrm>
            <a:off x="169862" y="304800"/>
            <a:ext cx="8802687" cy="101123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26"/>
          <p:cNvSpPr txBox="1"/>
          <p:nvPr>
            <p:ph idx="1" type="subTitle"/>
          </p:nvPr>
        </p:nvSpPr>
        <p:spPr>
          <a:xfrm>
            <a:off x="-533400" y="1752600"/>
            <a:ext cx="7543800" cy="12192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2100"/>
              <a:buNone/>
            </a:pPr>
            <a:r>
              <a:rPr b="1" i="0" lang="en-US" sz="2800" u="none">
                <a:solidFill>
                  <a:srgbClr val="FFFF99"/>
                </a:solidFill>
                <a:latin typeface="Times New Roman"/>
                <a:ea typeface="Times New Roman"/>
                <a:cs typeface="Times New Roman"/>
                <a:sym typeface="Times New Roman"/>
              </a:rPr>
              <a:t>Example:   key                  </a:t>
            </a:r>
            <a:r>
              <a:rPr b="1" i="1" lang="en-US" sz="2800" u="none">
                <a:solidFill>
                  <a:srgbClr val="FFFF99"/>
                </a:solidFill>
                <a:latin typeface="Times New Roman"/>
                <a:ea typeface="Times New Roman"/>
                <a:cs typeface="Times New Roman"/>
                <a:sym typeface="Times New Roman"/>
              </a:rPr>
              <a:t>A     B     C     D</a:t>
            </a:r>
            <a:endParaRPr/>
          </a:p>
          <a:p>
            <a:pPr indent="0" lvl="0" marL="0" rtl="0" algn="ctr">
              <a:lnSpc>
                <a:spcPct val="100000"/>
              </a:lnSpc>
              <a:spcBef>
                <a:spcPts val="560"/>
              </a:spcBef>
              <a:spcAft>
                <a:spcPts val="0"/>
              </a:spcAft>
              <a:buSzPts val="2100"/>
              <a:buNone/>
            </a:pPr>
            <a:r>
              <a:rPr b="1" i="0" lang="en-US" sz="2800" u="none">
                <a:solidFill>
                  <a:srgbClr val="FFFF99"/>
                </a:solidFill>
                <a:latin typeface="Times New Roman"/>
                <a:ea typeface="Times New Roman"/>
                <a:cs typeface="Times New Roman"/>
                <a:sym typeface="Times New Roman"/>
              </a:rPr>
              <a:t>                    probability   0.1   0.2   0.4  0.3</a:t>
            </a:r>
            <a:endParaRPr/>
          </a:p>
        </p:txBody>
      </p:sp>
      <p:sp>
        <p:nvSpPr>
          <p:cNvPr id="404" name="Google Shape;404;p26"/>
          <p:cNvSpPr txBox="1"/>
          <p:nvPr>
            <p:ph type="ctrTitle"/>
          </p:nvPr>
        </p:nvSpPr>
        <p:spPr>
          <a:xfrm>
            <a:off x="0" y="3657600"/>
            <a:ext cx="9144000" cy="2971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2400"/>
              <a:buFont typeface="Times New Roman"/>
              <a:buNone/>
            </a:pPr>
            <a:r>
              <a:rPr b="1" i="0" lang="en-US" sz="2400" u="none">
                <a:solidFill>
                  <a:schemeClr val="lt2"/>
                </a:solidFill>
                <a:latin typeface="Times New Roman"/>
                <a:ea typeface="Times New Roman"/>
                <a:cs typeface="Times New Roman"/>
                <a:sym typeface="Times New Roman"/>
              </a:rPr>
              <a:t> Expected number of comparisons for optimal BST:</a:t>
            </a:r>
            <a:br>
              <a:rPr b="1" i="0" lang="en-US" sz="2400" u="none">
                <a:solidFill>
                  <a:schemeClr val="lt2"/>
                </a:solidFill>
                <a:latin typeface="Times New Roman"/>
                <a:ea typeface="Times New Roman"/>
                <a:cs typeface="Times New Roman"/>
                <a:sym typeface="Times New Roman"/>
              </a:rPr>
            </a:br>
            <a:r>
              <a:rPr b="1" i="0" lang="en-US" sz="2400" u="none">
                <a:solidFill>
                  <a:schemeClr val="lt2"/>
                </a:solidFill>
                <a:latin typeface="Times New Roman"/>
                <a:ea typeface="Times New Roman"/>
                <a:cs typeface="Times New Roman"/>
                <a:sym typeface="Times New Roman"/>
              </a:rPr>
              <a:t>           1*0.4 + 2*(0.2+0.3) + 3*(0.1) = 0.4+1.0+0.3=1.7</a:t>
            </a:r>
            <a:br>
              <a:rPr b="1" i="0" lang="en-US" sz="2400" u="none">
                <a:solidFill>
                  <a:schemeClr val="lt2"/>
                </a:solidFill>
                <a:latin typeface="Times New Roman"/>
                <a:ea typeface="Times New Roman"/>
                <a:cs typeface="Times New Roman"/>
                <a:sym typeface="Times New Roman"/>
              </a:rPr>
            </a:br>
            <a:r>
              <a:rPr b="1" i="0" lang="en-US" sz="2400" u="none">
                <a:solidFill>
                  <a:schemeClr val="lt2"/>
                </a:solidFill>
                <a:latin typeface="Times New Roman"/>
                <a:ea typeface="Times New Roman"/>
                <a:cs typeface="Times New Roman"/>
                <a:sym typeface="Times New Roman"/>
              </a:rPr>
              <a:t>Can factor out cost of visiting each node once:</a:t>
            </a:r>
            <a:br>
              <a:rPr b="1" i="0" lang="en-US" sz="2400" u="none">
                <a:solidFill>
                  <a:schemeClr val="lt2"/>
                </a:solidFill>
                <a:latin typeface="Times New Roman"/>
                <a:ea typeface="Times New Roman"/>
                <a:cs typeface="Times New Roman"/>
                <a:sym typeface="Times New Roman"/>
              </a:rPr>
            </a:br>
            <a:r>
              <a:rPr b="1" i="0" lang="en-US" sz="2400" u="none">
                <a:solidFill>
                  <a:schemeClr val="lt2"/>
                </a:solidFill>
                <a:latin typeface="Times New Roman"/>
                <a:ea typeface="Times New Roman"/>
                <a:cs typeface="Times New Roman"/>
                <a:sym typeface="Times New Roman"/>
              </a:rPr>
              <a:t>          1*0.4 + 2*(0.2+0.3) + 3*(0.1) = 0*.4+1*.5+2*.1 + 1*(.4+.5+.1)</a:t>
            </a:r>
            <a:br>
              <a:rPr b="1" i="0" lang="en-US" sz="2400" u="none">
                <a:solidFill>
                  <a:schemeClr val="lt2"/>
                </a:solidFill>
                <a:latin typeface="Times New Roman"/>
                <a:ea typeface="Times New Roman"/>
                <a:cs typeface="Times New Roman"/>
                <a:sym typeface="Times New Roman"/>
              </a:rPr>
            </a:br>
            <a:r>
              <a:rPr b="1" i="0" lang="en-US" sz="2400" u="none">
                <a:solidFill>
                  <a:schemeClr val="lt2"/>
                </a:solidFill>
                <a:latin typeface="Times New Roman"/>
                <a:ea typeface="Times New Roman"/>
                <a:cs typeface="Times New Roman"/>
                <a:sym typeface="Times New Roman"/>
              </a:rPr>
              <a:t>Moving subtree up or down changes total by weight of subtree</a:t>
            </a:r>
            <a:br>
              <a:rPr b="1" i="0" lang="en-US" sz="2400" u="none">
                <a:solidFill>
                  <a:schemeClr val="lt2"/>
                </a:solidFill>
                <a:latin typeface="Times New Roman"/>
                <a:ea typeface="Times New Roman"/>
                <a:cs typeface="Times New Roman"/>
                <a:sym typeface="Times New Roman"/>
              </a:rPr>
            </a:br>
            <a:r>
              <a:rPr b="1" i="0" lang="en-US" sz="2400" u="none">
                <a:solidFill>
                  <a:schemeClr val="lt2"/>
                </a:solidFill>
                <a:latin typeface="Times New Roman"/>
                <a:ea typeface="Times New Roman"/>
                <a:cs typeface="Times New Roman"/>
                <a:sym typeface="Times New Roman"/>
              </a:rPr>
              <a:t>	- BA at level 1/2 has cost 1*.2 + 2*.1 = .4 = </a:t>
            </a:r>
            <a:br>
              <a:rPr b="1" i="0" lang="en-US" sz="2400" u="none">
                <a:solidFill>
                  <a:schemeClr val="lt2"/>
                </a:solidFill>
                <a:latin typeface="Times New Roman"/>
                <a:ea typeface="Times New Roman"/>
                <a:cs typeface="Times New Roman"/>
                <a:sym typeface="Times New Roman"/>
              </a:rPr>
            </a:br>
            <a:r>
              <a:rPr b="1" i="0" lang="en-US" sz="2400" u="none">
                <a:solidFill>
                  <a:schemeClr val="lt2"/>
                </a:solidFill>
                <a:latin typeface="Times New Roman"/>
                <a:ea typeface="Times New Roman"/>
                <a:cs typeface="Times New Roman"/>
                <a:sym typeface="Times New Roman"/>
              </a:rPr>
              <a:t>	- BA at level 2/3 has cost 2*.2 + 3*.1 = .7 = .4 + (.2 + .1)</a:t>
            </a:r>
            <a:br>
              <a:rPr b="1" i="0" lang="en-US" sz="2400" u="none">
                <a:solidFill>
                  <a:schemeClr val="lt2"/>
                </a:solidFill>
                <a:latin typeface="Times New Roman"/>
                <a:ea typeface="Times New Roman"/>
                <a:cs typeface="Times New Roman"/>
                <a:sym typeface="Times New Roman"/>
              </a:rPr>
            </a:br>
            <a:r>
              <a:rPr b="1" i="0" lang="en-US" sz="2400" u="none">
                <a:solidFill>
                  <a:schemeClr val="lt2"/>
                </a:solidFill>
                <a:latin typeface="Times New Roman"/>
                <a:ea typeface="Times New Roman"/>
                <a:cs typeface="Times New Roman"/>
                <a:sym typeface="Times New Roman"/>
              </a:rPr>
              <a:t>	- BA at level 3/4 has cost ???</a:t>
            </a:r>
            <a:endParaRPr/>
          </a:p>
        </p:txBody>
      </p:sp>
      <p:sp>
        <p:nvSpPr>
          <p:cNvPr id="405" name="Google Shape;405;p26"/>
          <p:cNvSpPr txBox="1"/>
          <p:nvPr/>
        </p:nvSpPr>
        <p:spPr>
          <a:xfrm>
            <a:off x="4419600" y="2882900"/>
            <a:ext cx="198120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optimal BST</a:t>
            </a:r>
            <a:endParaRPr/>
          </a:p>
        </p:txBody>
      </p:sp>
      <p:grpSp>
        <p:nvGrpSpPr>
          <p:cNvPr id="406" name="Google Shape;406;p26"/>
          <p:cNvGrpSpPr/>
          <p:nvPr/>
        </p:nvGrpSpPr>
        <p:grpSpPr>
          <a:xfrm>
            <a:off x="6781800" y="1905000"/>
            <a:ext cx="1981200" cy="1676400"/>
            <a:chOff x="4224" y="2592"/>
            <a:chExt cx="1248" cy="1056"/>
          </a:xfrm>
        </p:grpSpPr>
        <p:sp>
          <p:nvSpPr>
            <p:cNvPr id="407" name="Google Shape;407;p26"/>
            <p:cNvSpPr/>
            <p:nvPr/>
          </p:nvSpPr>
          <p:spPr>
            <a:xfrm>
              <a:off x="4416" y="2928"/>
              <a:ext cx="192" cy="192"/>
            </a:xfrm>
            <a:prstGeom prst="ellipse">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1" lang="en-US" sz="1800" u="none">
                  <a:solidFill>
                    <a:schemeClr val="dk1"/>
                  </a:solidFill>
                  <a:latin typeface="Times New Roman"/>
                  <a:ea typeface="Times New Roman"/>
                  <a:cs typeface="Times New Roman"/>
                  <a:sym typeface="Times New Roman"/>
                </a:rPr>
                <a:t>B</a:t>
              </a:r>
              <a:endParaRPr/>
            </a:p>
          </p:txBody>
        </p:sp>
        <p:cxnSp>
          <p:nvCxnSpPr>
            <p:cNvPr id="408" name="Google Shape;408;p26"/>
            <p:cNvCxnSpPr/>
            <p:nvPr/>
          </p:nvCxnSpPr>
          <p:spPr>
            <a:xfrm>
              <a:off x="4992" y="2736"/>
              <a:ext cx="384" cy="192"/>
            </a:xfrm>
            <a:prstGeom prst="straightConnector1">
              <a:avLst/>
            </a:prstGeom>
            <a:noFill/>
            <a:ln cap="flat" cmpd="sng" w="28575">
              <a:solidFill>
                <a:schemeClr val="lt1"/>
              </a:solidFill>
              <a:prstDash val="solid"/>
              <a:miter lim="800000"/>
              <a:headEnd len="med" w="med" type="none"/>
              <a:tailEnd len="med" w="med" type="none"/>
            </a:ln>
          </p:spPr>
        </p:cxnSp>
        <p:cxnSp>
          <p:nvCxnSpPr>
            <p:cNvPr id="409" name="Google Shape;409;p26"/>
            <p:cNvCxnSpPr/>
            <p:nvPr/>
          </p:nvCxnSpPr>
          <p:spPr>
            <a:xfrm flipH="1" rot="10800000">
              <a:off x="4512" y="2736"/>
              <a:ext cx="336" cy="192"/>
            </a:xfrm>
            <a:prstGeom prst="straightConnector1">
              <a:avLst/>
            </a:prstGeom>
            <a:noFill/>
            <a:ln cap="flat" cmpd="sng" w="28575">
              <a:solidFill>
                <a:schemeClr val="lt1"/>
              </a:solidFill>
              <a:prstDash val="solid"/>
              <a:miter lim="800000"/>
              <a:headEnd len="med" w="med" type="none"/>
              <a:tailEnd len="med" w="med" type="none"/>
            </a:ln>
          </p:spPr>
        </p:cxnSp>
        <p:cxnSp>
          <p:nvCxnSpPr>
            <p:cNvPr id="410" name="Google Shape;410;p26"/>
            <p:cNvCxnSpPr/>
            <p:nvPr/>
          </p:nvCxnSpPr>
          <p:spPr>
            <a:xfrm flipH="1" rot="10800000">
              <a:off x="4320" y="3120"/>
              <a:ext cx="144" cy="336"/>
            </a:xfrm>
            <a:prstGeom prst="straightConnector1">
              <a:avLst/>
            </a:prstGeom>
            <a:noFill/>
            <a:ln cap="flat" cmpd="sng" w="28575">
              <a:solidFill>
                <a:schemeClr val="lt1"/>
              </a:solidFill>
              <a:prstDash val="solid"/>
              <a:miter lim="800000"/>
              <a:headEnd len="med" w="med" type="none"/>
              <a:tailEnd len="med" w="med" type="none"/>
            </a:ln>
          </p:spPr>
        </p:cxnSp>
        <p:sp>
          <p:nvSpPr>
            <p:cNvPr id="411" name="Google Shape;411;p26"/>
            <p:cNvSpPr/>
            <p:nvPr/>
          </p:nvSpPr>
          <p:spPr>
            <a:xfrm>
              <a:off x="4224" y="3456"/>
              <a:ext cx="192" cy="192"/>
            </a:xfrm>
            <a:prstGeom prst="ellipse">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1" lang="en-US" sz="1800" u="none">
                  <a:solidFill>
                    <a:schemeClr val="dk1"/>
                  </a:solidFill>
                  <a:latin typeface="Times New Roman"/>
                  <a:ea typeface="Times New Roman"/>
                  <a:cs typeface="Times New Roman"/>
                  <a:sym typeface="Times New Roman"/>
                </a:rPr>
                <a:t>A</a:t>
              </a:r>
              <a:endParaRPr/>
            </a:p>
          </p:txBody>
        </p:sp>
        <p:sp>
          <p:nvSpPr>
            <p:cNvPr id="412" name="Google Shape;412;p26"/>
            <p:cNvSpPr/>
            <p:nvPr/>
          </p:nvSpPr>
          <p:spPr>
            <a:xfrm>
              <a:off x="4848" y="2592"/>
              <a:ext cx="192" cy="192"/>
            </a:xfrm>
            <a:prstGeom prst="ellipse">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1" lang="en-US" sz="1800" u="none">
                  <a:solidFill>
                    <a:schemeClr val="dk1"/>
                  </a:solidFill>
                  <a:latin typeface="Times New Roman"/>
                  <a:ea typeface="Times New Roman"/>
                  <a:cs typeface="Times New Roman"/>
                  <a:sym typeface="Times New Roman"/>
                </a:rPr>
                <a:t>C</a:t>
              </a:r>
              <a:endParaRPr/>
            </a:p>
          </p:txBody>
        </p:sp>
        <p:sp>
          <p:nvSpPr>
            <p:cNvPr id="413" name="Google Shape;413;p26"/>
            <p:cNvSpPr/>
            <p:nvPr/>
          </p:nvSpPr>
          <p:spPr>
            <a:xfrm>
              <a:off x="5280" y="2928"/>
              <a:ext cx="192" cy="192"/>
            </a:xfrm>
            <a:prstGeom prst="ellipse">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1" lang="en-US" sz="1800" u="none">
                  <a:solidFill>
                    <a:schemeClr val="dk1"/>
                  </a:solidFill>
                  <a:latin typeface="Times New Roman"/>
                  <a:ea typeface="Times New Roman"/>
                  <a:cs typeface="Times New Roman"/>
                  <a:sym typeface="Times New Roman"/>
                </a:rPr>
                <a:t>D</a:t>
              </a:r>
              <a:endParaRPr/>
            </a:p>
          </p:txBody>
        </p:sp>
      </p:grpSp>
      <p:pic>
        <p:nvPicPr>
          <p:cNvPr id="414" name="Google Shape;414;p26"/>
          <p:cNvPicPr preferRelativeResize="0"/>
          <p:nvPr/>
        </p:nvPicPr>
        <p:blipFill rotWithShape="1">
          <a:blip r:embed="rId3">
            <a:alphaModFix/>
          </a:blip>
          <a:srcRect b="0" l="0" r="0" t="0"/>
          <a:stretch/>
        </p:blipFill>
        <p:spPr>
          <a:xfrm>
            <a:off x="169862" y="304800"/>
            <a:ext cx="8802687" cy="101123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27"/>
          <p:cNvSpPr txBox="1"/>
          <p:nvPr>
            <p:ph idx="1" type="subTitle"/>
          </p:nvPr>
        </p:nvSpPr>
        <p:spPr>
          <a:xfrm>
            <a:off x="-533400" y="1752600"/>
            <a:ext cx="7543800" cy="12192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2100"/>
              <a:buNone/>
            </a:pPr>
            <a:r>
              <a:rPr b="1" i="0" lang="en-US" sz="2800" u="none">
                <a:solidFill>
                  <a:srgbClr val="FFFF99"/>
                </a:solidFill>
                <a:latin typeface="Times New Roman"/>
                <a:ea typeface="Times New Roman"/>
                <a:cs typeface="Times New Roman"/>
                <a:sym typeface="Times New Roman"/>
              </a:rPr>
              <a:t>Example:   key                  </a:t>
            </a:r>
            <a:r>
              <a:rPr b="1" i="1" lang="en-US" sz="2800" u="none">
                <a:solidFill>
                  <a:srgbClr val="FFFF99"/>
                </a:solidFill>
                <a:latin typeface="Times New Roman"/>
                <a:ea typeface="Times New Roman"/>
                <a:cs typeface="Times New Roman"/>
                <a:sym typeface="Times New Roman"/>
              </a:rPr>
              <a:t>A     B     C     D</a:t>
            </a:r>
            <a:endParaRPr/>
          </a:p>
          <a:p>
            <a:pPr indent="0" lvl="0" marL="0" rtl="0" algn="ctr">
              <a:lnSpc>
                <a:spcPct val="100000"/>
              </a:lnSpc>
              <a:spcBef>
                <a:spcPts val="560"/>
              </a:spcBef>
              <a:spcAft>
                <a:spcPts val="0"/>
              </a:spcAft>
              <a:buSzPts val="2100"/>
              <a:buNone/>
            </a:pPr>
            <a:r>
              <a:rPr b="1" i="0" lang="en-US" sz="2800" u="none">
                <a:solidFill>
                  <a:srgbClr val="FFFF99"/>
                </a:solidFill>
                <a:latin typeface="Times New Roman"/>
                <a:ea typeface="Times New Roman"/>
                <a:cs typeface="Times New Roman"/>
                <a:sym typeface="Times New Roman"/>
              </a:rPr>
              <a:t>                    probability   0.1   0.2   0.4  0.3</a:t>
            </a:r>
            <a:endParaRPr/>
          </a:p>
        </p:txBody>
      </p:sp>
      <p:sp>
        <p:nvSpPr>
          <p:cNvPr id="421" name="Google Shape;421;p27"/>
          <p:cNvSpPr txBox="1"/>
          <p:nvPr>
            <p:ph type="ctrTitle"/>
          </p:nvPr>
        </p:nvSpPr>
        <p:spPr>
          <a:xfrm>
            <a:off x="0" y="3657600"/>
            <a:ext cx="9144000" cy="2971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2400"/>
              <a:buFont typeface="Times New Roman"/>
              <a:buNone/>
            </a:pPr>
            <a:r>
              <a:rPr b="1" i="0" lang="en-US" sz="2400" u="none">
                <a:solidFill>
                  <a:schemeClr val="lt2"/>
                </a:solidFill>
                <a:latin typeface="Times New Roman"/>
                <a:ea typeface="Times New Roman"/>
                <a:cs typeface="Times New Roman"/>
                <a:sym typeface="Times New Roman"/>
              </a:rPr>
              <a:t> Expected number of comparisons for optimal BST:</a:t>
            </a:r>
            <a:br>
              <a:rPr b="1" i="0" lang="en-US" sz="2400" u="none">
                <a:solidFill>
                  <a:schemeClr val="lt2"/>
                </a:solidFill>
                <a:latin typeface="Times New Roman"/>
                <a:ea typeface="Times New Roman"/>
                <a:cs typeface="Times New Roman"/>
                <a:sym typeface="Times New Roman"/>
              </a:rPr>
            </a:br>
            <a:r>
              <a:rPr b="1" i="0" lang="en-US" sz="2400" u="none">
                <a:solidFill>
                  <a:schemeClr val="lt2"/>
                </a:solidFill>
                <a:latin typeface="Times New Roman"/>
                <a:ea typeface="Times New Roman"/>
                <a:cs typeface="Times New Roman"/>
                <a:sym typeface="Times New Roman"/>
              </a:rPr>
              <a:t>           1*0.4 + 2*(0.2+0.3) + 3*(0.1) = 0.4+1.0+0.3=1.7</a:t>
            </a:r>
            <a:br>
              <a:rPr b="1" i="0" lang="en-US" sz="2400" u="none">
                <a:solidFill>
                  <a:schemeClr val="lt2"/>
                </a:solidFill>
                <a:latin typeface="Times New Roman"/>
                <a:ea typeface="Times New Roman"/>
                <a:cs typeface="Times New Roman"/>
                <a:sym typeface="Times New Roman"/>
              </a:rPr>
            </a:br>
            <a:r>
              <a:rPr b="1" i="0" lang="en-US" sz="2400" u="none">
                <a:solidFill>
                  <a:schemeClr val="lt2"/>
                </a:solidFill>
                <a:latin typeface="Times New Roman"/>
                <a:ea typeface="Times New Roman"/>
                <a:cs typeface="Times New Roman"/>
                <a:sym typeface="Times New Roman"/>
              </a:rPr>
              <a:t>Can factor out cost of visiting each node once:</a:t>
            </a:r>
            <a:br>
              <a:rPr b="1" i="0" lang="en-US" sz="2400" u="none">
                <a:solidFill>
                  <a:schemeClr val="lt2"/>
                </a:solidFill>
                <a:latin typeface="Times New Roman"/>
                <a:ea typeface="Times New Roman"/>
                <a:cs typeface="Times New Roman"/>
                <a:sym typeface="Times New Roman"/>
              </a:rPr>
            </a:br>
            <a:r>
              <a:rPr b="1" i="0" lang="en-US" sz="2400" u="none">
                <a:solidFill>
                  <a:schemeClr val="lt2"/>
                </a:solidFill>
                <a:latin typeface="Times New Roman"/>
                <a:ea typeface="Times New Roman"/>
                <a:cs typeface="Times New Roman"/>
                <a:sym typeface="Times New Roman"/>
              </a:rPr>
              <a:t>          1*0.4 + 2*(0.2+0.3) + 3*(0.1) = 0*.4+1*.5+2*.1 + 1*(.4+.5+.1)</a:t>
            </a:r>
            <a:br>
              <a:rPr b="1" i="0" lang="en-US" sz="2400" u="none">
                <a:solidFill>
                  <a:schemeClr val="lt2"/>
                </a:solidFill>
                <a:latin typeface="Times New Roman"/>
                <a:ea typeface="Times New Roman"/>
                <a:cs typeface="Times New Roman"/>
                <a:sym typeface="Times New Roman"/>
              </a:rPr>
            </a:br>
            <a:r>
              <a:rPr b="1" i="0" lang="en-US" sz="2400" u="none">
                <a:solidFill>
                  <a:schemeClr val="lt2"/>
                </a:solidFill>
                <a:latin typeface="Times New Roman"/>
                <a:ea typeface="Times New Roman"/>
                <a:cs typeface="Times New Roman"/>
                <a:sym typeface="Times New Roman"/>
              </a:rPr>
              <a:t>Moving subtree up or down changes total by weight of subtree</a:t>
            </a:r>
            <a:br>
              <a:rPr b="1" i="0" lang="en-US" sz="2400" u="none">
                <a:solidFill>
                  <a:schemeClr val="lt2"/>
                </a:solidFill>
                <a:latin typeface="Times New Roman"/>
                <a:ea typeface="Times New Roman"/>
                <a:cs typeface="Times New Roman"/>
                <a:sym typeface="Times New Roman"/>
              </a:rPr>
            </a:br>
            <a:r>
              <a:rPr b="1" i="0" lang="en-US" sz="2400" u="none">
                <a:solidFill>
                  <a:schemeClr val="lt2"/>
                </a:solidFill>
                <a:latin typeface="Times New Roman"/>
                <a:ea typeface="Times New Roman"/>
                <a:cs typeface="Times New Roman"/>
                <a:sym typeface="Times New Roman"/>
              </a:rPr>
              <a:t>	- BA at level 1/2 has cost 1*.2 + 2*.1 = 0.4 = </a:t>
            </a:r>
            <a:br>
              <a:rPr b="1" i="0" lang="en-US" sz="2400" u="none">
                <a:solidFill>
                  <a:schemeClr val="lt2"/>
                </a:solidFill>
                <a:latin typeface="Times New Roman"/>
                <a:ea typeface="Times New Roman"/>
                <a:cs typeface="Times New Roman"/>
                <a:sym typeface="Times New Roman"/>
              </a:rPr>
            </a:br>
            <a:r>
              <a:rPr b="1" i="0" lang="en-US" sz="2400" u="none">
                <a:solidFill>
                  <a:schemeClr val="lt2"/>
                </a:solidFill>
                <a:latin typeface="Times New Roman"/>
                <a:ea typeface="Times New Roman"/>
                <a:cs typeface="Times New Roman"/>
                <a:sym typeface="Times New Roman"/>
              </a:rPr>
              <a:t>	- BA at level 2/3 has cost 2*.2 + 3*.1 = 0.7 = .4 + (.2 + .1)</a:t>
            </a:r>
            <a:br>
              <a:rPr b="1" i="0" lang="en-US" sz="2400" u="none">
                <a:solidFill>
                  <a:schemeClr val="lt2"/>
                </a:solidFill>
                <a:latin typeface="Times New Roman"/>
                <a:ea typeface="Times New Roman"/>
                <a:cs typeface="Times New Roman"/>
                <a:sym typeface="Times New Roman"/>
              </a:rPr>
            </a:br>
            <a:r>
              <a:rPr b="1" i="0" lang="en-US" sz="2400" u="none">
                <a:solidFill>
                  <a:schemeClr val="lt2"/>
                </a:solidFill>
                <a:latin typeface="Times New Roman"/>
                <a:ea typeface="Times New Roman"/>
                <a:cs typeface="Times New Roman"/>
                <a:sym typeface="Times New Roman"/>
              </a:rPr>
              <a:t>	- BA at level 3/4 has cost 3*.2 + 4*.1 = 1.0 = .4 + (.2 + .1)</a:t>
            </a:r>
            <a:endParaRPr/>
          </a:p>
        </p:txBody>
      </p:sp>
      <p:sp>
        <p:nvSpPr>
          <p:cNvPr id="422" name="Google Shape;422;p27"/>
          <p:cNvSpPr txBox="1"/>
          <p:nvPr/>
        </p:nvSpPr>
        <p:spPr>
          <a:xfrm>
            <a:off x="4419600" y="2882900"/>
            <a:ext cx="198120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optimal BST</a:t>
            </a:r>
            <a:endParaRPr/>
          </a:p>
        </p:txBody>
      </p:sp>
      <p:grpSp>
        <p:nvGrpSpPr>
          <p:cNvPr id="423" name="Google Shape;423;p27"/>
          <p:cNvGrpSpPr/>
          <p:nvPr/>
        </p:nvGrpSpPr>
        <p:grpSpPr>
          <a:xfrm>
            <a:off x="6781800" y="1905000"/>
            <a:ext cx="1981200" cy="1676400"/>
            <a:chOff x="4224" y="2592"/>
            <a:chExt cx="1248" cy="1056"/>
          </a:xfrm>
        </p:grpSpPr>
        <p:sp>
          <p:nvSpPr>
            <p:cNvPr id="424" name="Google Shape;424;p27"/>
            <p:cNvSpPr/>
            <p:nvPr/>
          </p:nvSpPr>
          <p:spPr>
            <a:xfrm>
              <a:off x="4416" y="2928"/>
              <a:ext cx="192" cy="192"/>
            </a:xfrm>
            <a:prstGeom prst="ellipse">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1" lang="en-US" sz="1800" u="none">
                  <a:solidFill>
                    <a:schemeClr val="dk1"/>
                  </a:solidFill>
                  <a:latin typeface="Times New Roman"/>
                  <a:ea typeface="Times New Roman"/>
                  <a:cs typeface="Times New Roman"/>
                  <a:sym typeface="Times New Roman"/>
                </a:rPr>
                <a:t>B</a:t>
              </a:r>
              <a:endParaRPr/>
            </a:p>
          </p:txBody>
        </p:sp>
        <p:cxnSp>
          <p:nvCxnSpPr>
            <p:cNvPr id="425" name="Google Shape;425;p27"/>
            <p:cNvCxnSpPr/>
            <p:nvPr/>
          </p:nvCxnSpPr>
          <p:spPr>
            <a:xfrm>
              <a:off x="4992" y="2736"/>
              <a:ext cx="384" cy="192"/>
            </a:xfrm>
            <a:prstGeom prst="straightConnector1">
              <a:avLst/>
            </a:prstGeom>
            <a:noFill/>
            <a:ln cap="flat" cmpd="sng" w="28575">
              <a:solidFill>
                <a:schemeClr val="lt1"/>
              </a:solidFill>
              <a:prstDash val="solid"/>
              <a:miter lim="800000"/>
              <a:headEnd len="med" w="med" type="none"/>
              <a:tailEnd len="med" w="med" type="none"/>
            </a:ln>
          </p:spPr>
        </p:cxnSp>
        <p:cxnSp>
          <p:nvCxnSpPr>
            <p:cNvPr id="426" name="Google Shape;426;p27"/>
            <p:cNvCxnSpPr/>
            <p:nvPr/>
          </p:nvCxnSpPr>
          <p:spPr>
            <a:xfrm flipH="1" rot="10800000">
              <a:off x="4512" y="2736"/>
              <a:ext cx="336" cy="192"/>
            </a:xfrm>
            <a:prstGeom prst="straightConnector1">
              <a:avLst/>
            </a:prstGeom>
            <a:noFill/>
            <a:ln cap="flat" cmpd="sng" w="28575">
              <a:solidFill>
                <a:schemeClr val="lt1"/>
              </a:solidFill>
              <a:prstDash val="solid"/>
              <a:miter lim="800000"/>
              <a:headEnd len="med" w="med" type="none"/>
              <a:tailEnd len="med" w="med" type="none"/>
            </a:ln>
          </p:spPr>
        </p:cxnSp>
        <p:cxnSp>
          <p:nvCxnSpPr>
            <p:cNvPr id="427" name="Google Shape;427;p27"/>
            <p:cNvCxnSpPr/>
            <p:nvPr/>
          </p:nvCxnSpPr>
          <p:spPr>
            <a:xfrm flipH="1" rot="10800000">
              <a:off x="4320" y="3120"/>
              <a:ext cx="144" cy="336"/>
            </a:xfrm>
            <a:prstGeom prst="straightConnector1">
              <a:avLst/>
            </a:prstGeom>
            <a:noFill/>
            <a:ln cap="flat" cmpd="sng" w="28575">
              <a:solidFill>
                <a:schemeClr val="lt1"/>
              </a:solidFill>
              <a:prstDash val="solid"/>
              <a:miter lim="800000"/>
              <a:headEnd len="med" w="med" type="none"/>
              <a:tailEnd len="med" w="med" type="none"/>
            </a:ln>
          </p:spPr>
        </p:cxnSp>
        <p:sp>
          <p:nvSpPr>
            <p:cNvPr id="428" name="Google Shape;428;p27"/>
            <p:cNvSpPr/>
            <p:nvPr/>
          </p:nvSpPr>
          <p:spPr>
            <a:xfrm>
              <a:off x="4224" y="3456"/>
              <a:ext cx="192" cy="192"/>
            </a:xfrm>
            <a:prstGeom prst="ellipse">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1" lang="en-US" sz="1800" u="none">
                  <a:solidFill>
                    <a:schemeClr val="dk1"/>
                  </a:solidFill>
                  <a:latin typeface="Times New Roman"/>
                  <a:ea typeface="Times New Roman"/>
                  <a:cs typeface="Times New Roman"/>
                  <a:sym typeface="Times New Roman"/>
                </a:rPr>
                <a:t>A</a:t>
              </a:r>
              <a:endParaRPr/>
            </a:p>
          </p:txBody>
        </p:sp>
        <p:sp>
          <p:nvSpPr>
            <p:cNvPr id="429" name="Google Shape;429;p27"/>
            <p:cNvSpPr/>
            <p:nvPr/>
          </p:nvSpPr>
          <p:spPr>
            <a:xfrm>
              <a:off x="4848" y="2592"/>
              <a:ext cx="192" cy="192"/>
            </a:xfrm>
            <a:prstGeom prst="ellipse">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1" lang="en-US" sz="1800" u="none">
                  <a:solidFill>
                    <a:schemeClr val="dk1"/>
                  </a:solidFill>
                  <a:latin typeface="Times New Roman"/>
                  <a:ea typeface="Times New Roman"/>
                  <a:cs typeface="Times New Roman"/>
                  <a:sym typeface="Times New Roman"/>
                </a:rPr>
                <a:t>C</a:t>
              </a:r>
              <a:endParaRPr/>
            </a:p>
          </p:txBody>
        </p:sp>
        <p:sp>
          <p:nvSpPr>
            <p:cNvPr id="430" name="Google Shape;430;p27"/>
            <p:cNvSpPr/>
            <p:nvPr/>
          </p:nvSpPr>
          <p:spPr>
            <a:xfrm>
              <a:off x="5280" y="2928"/>
              <a:ext cx="192" cy="192"/>
            </a:xfrm>
            <a:prstGeom prst="ellipse">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1" lang="en-US" sz="1800" u="none">
                  <a:solidFill>
                    <a:schemeClr val="dk1"/>
                  </a:solidFill>
                  <a:latin typeface="Times New Roman"/>
                  <a:ea typeface="Times New Roman"/>
                  <a:cs typeface="Times New Roman"/>
                  <a:sym typeface="Times New Roman"/>
                </a:rPr>
                <a:t>D</a:t>
              </a:r>
              <a:endParaRPr/>
            </a:p>
          </p:txBody>
        </p:sp>
      </p:grpSp>
      <p:pic>
        <p:nvPicPr>
          <p:cNvPr id="431" name="Google Shape;431;p27"/>
          <p:cNvPicPr preferRelativeResize="0"/>
          <p:nvPr/>
        </p:nvPicPr>
        <p:blipFill rotWithShape="1">
          <a:blip r:embed="rId3">
            <a:alphaModFix/>
          </a:blip>
          <a:srcRect b="0" l="0" r="0" t="0"/>
          <a:stretch/>
        </p:blipFill>
        <p:spPr>
          <a:xfrm>
            <a:off x="169862" y="304800"/>
            <a:ext cx="8802687" cy="101123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28"/>
          <p:cNvSpPr txBox="1"/>
          <p:nvPr/>
        </p:nvSpPr>
        <p:spPr>
          <a:xfrm>
            <a:off x="1295400" y="6400800"/>
            <a:ext cx="640080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Arial Narrow"/>
              <a:buNone/>
            </a:pPr>
            <a:r>
              <a:rPr b="0" i="0" lang="en-US" sz="1400" u="none">
                <a:solidFill>
                  <a:schemeClr val="lt1"/>
                </a:solidFill>
                <a:latin typeface="Arial Narrow"/>
                <a:ea typeface="Arial Narrow"/>
                <a:cs typeface="Arial Narrow"/>
                <a:sym typeface="Arial Narrow"/>
              </a:rPr>
              <a:t>A. Levitin “Introduction to the Design &amp; Analysis of Algorithms,” 3rd ed., Ch. 8 ©2012 Pearson Education, Inc. Upper Saddle River, NJ. All Rights Reserved. </a:t>
            </a:r>
            <a:endParaRPr/>
          </a:p>
        </p:txBody>
      </p:sp>
      <p:sp>
        <p:nvSpPr>
          <p:cNvPr id="438" name="Google Shape;438;p28"/>
          <p:cNvSpPr txBox="1"/>
          <p:nvPr/>
        </p:nvSpPr>
        <p:spPr>
          <a:xfrm>
            <a:off x="7092950" y="655320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Narrow"/>
              <a:buNone/>
            </a:pPr>
            <a:fld id="{00000000-1234-1234-1234-123412341234}" type="slidenum">
              <a:rPr b="0" i="0" lang="en-US" sz="1400" u="none">
                <a:solidFill>
                  <a:schemeClr val="lt1"/>
                </a:solidFill>
                <a:latin typeface="Arial Narrow"/>
                <a:ea typeface="Arial Narrow"/>
                <a:cs typeface="Arial Narrow"/>
                <a:sym typeface="Arial Narrow"/>
              </a:rPr>
              <a:t>‹#›</a:t>
            </a:fld>
            <a:endParaRPr/>
          </a:p>
        </p:txBody>
      </p:sp>
      <p:sp>
        <p:nvSpPr>
          <p:cNvPr id="439" name="Google Shape;439;p28"/>
          <p:cNvSpPr txBox="1"/>
          <p:nvPr>
            <p:ph type="title"/>
          </p:nvPr>
        </p:nvSpPr>
        <p:spPr>
          <a:xfrm>
            <a:off x="533400" y="152400"/>
            <a:ext cx="86106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2"/>
              </a:buClr>
              <a:buSzPts val="3600"/>
              <a:buFont typeface="Times New Roman"/>
              <a:buNone/>
            </a:pPr>
            <a:r>
              <a:rPr b="1" i="0" lang="en-US" sz="3600" u="none">
                <a:solidFill>
                  <a:schemeClr val="lt2"/>
                </a:solidFill>
                <a:latin typeface="Times New Roman"/>
                <a:ea typeface="Times New Roman"/>
                <a:cs typeface="Times New Roman"/>
                <a:sym typeface="Times New Roman"/>
              </a:rPr>
              <a:t>Optimal Binary Search Trees</a:t>
            </a:r>
            <a:endParaRPr/>
          </a:p>
        </p:txBody>
      </p:sp>
      <p:sp>
        <p:nvSpPr>
          <p:cNvPr id="440" name="Google Shape;440;p28"/>
          <p:cNvSpPr txBox="1"/>
          <p:nvPr/>
        </p:nvSpPr>
        <p:spPr>
          <a:xfrm>
            <a:off x="457200" y="5105400"/>
            <a:ext cx="58674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sp>
        <p:nvSpPr>
          <p:cNvPr id="441" name="Google Shape;441;p28"/>
          <p:cNvSpPr txBox="1"/>
          <p:nvPr/>
        </p:nvSpPr>
        <p:spPr>
          <a:xfrm>
            <a:off x="457200" y="1219200"/>
            <a:ext cx="8686800" cy="12001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99"/>
              </a:buClr>
              <a:buSzPts val="2400"/>
              <a:buFont typeface="Times New Roman"/>
              <a:buNone/>
            </a:pPr>
            <a:r>
              <a:rPr b="1" i="0" lang="en-US" sz="2400" u="none">
                <a:solidFill>
                  <a:srgbClr val="FFFF99"/>
                </a:solidFill>
                <a:latin typeface="Times New Roman"/>
                <a:ea typeface="Times New Roman"/>
                <a:cs typeface="Times New Roman"/>
                <a:sym typeface="Times New Roman"/>
              </a:rPr>
              <a:t>Problem: Given </a:t>
            </a:r>
            <a:r>
              <a:rPr b="1" i="1" lang="en-US" sz="2400" u="none">
                <a:solidFill>
                  <a:srgbClr val="FFFF99"/>
                </a:solidFill>
                <a:latin typeface="Times New Roman"/>
                <a:ea typeface="Times New Roman"/>
                <a:cs typeface="Times New Roman"/>
                <a:sym typeface="Times New Roman"/>
              </a:rPr>
              <a:t>n </a:t>
            </a:r>
            <a:r>
              <a:rPr b="1" i="0" lang="en-US" sz="2400" u="none">
                <a:solidFill>
                  <a:srgbClr val="FFFF99"/>
                </a:solidFill>
                <a:latin typeface="Times New Roman"/>
                <a:ea typeface="Times New Roman"/>
                <a:cs typeface="Times New Roman"/>
                <a:sym typeface="Times New Roman"/>
              </a:rPr>
              <a:t>keys </a:t>
            </a:r>
            <a:r>
              <a:rPr b="1" i="1" lang="en-US" sz="2400" u="none">
                <a:solidFill>
                  <a:srgbClr val="FFFF99"/>
                </a:solidFill>
                <a:latin typeface="Times New Roman"/>
                <a:ea typeface="Times New Roman"/>
                <a:cs typeface="Times New Roman"/>
                <a:sym typeface="Times New Roman"/>
              </a:rPr>
              <a:t>a</a:t>
            </a:r>
            <a:r>
              <a:rPr b="1" baseline="-25000" i="0" lang="en-US" sz="2400" u="none">
                <a:solidFill>
                  <a:srgbClr val="FFFF99"/>
                </a:solidFill>
                <a:latin typeface="Times New Roman"/>
                <a:ea typeface="Times New Roman"/>
                <a:cs typeface="Times New Roman"/>
                <a:sym typeface="Times New Roman"/>
              </a:rPr>
              <a:t>1 </a:t>
            </a:r>
            <a:r>
              <a:rPr b="1" i="0" lang="en-US" sz="2400" u="none">
                <a:solidFill>
                  <a:srgbClr val="FFFF99"/>
                </a:solidFill>
                <a:latin typeface="Times New Roman"/>
                <a:ea typeface="Times New Roman"/>
                <a:cs typeface="Times New Roman"/>
                <a:sym typeface="Times New Roman"/>
              </a:rPr>
              <a:t>&lt; …&lt; </a:t>
            </a:r>
            <a:r>
              <a:rPr b="1" i="1" lang="en-US" sz="2400" u="none">
                <a:solidFill>
                  <a:srgbClr val="FFFF99"/>
                </a:solidFill>
                <a:latin typeface="Times New Roman"/>
                <a:ea typeface="Times New Roman"/>
                <a:cs typeface="Times New Roman"/>
                <a:sym typeface="Times New Roman"/>
              </a:rPr>
              <a:t>a</a:t>
            </a:r>
            <a:r>
              <a:rPr b="1" baseline="-25000" i="1" lang="en-US" sz="2400" u="none">
                <a:solidFill>
                  <a:srgbClr val="FFFF99"/>
                </a:solidFill>
                <a:latin typeface="Times New Roman"/>
                <a:ea typeface="Times New Roman"/>
                <a:cs typeface="Times New Roman"/>
                <a:sym typeface="Times New Roman"/>
              </a:rPr>
              <a:t>n </a:t>
            </a:r>
            <a:r>
              <a:rPr b="1" i="0" lang="en-US" sz="2400" u="none">
                <a:solidFill>
                  <a:srgbClr val="FFFF99"/>
                </a:solidFill>
                <a:latin typeface="Times New Roman"/>
                <a:ea typeface="Times New Roman"/>
                <a:cs typeface="Times New Roman"/>
                <a:sym typeface="Times New Roman"/>
              </a:rPr>
              <a:t>and probabilities </a:t>
            </a:r>
            <a:r>
              <a:rPr b="1" i="1" lang="en-US" sz="2400" u="none">
                <a:solidFill>
                  <a:srgbClr val="FFFF99"/>
                </a:solidFill>
                <a:latin typeface="Times New Roman"/>
                <a:ea typeface="Times New Roman"/>
                <a:cs typeface="Times New Roman"/>
                <a:sym typeface="Times New Roman"/>
              </a:rPr>
              <a:t>p</a:t>
            </a:r>
            <a:r>
              <a:rPr b="1" baseline="-25000" i="0" lang="en-US" sz="2400" u="none">
                <a:solidFill>
                  <a:srgbClr val="FFFF99"/>
                </a:solidFill>
                <a:latin typeface="Times New Roman"/>
                <a:ea typeface="Times New Roman"/>
                <a:cs typeface="Times New Roman"/>
                <a:sym typeface="Times New Roman"/>
              </a:rPr>
              <a:t>1</a:t>
            </a:r>
            <a:r>
              <a:rPr b="1" i="0" lang="en-US" sz="2400" u="none">
                <a:solidFill>
                  <a:srgbClr val="FFFF99"/>
                </a:solidFill>
                <a:latin typeface="Times New Roman"/>
                <a:ea typeface="Times New Roman"/>
                <a:cs typeface="Times New Roman"/>
                <a:sym typeface="Times New Roman"/>
              </a:rPr>
              <a:t> ≤ … ≤ </a:t>
            </a:r>
            <a:r>
              <a:rPr b="1" i="1" lang="en-US" sz="2400" u="none">
                <a:solidFill>
                  <a:srgbClr val="FFFF99"/>
                </a:solidFill>
                <a:latin typeface="Times New Roman"/>
                <a:ea typeface="Times New Roman"/>
                <a:cs typeface="Times New Roman"/>
                <a:sym typeface="Times New Roman"/>
              </a:rPr>
              <a:t>p</a:t>
            </a:r>
            <a:r>
              <a:rPr b="1" baseline="-25000" i="1" lang="en-US" sz="2400" u="none">
                <a:solidFill>
                  <a:srgbClr val="FFFF99"/>
                </a:solidFill>
                <a:latin typeface="Times New Roman"/>
                <a:ea typeface="Times New Roman"/>
                <a:cs typeface="Times New Roman"/>
                <a:sym typeface="Times New Roman"/>
              </a:rPr>
              <a:t>n</a:t>
            </a:r>
            <a:br>
              <a:rPr b="1" baseline="-25000" i="1" lang="en-US" sz="2400" u="none">
                <a:solidFill>
                  <a:srgbClr val="FFFF99"/>
                </a:solidFill>
                <a:latin typeface="Times New Roman"/>
                <a:ea typeface="Times New Roman"/>
                <a:cs typeface="Times New Roman"/>
                <a:sym typeface="Times New Roman"/>
              </a:rPr>
            </a:br>
            <a:r>
              <a:rPr b="1" baseline="-25000" i="1" lang="en-US" sz="2400" u="none">
                <a:solidFill>
                  <a:srgbClr val="FFFF99"/>
                </a:solidFill>
                <a:latin typeface="Times New Roman"/>
                <a:ea typeface="Times New Roman"/>
                <a:cs typeface="Times New Roman"/>
                <a:sym typeface="Times New Roman"/>
              </a:rPr>
              <a:t>                        </a:t>
            </a:r>
            <a:r>
              <a:rPr b="0" i="0" lang="en-US" sz="2400" u="none">
                <a:solidFill>
                  <a:schemeClr val="lt1"/>
                </a:solidFill>
                <a:latin typeface="Times New Roman"/>
                <a:ea typeface="Times New Roman"/>
                <a:cs typeface="Times New Roman"/>
                <a:sym typeface="Times New Roman"/>
              </a:rPr>
              <a:t> </a:t>
            </a:r>
            <a:r>
              <a:rPr b="1" i="0" lang="en-US" sz="2400" u="none">
                <a:solidFill>
                  <a:srgbClr val="FFFF99"/>
                </a:solidFill>
                <a:latin typeface="Times New Roman"/>
                <a:ea typeface="Times New Roman"/>
                <a:cs typeface="Times New Roman"/>
                <a:sym typeface="Times New Roman"/>
              </a:rPr>
              <a:t>searching for them, find a BST with a minimum</a:t>
            </a:r>
            <a:br>
              <a:rPr b="1" i="0" lang="en-US" sz="2400" u="none">
                <a:solidFill>
                  <a:srgbClr val="FFFF99"/>
                </a:solidFill>
                <a:latin typeface="Times New Roman"/>
                <a:ea typeface="Times New Roman"/>
                <a:cs typeface="Times New Roman"/>
                <a:sym typeface="Times New Roman"/>
              </a:rPr>
            </a:br>
            <a:r>
              <a:rPr b="1" i="0" lang="en-US" sz="2400" u="none">
                <a:solidFill>
                  <a:srgbClr val="FFFF99"/>
                </a:solidFill>
                <a:latin typeface="Times New Roman"/>
                <a:ea typeface="Times New Roman"/>
                <a:cs typeface="Times New Roman"/>
                <a:sym typeface="Times New Roman"/>
              </a:rPr>
              <a:t>                 average number of comparisons in successful search.</a:t>
            </a:r>
            <a:endParaRPr/>
          </a:p>
        </p:txBody>
      </p:sp>
      <p:sp>
        <p:nvSpPr>
          <p:cNvPr id="442" name="Google Shape;442;p28"/>
          <p:cNvSpPr txBox="1"/>
          <p:nvPr/>
        </p:nvSpPr>
        <p:spPr>
          <a:xfrm>
            <a:off x="457200" y="2590800"/>
            <a:ext cx="8686800"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99"/>
              </a:buClr>
              <a:buSzPts val="2400"/>
              <a:buFont typeface="Times New Roman"/>
              <a:buNone/>
            </a:pPr>
            <a:r>
              <a:rPr b="1" i="0" lang="en-US" sz="2400" u="none">
                <a:solidFill>
                  <a:srgbClr val="FFFF99"/>
                </a:solidFill>
                <a:latin typeface="Times New Roman"/>
                <a:ea typeface="Times New Roman"/>
                <a:cs typeface="Times New Roman"/>
                <a:sym typeface="Times New Roman"/>
              </a:rPr>
              <a:t>What smaller problems could we use?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29"/>
          <p:cNvSpPr txBox="1"/>
          <p:nvPr/>
        </p:nvSpPr>
        <p:spPr>
          <a:xfrm>
            <a:off x="1295400" y="6400800"/>
            <a:ext cx="640080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Arial Narrow"/>
              <a:buNone/>
            </a:pPr>
            <a:r>
              <a:rPr b="0" i="0" lang="en-US" sz="1400" u="none">
                <a:solidFill>
                  <a:schemeClr val="lt1"/>
                </a:solidFill>
                <a:latin typeface="Arial Narrow"/>
                <a:ea typeface="Arial Narrow"/>
                <a:cs typeface="Arial Narrow"/>
                <a:sym typeface="Arial Narrow"/>
              </a:rPr>
              <a:t>A. Levitin “Introduction to the Design &amp; Analysis of Algorithms,” 3rd ed., Ch. 8 ©2012 Pearson Education, Inc. Upper Saddle River, NJ. All Rights Reserved. </a:t>
            </a:r>
            <a:endParaRPr/>
          </a:p>
        </p:txBody>
      </p:sp>
      <p:sp>
        <p:nvSpPr>
          <p:cNvPr id="449" name="Google Shape;449;p29"/>
          <p:cNvSpPr txBox="1"/>
          <p:nvPr/>
        </p:nvSpPr>
        <p:spPr>
          <a:xfrm>
            <a:off x="7092950" y="655320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Narrow"/>
              <a:buNone/>
            </a:pPr>
            <a:fld id="{00000000-1234-1234-1234-123412341234}" type="slidenum">
              <a:rPr b="0" i="0" lang="en-US" sz="1400" u="none">
                <a:solidFill>
                  <a:schemeClr val="lt1"/>
                </a:solidFill>
                <a:latin typeface="Arial Narrow"/>
                <a:ea typeface="Arial Narrow"/>
                <a:cs typeface="Arial Narrow"/>
                <a:sym typeface="Arial Narrow"/>
              </a:rPr>
              <a:t>‹#›</a:t>
            </a:fld>
            <a:endParaRPr/>
          </a:p>
        </p:txBody>
      </p:sp>
      <p:sp>
        <p:nvSpPr>
          <p:cNvPr id="450" name="Google Shape;450;p29"/>
          <p:cNvSpPr txBox="1"/>
          <p:nvPr>
            <p:ph type="title"/>
          </p:nvPr>
        </p:nvSpPr>
        <p:spPr>
          <a:xfrm>
            <a:off x="533400" y="152400"/>
            <a:ext cx="86106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2"/>
              </a:buClr>
              <a:buSzPts val="3600"/>
              <a:buFont typeface="Times New Roman"/>
              <a:buNone/>
            </a:pPr>
            <a:r>
              <a:rPr b="1" i="0" lang="en-US" sz="3600" u="none">
                <a:solidFill>
                  <a:schemeClr val="lt2"/>
                </a:solidFill>
                <a:latin typeface="Times New Roman"/>
                <a:ea typeface="Times New Roman"/>
                <a:cs typeface="Times New Roman"/>
                <a:sym typeface="Times New Roman"/>
              </a:rPr>
              <a:t>Optimal Binary Search Trees</a:t>
            </a:r>
            <a:endParaRPr/>
          </a:p>
        </p:txBody>
      </p:sp>
      <p:sp>
        <p:nvSpPr>
          <p:cNvPr id="451" name="Google Shape;451;p29"/>
          <p:cNvSpPr txBox="1"/>
          <p:nvPr/>
        </p:nvSpPr>
        <p:spPr>
          <a:xfrm>
            <a:off x="457200" y="5105400"/>
            <a:ext cx="58674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sp>
        <p:nvSpPr>
          <p:cNvPr id="452" name="Google Shape;452;p29"/>
          <p:cNvSpPr txBox="1"/>
          <p:nvPr/>
        </p:nvSpPr>
        <p:spPr>
          <a:xfrm>
            <a:off x="457200" y="1219200"/>
            <a:ext cx="8686800" cy="12001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99"/>
              </a:buClr>
              <a:buSzPts val="2400"/>
              <a:buFont typeface="Times New Roman"/>
              <a:buNone/>
            </a:pPr>
            <a:r>
              <a:rPr b="1" i="0" lang="en-US" sz="2400" u="none">
                <a:solidFill>
                  <a:srgbClr val="FFFF99"/>
                </a:solidFill>
                <a:latin typeface="Times New Roman"/>
                <a:ea typeface="Times New Roman"/>
                <a:cs typeface="Times New Roman"/>
                <a:sym typeface="Times New Roman"/>
              </a:rPr>
              <a:t>Problem: Given </a:t>
            </a:r>
            <a:r>
              <a:rPr b="1" i="1" lang="en-US" sz="2400" u="none">
                <a:solidFill>
                  <a:srgbClr val="FFFF99"/>
                </a:solidFill>
                <a:latin typeface="Times New Roman"/>
                <a:ea typeface="Times New Roman"/>
                <a:cs typeface="Times New Roman"/>
                <a:sym typeface="Times New Roman"/>
              </a:rPr>
              <a:t>n </a:t>
            </a:r>
            <a:r>
              <a:rPr b="1" i="0" lang="en-US" sz="2400" u="none">
                <a:solidFill>
                  <a:srgbClr val="FFFF99"/>
                </a:solidFill>
                <a:latin typeface="Times New Roman"/>
                <a:ea typeface="Times New Roman"/>
                <a:cs typeface="Times New Roman"/>
                <a:sym typeface="Times New Roman"/>
              </a:rPr>
              <a:t>keys </a:t>
            </a:r>
            <a:r>
              <a:rPr b="1" i="1" lang="en-US" sz="2400" u="none">
                <a:solidFill>
                  <a:srgbClr val="FFFF99"/>
                </a:solidFill>
                <a:latin typeface="Times New Roman"/>
                <a:ea typeface="Times New Roman"/>
                <a:cs typeface="Times New Roman"/>
                <a:sym typeface="Times New Roman"/>
              </a:rPr>
              <a:t>a</a:t>
            </a:r>
            <a:r>
              <a:rPr b="1" baseline="-25000" i="0" lang="en-US" sz="2400" u="none">
                <a:solidFill>
                  <a:srgbClr val="FFFF99"/>
                </a:solidFill>
                <a:latin typeface="Times New Roman"/>
                <a:ea typeface="Times New Roman"/>
                <a:cs typeface="Times New Roman"/>
                <a:sym typeface="Times New Roman"/>
              </a:rPr>
              <a:t>1 </a:t>
            </a:r>
            <a:r>
              <a:rPr b="1" i="0" lang="en-US" sz="2400" u="none">
                <a:solidFill>
                  <a:srgbClr val="FFFF99"/>
                </a:solidFill>
                <a:latin typeface="Times New Roman"/>
                <a:ea typeface="Times New Roman"/>
                <a:cs typeface="Times New Roman"/>
                <a:sym typeface="Times New Roman"/>
              </a:rPr>
              <a:t>&lt; …&lt; </a:t>
            </a:r>
            <a:r>
              <a:rPr b="1" i="1" lang="en-US" sz="2400" u="none">
                <a:solidFill>
                  <a:srgbClr val="FFFF99"/>
                </a:solidFill>
                <a:latin typeface="Times New Roman"/>
                <a:ea typeface="Times New Roman"/>
                <a:cs typeface="Times New Roman"/>
                <a:sym typeface="Times New Roman"/>
              </a:rPr>
              <a:t>a</a:t>
            </a:r>
            <a:r>
              <a:rPr b="1" baseline="-25000" i="1" lang="en-US" sz="2400" u="none">
                <a:solidFill>
                  <a:srgbClr val="FFFF99"/>
                </a:solidFill>
                <a:latin typeface="Times New Roman"/>
                <a:ea typeface="Times New Roman"/>
                <a:cs typeface="Times New Roman"/>
                <a:sym typeface="Times New Roman"/>
              </a:rPr>
              <a:t>n </a:t>
            </a:r>
            <a:r>
              <a:rPr b="1" i="0" lang="en-US" sz="2400" u="none">
                <a:solidFill>
                  <a:srgbClr val="FFFF99"/>
                </a:solidFill>
                <a:latin typeface="Times New Roman"/>
                <a:ea typeface="Times New Roman"/>
                <a:cs typeface="Times New Roman"/>
                <a:sym typeface="Times New Roman"/>
              </a:rPr>
              <a:t>and probabilities </a:t>
            </a:r>
            <a:r>
              <a:rPr b="1" i="1" lang="en-US" sz="2400" u="none">
                <a:solidFill>
                  <a:srgbClr val="FFFF99"/>
                </a:solidFill>
                <a:latin typeface="Times New Roman"/>
                <a:ea typeface="Times New Roman"/>
                <a:cs typeface="Times New Roman"/>
                <a:sym typeface="Times New Roman"/>
              </a:rPr>
              <a:t>p</a:t>
            </a:r>
            <a:r>
              <a:rPr b="1" baseline="-25000" i="0" lang="en-US" sz="2400" u="none">
                <a:solidFill>
                  <a:srgbClr val="FFFF99"/>
                </a:solidFill>
                <a:latin typeface="Times New Roman"/>
                <a:ea typeface="Times New Roman"/>
                <a:cs typeface="Times New Roman"/>
                <a:sym typeface="Times New Roman"/>
              </a:rPr>
              <a:t>1</a:t>
            </a:r>
            <a:r>
              <a:rPr b="1" i="0" lang="en-US" sz="2400" u="none">
                <a:solidFill>
                  <a:srgbClr val="FFFF99"/>
                </a:solidFill>
                <a:latin typeface="Times New Roman"/>
                <a:ea typeface="Times New Roman"/>
                <a:cs typeface="Times New Roman"/>
                <a:sym typeface="Times New Roman"/>
              </a:rPr>
              <a:t> ≤ … ≤ </a:t>
            </a:r>
            <a:r>
              <a:rPr b="1" i="1" lang="en-US" sz="2400" u="none">
                <a:solidFill>
                  <a:srgbClr val="FFFF99"/>
                </a:solidFill>
                <a:latin typeface="Times New Roman"/>
                <a:ea typeface="Times New Roman"/>
                <a:cs typeface="Times New Roman"/>
                <a:sym typeface="Times New Roman"/>
              </a:rPr>
              <a:t>p</a:t>
            </a:r>
            <a:r>
              <a:rPr b="1" baseline="-25000" i="1" lang="en-US" sz="2400" u="none">
                <a:solidFill>
                  <a:srgbClr val="FFFF99"/>
                </a:solidFill>
                <a:latin typeface="Times New Roman"/>
                <a:ea typeface="Times New Roman"/>
                <a:cs typeface="Times New Roman"/>
                <a:sym typeface="Times New Roman"/>
              </a:rPr>
              <a:t>n</a:t>
            </a:r>
            <a:br>
              <a:rPr b="1" baseline="-25000" i="1" lang="en-US" sz="2400" u="none">
                <a:solidFill>
                  <a:srgbClr val="FFFF99"/>
                </a:solidFill>
                <a:latin typeface="Times New Roman"/>
                <a:ea typeface="Times New Roman"/>
                <a:cs typeface="Times New Roman"/>
                <a:sym typeface="Times New Roman"/>
              </a:rPr>
            </a:br>
            <a:r>
              <a:rPr b="1" baseline="-25000" i="1" lang="en-US" sz="2400" u="none">
                <a:solidFill>
                  <a:srgbClr val="FFFF99"/>
                </a:solidFill>
                <a:latin typeface="Times New Roman"/>
                <a:ea typeface="Times New Roman"/>
                <a:cs typeface="Times New Roman"/>
                <a:sym typeface="Times New Roman"/>
              </a:rPr>
              <a:t>                        </a:t>
            </a:r>
            <a:r>
              <a:rPr b="0" i="0" lang="en-US" sz="2400" u="none">
                <a:solidFill>
                  <a:schemeClr val="lt1"/>
                </a:solidFill>
                <a:latin typeface="Times New Roman"/>
                <a:ea typeface="Times New Roman"/>
                <a:cs typeface="Times New Roman"/>
                <a:sym typeface="Times New Roman"/>
              </a:rPr>
              <a:t> </a:t>
            </a:r>
            <a:r>
              <a:rPr b="1" i="0" lang="en-US" sz="2400" u="none">
                <a:solidFill>
                  <a:srgbClr val="FFFF99"/>
                </a:solidFill>
                <a:latin typeface="Times New Roman"/>
                <a:ea typeface="Times New Roman"/>
                <a:cs typeface="Times New Roman"/>
                <a:sym typeface="Times New Roman"/>
              </a:rPr>
              <a:t>searching for them, find a BST with a minimum</a:t>
            </a:r>
            <a:br>
              <a:rPr b="1" i="0" lang="en-US" sz="2400" u="none">
                <a:solidFill>
                  <a:srgbClr val="FFFF99"/>
                </a:solidFill>
                <a:latin typeface="Times New Roman"/>
                <a:ea typeface="Times New Roman"/>
                <a:cs typeface="Times New Roman"/>
                <a:sym typeface="Times New Roman"/>
              </a:rPr>
            </a:br>
            <a:r>
              <a:rPr b="1" i="0" lang="en-US" sz="2400" u="none">
                <a:solidFill>
                  <a:srgbClr val="FFFF99"/>
                </a:solidFill>
                <a:latin typeface="Times New Roman"/>
                <a:ea typeface="Times New Roman"/>
                <a:cs typeface="Times New Roman"/>
                <a:sym typeface="Times New Roman"/>
              </a:rPr>
              <a:t>                 average number of comparisons in successful search.</a:t>
            </a:r>
            <a:endParaRPr/>
          </a:p>
        </p:txBody>
      </p:sp>
      <p:sp>
        <p:nvSpPr>
          <p:cNvPr id="453" name="Google Shape;453;p29"/>
          <p:cNvSpPr txBox="1"/>
          <p:nvPr/>
        </p:nvSpPr>
        <p:spPr>
          <a:xfrm>
            <a:off x="457200" y="2590800"/>
            <a:ext cx="8686800" cy="15700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99"/>
              </a:buClr>
              <a:buSzPts val="2400"/>
              <a:buFont typeface="Times New Roman"/>
              <a:buNone/>
            </a:pPr>
            <a:r>
              <a:rPr b="1" i="0" lang="en-US" sz="2400" u="none">
                <a:solidFill>
                  <a:srgbClr val="FFFF99"/>
                </a:solidFill>
                <a:latin typeface="Times New Roman"/>
                <a:ea typeface="Times New Roman"/>
                <a:cs typeface="Times New Roman"/>
                <a:sym typeface="Times New Roman"/>
              </a:rPr>
              <a:t>What smaller problems could we use? </a:t>
            </a:r>
            <a:endParaRPr/>
          </a:p>
          <a:p>
            <a:pPr indent="0" lvl="0" marL="0" marR="0" rtl="0" algn="l">
              <a:lnSpc>
                <a:spcPct val="100000"/>
              </a:lnSpc>
              <a:spcBef>
                <a:spcPts val="1200"/>
              </a:spcBef>
              <a:spcAft>
                <a:spcPts val="0"/>
              </a:spcAft>
              <a:buClr>
                <a:srgbClr val="FF0000"/>
              </a:buClr>
              <a:buSzPts val="2400"/>
              <a:buFont typeface="Times New Roman"/>
              <a:buNone/>
            </a:pPr>
            <a:r>
              <a:rPr b="1" i="0" lang="en-US" sz="2400" u="none">
                <a:solidFill>
                  <a:srgbClr val="FF0000"/>
                </a:solidFill>
                <a:latin typeface="Times New Roman"/>
                <a:ea typeface="Times New Roman"/>
                <a:cs typeface="Times New Roman"/>
                <a:sym typeface="Times New Roman"/>
              </a:rPr>
              <a:t> 	What if we let each element be the root? </a:t>
            </a:r>
            <a:endParaRPr/>
          </a:p>
          <a:p>
            <a:pPr indent="0" lvl="0" marL="0" marR="0" rtl="0" algn="l">
              <a:lnSpc>
                <a:spcPct val="100000"/>
              </a:lnSpc>
              <a:spcBef>
                <a:spcPts val="1200"/>
              </a:spcBef>
              <a:spcAft>
                <a:spcPts val="0"/>
              </a:spcAft>
              <a:buClr>
                <a:srgbClr val="FF0000"/>
              </a:buClr>
              <a:buSzPts val="2400"/>
              <a:buFont typeface="Times New Roman"/>
              <a:buNone/>
            </a:pPr>
            <a:r>
              <a:rPr b="1" i="0" lang="en-US" sz="2400" u="none">
                <a:solidFill>
                  <a:srgbClr val="FF0000"/>
                </a:solidFill>
                <a:latin typeface="Times New Roman"/>
                <a:ea typeface="Times New Roman"/>
                <a:cs typeface="Times New Roman"/>
                <a:sym typeface="Times New Roman"/>
              </a:rPr>
              <a:t>    		What is needed then?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
          <p:cNvSpPr txBox="1"/>
          <p:nvPr/>
        </p:nvSpPr>
        <p:spPr>
          <a:xfrm>
            <a:off x="1295400" y="6400800"/>
            <a:ext cx="640080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Arial Narrow"/>
              <a:buNone/>
            </a:pPr>
            <a:r>
              <a:rPr b="0" i="0" lang="en-US" sz="1400" u="none">
                <a:solidFill>
                  <a:schemeClr val="lt1"/>
                </a:solidFill>
                <a:latin typeface="Arial Narrow"/>
                <a:ea typeface="Arial Narrow"/>
                <a:cs typeface="Arial Narrow"/>
                <a:sym typeface="Arial Narrow"/>
              </a:rPr>
              <a:t>A. Levitin “Introduction to the Design &amp; Analysis of Algorithms,” 3rd ed., Ch. 8 ©2012 Pearson Education, Inc. Upper Saddle River, NJ. All Rights Reserved. </a:t>
            </a:r>
            <a:endParaRPr/>
          </a:p>
        </p:txBody>
      </p:sp>
      <p:sp>
        <p:nvSpPr>
          <p:cNvPr id="156" name="Google Shape;156;p3"/>
          <p:cNvSpPr txBox="1"/>
          <p:nvPr/>
        </p:nvSpPr>
        <p:spPr>
          <a:xfrm>
            <a:off x="7092950" y="655320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Narrow"/>
              <a:buNone/>
            </a:pPr>
            <a:fld id="{00000000-1234-1234-1234-123412341234}" type="slidenum">
              <a:rPr b="0" i="0" lang="en-US" sz="1400" u="none">
                <a:solidFill>
                  <a:schemeClr val="lt1"/>
                </a:solidFill>
                <a:latin typeface="Arial Narrow"/>
                <a:ea typeface="Arial Narrow"/>
                <a:cs typeface="Arial Narrow"/>
                <a:sym typeface="Arial Narrow"/>
              </a:rPr>
              <a:t>‹#›</a:t>
            </a:fld>
            <a:endParaRPr/>
          </a:p>
        </p:txBody>
      </p:sp>
      <p:sp>
        <p:nvSpPr>
          <p:cNvPr id="157" name="Google Shape;157;p3"/>
          <p:cNvSpPr txBox="1"/>
          <p:nvPr>
            <p:ph type="title"/>
          </p:nvPr>
        </p:nvSpPr>
        <p:spPr>
          <a:xfrm>
            <a:off x="685800" y="228600"/>
            <a:ext cx="77724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2"/>
              </a:buClr>
              <a:buSzPts val="3600"/>
              <a:buFont typeface="Times New Roman"/>
              <a:buNone/>
            </a:pPr>
            <a:r>
              <a:rPr b="1" i="0" lang="en-US" sz="3600" u="none">
                <a:solidFill>
                  <a:schemeClr val="lt2"/>
                </a:solidFill>
                <a:latin typeface="Times New Roman"/>
                <a:ea typeface="Times New Roman"/>
                <a:cs typeface="Times New Roman"/>
                <a:sym typeface="Times New Roman"/>
              </a:rPr>
              <a:t>Example 1: Fibonacci numbers  (cont.)</a:t>
            </a:r>
            <a:r>
              <a:rPr b="1" i="0" lang="en-US" sz="1800" u="none">
                <a:solidFill>
                  <a:srgbClr val="FF00FF"/>
                </a:solidFill>
                <a:latin typeface="Times New Roman"/>
                <a:ea typeface="Times New Roman"/>
                <a:cs typeface="Times New Roman"/>
                <a:sym typeface="Times New Roman"/>
              </a:rPr>
              <a:t>  </a:t>
            </a:r>
            <a:endParaRPr/>
          </a:p>
        </p:txBody>
      </p:sp>
      <p:sp>
        <p:nvSpPr>
          <p:cNvPr id="158" name="Google Shape;158;p3"/>
          <p:cNvSpPr txBox="1"/>
          <p:nvPr/>
        </p:nvSpPr>
        <p:spPr>
          <a:xfrm>
            <a:off x="533400" y="1066800"/>
            <a:ext cx="8610600" cy="5778500"/>
          </a:xfrm>
          <a:prstGeom prst="rect">
            <a:avLst/>
          </a:prstGeom>
          <a:noFill/>
          <a:ln>
            <a:noFill/>
          </a:ln>
        </p:spPr>
        <p:txBody>
          <a:bodyPr anchorCtr="0" anchor="t" bIns="45700" lIns="91425" spcFirstLastPara="1" rIns="91425" wrap="square" tIns="45700">
            <a:spAutoFit/>
          </a:bodyPr>
          <a:lstStyle/>
          <a:p>
            <a:pPr indent="0" lvl="1" marL="114300" marR="0" rtl="0" algn="l">
              <a:lnSpc>
                <a:spcPct val="100000"/>
              </a:lnSpc>
              <a:spcBef>
                <a:spcPts val="0"/>
              </a:spcBef>
              <a:spcAft>
                <a:spcPts val="0"/>
              </a:spcAft>
              <a:buClr>
                <a:srgbClr val="FFFF99"/>
              </a:buClr>
              <a:buSzPts val="2400"/>
              <a:buFont typeface="Times New Roman"/>
              <a:buNone/>
            </a:pPr>
            <a:r>
              <a:rPr b="1" i="0" lang="en-US" sz="2400" u="none" cap="none" strike="noStrike">
                <a:solidFill>
                  <a:srgbClr val="FFFF99"/>
                </a:solidFill>
                <a:latin typeface="Times New Roman"/>
                <a:ea typeface="Times New Roman"/>
                <a:cs typeface="Times New Roman"/>
                <a:sym typeface="Times New Roman"/>
              </a:rPr>
              <a:t>Computing the </a:t>
            </a:r>
            <a:r>
              <a:rPr b="1" i="1" lang="en-US" sz="2400" u="none" cap="none" strike="noStrike">
                <a:solidFill>
                  <a:srgbClr val="FFFF99"/>
                </a:solidFill>
                <a:latin typeface="Times New Roman"/>
                <a:ea typeface="Times New Roman"/>
                <a:cs typeface="Times New Roman"/>
                <a:sym typeface="Times New Roman"/>
              </a:rPr>
              <a:t>n</a:t>
            </a:r>
            <a:r>
              <a:rPr b="1" baseline="30000" i="0" lang="en-US" sz="2400" u="none" cap="none" strike="noStrike">
                <a:solidFill>
                  <a:srgbClr val="FFFF99"/>
                </a:solidFill>
                <a:latin typeface="Times New Roman"/>
                <a:ea typeface="Times New Roman"/>
                <a:cs typeface="Times New Roman"/>
                <a:sym typeface="Times New Roman"/>
              </a:rPr>
              <a:t>th</a:t>
            </a:r>
            <a:r>
              <a:rPr b="1" i="0" lang="en-US" sz="2400" u="none" cap="none" strike="noStrike">
                <a:solidFill>
                  <a:srgbClr val="FFFF99"/>
                </a:solidFill>
                <a:latin typeface="Times New Roman"/>
                <a:ea typeface="Times New Roman"/>
                <a:cs typeface="Times New Roman"/>
                <a:sym typeface="Times New Roman"/>
              </a:rPr>
              <a:t> Fibonacci number using bottom-up iteration and recording results:</a:t>
            </a:r>
            <a:endParaRPr/>
          </a:p>
          <a:p>
            <a:pPr indent="0" lvl="0" marL="0" marR="0" rtl="0" algn="l">
              <a:lnSpc>
                <a:spcPct val="100000"/>
              </a:lnSpc>
              <a:spcBef>
                <a:spcPts val="0"/>
              </a:spcBef>
              <a:spcAft>
                <a:spcPts val="0"/>
              </a:spcAft>
              <a:buClr>
                <a:schemeClr val="lt1"/>
              </a:buClr>
              <a:buSzPts val="2400"/>
              <a:buFont typeface="Times New Roman"/>
              <a:buNone/>
            </a:pPr>
            <a:r>
              <a:t/>
            </a:r>
            <a:endParaRPr b="1" i="1" sz="2400" u="none">
              <a:solidFill>
                <a:srgbClr val="FFFF99"/>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FFFF99"/>
              </a:buClr>
              <a:buSzPts val="2400"/>
              <a:buFont typeface="Times New Roman"/>
              <a:buNone/>
            </a:pPr>
            <a:r>
              <a:rPr b="1" i="1" lang="en-US" sz="2400" u="none">
                <a:solidFill>
                  <a:srgbClr val="FFFF99"/>
                </a:solidFill>
                <a:latin typeface="Times New Roman"/>
                <a:ea typeface="Times New Roman"/>
                <a:cs typeface="Times New Roman"/>
                <a:sym typeface="Times New Roman"/>
              </a:rPr>
              <a:t>  F</a:t>
            </a:r>
            <a:r>
              <a:rPr b="1" i="0" lang="en-US" sz="2400" u="none">
                <a:solidFill>
                  <a:srgbClr val="FFFF99"/>
                </a:solidFill>
                <a:latin typeface="Times New Roman"/>
                <a:ea typeface="Times New Roman"/>
                <a:cs typeface="Times New Roman"/>
                <a:sym typeface="Times New Roman"/>
              </a:rPr>
              <a:t>(0)</a:t>
            </a:r>
            <a:r>
              <a:rPr b="1" i="1" lang="en-US" sz="2400" u="none">
                <a:solidFill>
                  <a:srgbClr val="FFFF99"/>
                </a:solidFill>
                <a:latin typeface="Times New Roman"/>
                <a:ea typeface="Times New Roman"/>
                <a:cs typeface="Times New Roman"/>
                <a:sym typeface="Times New Roman"/>
              </a:rPr>
              <a:t> = </a:t>
            </a:r>
            <a:r>
              <a:rPr b="1" i="0" lang="en-US" sz="2400" u="none">
                <a:solidFill>
                  <a:srgbClr val="FFFF99"/>
                </a:solidFill>
                <a:latin typeface="Times New Roman"/>
                <a:ea typeface="Times New Roman"/>
                <a:cs typeface="Times New Roman"/>
                <a:sym typeface="Times New Roman"/>
              </a:rPr>
              <a:t>0</a:t>
            </a:r>
            <a:endParaRPr/>
          </a:p>
          <a:p>
            <a:pPr indent="0" lvl="0" marL="0" marR="0" rtl="0" algn="l">
              <a:lnSpc>
                <a:spcPct val="100000"/>
              </a:lnSpc>
              <a:spcBef>
                <a:spcPts val="0"/>
              </a:spcBef>
              <a:spcAft>
                <a:spcPts val="0"/>
              </a:spcAft>
              <a:buClr>
                <a:srgbClr val="FFFF99"/>
              </a:buClr>
              <a:buSzPts val="2400"/>
              <a:buFont typeface="Times New Roman"/>
              <a:buNone/>
            </a:pPr>
            <a:r>
              <a:rPr b="1" i="1" lang="en-US" sz="2400" u="none">
                <a:solidFill>
                  <a:srgbClr val="FFFF99"/>
                </a:solidFill>
                <a:latin typeface="Times New Roman"/>
                <a:ea typeface="Times New Roman"/>
                <a:cs typeface="Times New Roman"/>
                <a:sym typeface="Times New Roman"/>
              </a:rPr>
              <a:t>  F</a:t>
            </a:r>
            <a:r>
              <a:rPr b="1" i="0" lang="en-US" sz="2400" u="none">
                <a:solidFill>
                  <a:srgbClr val="FFFF99"/>
                </a:solidFill>
                <a:latin typeface="Times New Roman"/>
                <a:ea typeface="Times New Roman"/>
                <a:cs typeface="Times New Roman"/>
                <a:sym typeface="Times New Roman"/>
              </a:rPr>
              <a:t>(1)</a:t>
            </a:r>
            <a:r>
              <a:rPr b="1" i="1" lang="en-US" sz="2400" u="none">
                <a:solidFill>
                  <a:srgbClr val="FFFF99"/>
                </a:solidFill>
                <a:latin typeface="Times New Roman"/>
                <a:ea typeface="Times New Roman"/>
                <a:cs typeface="Times New Roman"/>
                <a:sym typeface="Times New Roman"/>
              </a:rPr>
              <a:t> = </a:t>
            </a:r>
            <a:r>
              <a:rPr b="1" i="0" lang="en-US" sz="2400" u="none">
                <a:solidFill>
                  <a:srgbClr val="FFFF99"/>
                </a:solidFill>
                <a:latin typeface="Times New Roman"/>
                <a:ea typeface="Times New Roman"/>
                <a:cs typeface="Times New Roman"/>
                <a:sym typeface="Times New Roman"/>
              </a:rPr>
              <a:t>1</a:t>
            </a:r>
            <a:r>
              <a:rPr b="1" i="1" lang="en-US" sz="2400" u="none">
                <a:solidFill>
                  <a:srgbClr val="FFFF99"/>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rgbClr val="FFFF99"/>
              </a:buClr>
              <a:buSzPts val="2400"/>
              <a:buFont typeface="Times New Roman"/>
              <a:buNone/>
            </a:pPr>
            <a:r>
              <a:rPr b="1" i="1" lang="en-US" sz="2400" u="none">
                <a:solidFill>
                  <a:srgbClr val="FFFF99"/>
                </a:solidFill>
                <a:latin typeface="Times New Roman"/>
                <a:ea typeface="Times New Roman"/>
                <a:cs typeface="Times New Roman"/>
                <a:sym typeface="Times New Roman"/>
              </a:rPr>
              <a:t>  F</a:t>
            </a:r>
            <a:r>
              <a:rPr b="1" i="0" lang="en-US" sz="2400" u="none">
                <a:solidFill>
                  <a:srgbClr val="FFFF99"/>
                </a:solidFill>
                <a:latin typeface="Times New Roman"/>
                <a:ea typeface="Times New Roman"/>
                <a:cs typeface="Times New Roman"/>
                <a:sym typeface="Times New Roman"/>
              </a:rPr>
              <a:t>(2)</a:t>
            </a:r>
            <a:r>
              <a:rPr b="1" i="1" lang="en-US" sz="2400" u="none">
                <a:solidFill>
                  <a:srgbClr val="FFFF99"/>
                </a:solidFill>
                <a:latin typeface="Times New Roman"/>
                <a:ea typeface="Times New Roman"/>
                <a:cs typeface="Times New Roman"/>
                <a:sym typeface="Times New Roman"/>
              </a:rPr>
              <a:t> = </a:t>
            </a:r>
            <a:r>
              <a:rPr b="1" i="0" lang="en-US" sz="2400" u="none">
                <a:solidFill>
                  <a:srgbClr val="FFFF99"/>
                </a:solidFill>
                <a:latin typeface="Times New Roman"/>
                <a:ea typeface="Times New Roman"/>
                <a:cs typeface="Times New Roman"/>
                <a:sym typeface="Times New Roman"/>
              </a:rPr>
              <a:t>1+0 = 1</a:t>
            </a:r>
            <a:endParaRPr/>
          </a:p>
          <a:p>
            <a:pPr indent="0" lvl="0" marL="0" marR="0" rtl="0" algn="l">
              <a:lnSpc>
                <a:spcPct val="100000"/>
              </a:lnSpc>
              <a:spcBef>
                <a:spcPts val="0"/>
              </a:spcBef>
              <a:spcAft>
                <a:spcPts val="0"/>
              </a:spcAft>
              <a:buClr>
                <a:srgbClr val="FFFF99"/>
              </a:buClr>
              <a:buSzPts val="2400"/>
              <a:buFont typeface="Times New Roman"/>
              <a:buNone/>
            </a:pPr>
            <a:r>
              <a:rPr b="1" i="0" lang="en-US" sz="2400" u="none">
                <a:solidFill>
                  <a:srgbClr val="FFFF99"/>
                </a:solidFill>
                <a:latin typeface="Times New Roman"/>
                <a:ea typeface="Times New Roman"/>
                <a:cs typeface="Times New Roman"/>
                <a:sym typeface="Times New Roman"/>
              </a:rPr>
              <a:t>  …    </a:t>
            </a:r>
            <a:endParaRPr/>
          </a:p>
          <a:p>
            <a:pPr indent="0" lvl="0" marL="0" marR="0" rtl="0" algn="l">
              <a:lnSpc>
                <a:spcPct val="100000"/>
              </a:lnSpc>
              <a:spcBef>
                <a:spcPts val="0"/>
              </a:spcBef>
              <a:spcAft>
                <a:spcPts val="0"/>
              </a:spcAft>
              <a:buClr>
                <a:srgbClr val="FFFF99"/>
              </a:buClr>
              <a:buSzPts val="2400"/>
              <a:buFont typeface="Times New Roman"/>
              <a:buNone/>
            </a:pPr>
            <a:r>
              <a:rPr b="1" i="1" lang="en-US" sz="2400" u="none">
                <a:solidFill>
                  <a:srgbClr val="FFFF99"/>
                </a:solidFill>
                <a:latin typeface="Times New Roman"/>
                <a:ea typeface="Times New Roman"/>
                <a:cs typeface="Times New Roman"/>
                <a:sym typeface="Times New Roman"/>
              </a:rPr>
              <a:t>  F</a:t>
            </a:r>
            <a:r>
              <a:rPr b="1" i="0" lang="en-US" sz="2400" u="none">
                <a:solidFill>
                  <a:srgbClr val="FFFF99"/>
                </a:solidFill>
                <a:latin typeface="Times New Roman"/>
                <a:ea typeface="Times New Roman"/>
                <a:cs typeface="Times New Roman"/>
                <a:sym typeface="Times New Roman"/>
              </a:rPr>
              <a:t>(</a:t>
            </a:r>
            <a:r>
              <a:rPr b="1" i="1" lang="en-US" sz="2400" u="none">
                <a:solidFill>
                  <a:srgbClr val="FFFF99"/>
                </a:solidFill>
                <a:latin typeface="Times New Roman"/>
                <a:ea typeface="Times New Roman"/>
                <a:cs typeface="Times New Roman"/>
                <a:sym typeface="Times New Roman"/>
              </a:rPr>
              <a:t>n</a:t>
            </a:r>
            <a:r>
              <a:rPr b="1" i="0" lang="en-US" sz="2400" u="none">
                <a:solidFill>
                  <a:srgbClr val="FFFF99"/>
                </a:solidFill>
                <a:latin typeface="Times New Roman"/>
                <a:ea typeface="Times New Roman"/>
                <a:cs typeface="Times New Roman"/>
                <a:sym typeface="Times New Roman"/>
              </a:rPr>
              <a:t>-2) = </a:t>
            </a:r>
            <a:endParaRPr/>
          </a:p>
          <a:p>
            <a:pPr indent="0" lvl="0" marL="0" marR="0" rtl="0" algn="l">
              <a:lnSpc>
                <a:spcPct val="100000"/>
              </a:lnSpc>
              <a:spcBef>
                <a:spcPts val="0"/>
              </a:spcBef>
              <a:spcAft>
                <a:spcPts val="0"/>
              </a:spcAft>
              <a:buClr>
                <a:srgbClr val="FFFF99"/>
              </a:buClr>
              <a:buSzPts val="2400"/>
              <a:buFont typeface="Times New Roman"/>
              <a:buNone/>
            </a:pPr>
            <a:r>
              <a:rPr b="1" i="1" lang="en-US" sz="2400" u="none">
                <a:solidFill>
                  <a:srgbClr val="FFFF99"/>
                </a:solidFill>
                <a:latin typeface="Times New Roman"/>
                <a:ea typeface="Times New Roman"/>
                <a:cs typeface="Times New Roman"/>
                <a:sym typeface="Times New Roman"/>
              </a:rPr>
              <a:t>  F</a:t>
            </a:r>
            <a:r>
              <a:rPr b="1" i="0" lang="en-US" sz="2400" u="none">
                <a:solidFill>
                  <a:srgbClr val="FFFF99"/>
                </a:solidFill>
                <a:latin typeface="Times New Roman"/>
                <a:ea typeface="Times New Roman"/>
                <a:cs typeface="Times New Roman"/>
                <a:sym typeface="Times New Roman"/>
              </a:rPr>
              <a:t>(</a:t>
            </a:r>
            <a:r>
              <a:rPr b="1" i="1" lang="en-US" sz="2400" u="none">
                <a:solidFill>
                  <a:srgbClr val="FFFF99"/>
                </a:solidFill>
                <a:latin typeface="Times New Roman"/>
                <a:ea typeface="Times New Roman"/>
                <a:cs typeface="Times New Roman"/>
                <a:sym typeface="Times New Roman"/>
              </a:rPr>
              <a:t>n</a:t>
            </a:r>
            <a:r>
              <a:rPr b="1" i="0" lang="en-US" sz="2400" u="none">
                <a:solidFill>
                  <a:srgbClr val="FFFF99"/>
                </a:solidFill>
                <a:latin typeface="Times New Roman"/>
                <a:ea typeface="Times New Roman"/>
                <a:cs typeface="Times New Roman"/>
                <a:sym typeface="Times New Roman"/>
              </a:rPr>
              <a:t>-1) = </a:t>
            </a:r>
            <a:endParaRPr/>
          </a:p>
          <a:p>
            <a:pPr indent="0" lvl="0" marL="0" marR="0" rtl="0" algn="l">
              <a:lnSpc>
                <a:spcPct val="100000"/>
              </a:lnSpc>
              <a:spcBef>
                <a:spcPts val="0"/>
              </a:spcBef>
              <a:spcAft>
                <a:spcPts val="0"/>
              </a:spcAft>
              <a:buClr>
                <a:srgbClr val="FFFF99"/>
              </a:buClr>
              <a:buSzPts val="2400"/>
              <a:buFont typeface="Times New Roman"/>
              <a:buNone/>
            </a:pPr>
            <a:r>
              <a:rPr b="1" i="1" lang="en-US" sz="2400" u="none">
                <a:solidFill>
                  <a:srgbClr val="FFFF99"/>
                </a:solidFill>
                <a:latin typeface="Times New Roman"/>
                <a:ea typeface="Times New Roman"/>
                <a:cs typeface="Times New Roman"/>
                <a:sym typeface="Times New Roman"/>
              </a:rPr>
              <a:t>  F</a:t>
            </a:r>
            <a:r>
              <a:rPr b="1" i="0" lang="en-US" sz="2400" u="none">
                <a:solidFill>
                  <a:srgbClr val="FFFF99"/>
                </a:solidFill>
                <a:latin typeface="Times New Roman"/>
                <a:ea typeface="Times New Roman"/>
                <a:cs typeface="Times New Roman"/>
                <a:sym typeface="Times New Roman"/>
              </a:rPr>
              <a:t>(</a:t>
            </a:r>
            <a:r>
              <a:rPr b="1" i="1" lang="en-US" sz="2400" u="none">
                <a:solidFill>
                  <a:srgbClr val="FFFF99"/>
                </a:solidFill>
                <a:latin typeface="Times New Roman"/>
                <a:ea typeface="Times New Roman"/>
                <a:cs typeface="Times New Roman"/>
                <a:sym typeface="Times New Roman"/>
              </a:rPr>
              <a:t>n</a:t>
            </a:r>
            <a:r>
              <a:rPr b="1" i="0" lang="en-US" sz="2400" u="none">
                <a:solidFill>
                  <a:srgbClr val="FFFF99"/>
                </a:solidFill>
                <a:latin typeface="Times New Roman"/>
                <a:ea typeface="Times New Roman"/>
                <a:cs typeface="Times New Roman"/>
                <a:sym typeface="Times New Roman"/>
              </a:rPr>
              <a:t>) = </a:t>
            </a:r>
            <a:r>
              <a:rPr b="1" i="1" lang="en-US" sz="2400" u="none">
                <a:solidFill>
                  <a:srgbClr val="FFFF99"/>
                </a:solidFill>
                <a:latin typeface="Times New Roman"/>
                <a:ea typeface="Times New Roman"/>
                <a:cs typeface="Times New Roman"/>
                <a:sym typeface="Times New Roman"/>
              </a:rPr>
              <a:t>F</a:t>
            </a:r>
            <a:r>
              <a:rPr b="1" i="0" lang="en-US" sz="2400" u="none">
                <a:solidFill>
                  <a:srgbClr val="FFFF99"/>
                </a:solidFill>
                <a:latin typeface="Times New Roman"/>
                <a:ea typeface="Times New Roman"/>
                <a:cs typeface="Times New Roman"/>
                <a:sym typeface="Times New Roman"/>
              </a:rPr>
              <a:t>(</a:t>
            </a:r>
            <a:r>
              <a:rPr b="1" i="1" lang="en-US" sz="2400" u="none">
                <a:solidFill>
                  <a:srgbClr val="FFFF99"/>
                </a:solidFill>
                <a:latin typeface="Times New Roman"/>
                <a:ea typeface="Times New Roman"/>
                <a:cs typeface="Times New Roman"/>
                <a:sym typeface="Times New Roman"/>
              </a:rPr>
              <a:t>n</a:t>
            </a:r>
            <a:r>
              <a:rPr b="1" i="0" lang="en-US" sz="2400" u="none">
                <a:solidFill>
                  <a:srgbClr val="FFFF99"/>
                </a:solidFill>
                <a:latin typeface="Times New Roman"/>
                <a:ea typeface="Times New Roman"/>
                <a:cs typeface="Times New Roman"/>
                <a:sym typeface="Times New Roman"/>
              </a:rPr>
              <a:t>-1)</a:t>
            </a:r>
            <a:r>
              <a:rPr b="1" i="1" lang="en-US" sz="2400" u="none">
                <a:solidFill>
                  <a:srgbClr val="FFFF99"/>
                </a:solidFill>
                <a:latin typeface="Times New Roman"/>
                <a:ea typeface="Times New Roman"/>
                <a:cs typeface="Times New Roman"/>
                <a:sym typeface="Times New Roman"/>
              </a:rPr>
              <a:t> + F</a:t>
            </a:r>
            <a:r>
              <a:rPr b="1" i="0" lang="en-US" sz="2400" u="none">
                <a:solidFill>
                  <a:srgbClr val="FFFF99"/>
                </a:solidFill>
                <a:latin typeface="Times New Roman"/>
                <a:ea typeface="Times New Roman"/>
                <a:cs typeface="Times New Roman"/>
                <a:sym typeface="Times New Roman"/>
              </a:rPr>
              <a:t>(</a:t>
            </a:r>
            <a:r>
              <a:rPr b="1" i="1" lang="en-US" sz="2400" u="none">
                <a:solidFill>
                  <a:srgbClr val="FFFF99"/>
                </a:solidFill>
                <a:latin typeface="Times New Roman"/>
                <a:ea typeface="Times New Roman"/>
                <a:cs typeface="Times New Roman"/>
                <a:sym typeface="Times New Roman"/>
              </a:rPr>
              <a:t>n</a:t>
            </a:r>
            <a:r>
              <a:rPr b="1" i="0" lang="en-US" sz="2400" u="none">
                <a:solidFill>
                  <a:srgbClr val="FFFF99"/>
                </a:solidFill>
                <a:latin typeface="Times New Roman"/>
                <a:ea typeface="Times New Roman"/>
                <a:cs typeface="Times New Roman"/>
                <a:sym typeface="Times New Roman"/>
              </a:rPr>
              <a:t>-2)</a:t>
            </a:r>
            <a:endParaRPr/>
          </a:p>
          <a:p>
            <a:pPr indent="0" lvl="0" marL="0" marR="0" rtl="0" algn="l">
              <a:lnSpc>
                <a:spcPct val="100000"/>
              </a:lnSpc>
              <a:spcBef>
                <a:spcPts val="0"/>
              </a:spcBef>
              <a:spcAft>
                <a:spcPts val="0"/>
              </a:spcAft>
              <a:buClr>
                <a:schemeClr val="lt1"/>
              </a:buClr>
              <a:buSzPts val="2000"/>
              <a:buFont typeface="Times New Roman"/>
              <a:buNone/>
            </a:pPr>
            <a:r>
              <a:t/>
            </a:r>
            <a:endParaRPr b="1" i="0" sz="2000" u="none">
              <a:solidFill>
                <a:srgbClr val="FFFF99"/>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lt1"/>
              </a:buClr>
              <a:buSzPts val="2000"/>
              <a:buFont typeface="Times New Roman"/>
              <a:buNone/>
            </a:pPr>
            <a:r>
              <a:t/>
            </a:r>
            <a:endParaRPr b="1" i="0" sz="2000" u="none">
              <a:solidFill>
                <a:srgbClr val="FFFF99"/>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lt1"/>
              </a:buClr>
              <a:buSzPts val="2000"/>
              <a:buFont typeface="Times New Roman"/>
              <a:buNone/>
            </a:pPr>
            <a:r>
              <a:t/>
            </a:r>
            <a:endParaRPr b="1" i="0" sz="2000" u="none">
              <a:solidFill>
                <a:srgbClr val="FFFF99"/>
              </a:solidFill>
              <a:latin typeface="Times New Roman"/>
              <a:ea typeface="Times New Roman"/>
              <a:cs typeface="Times New Roman"/>
              <a:sym typeface="Times New Roman"/>
            </a:endParaRPr>
          </a:p>
          <a:p>
            <a:pPr indent="0" lvl="0" marL="0" marR="0" rtl="0" algn="l">
              <a:lnSpc>
                <a:spcPct val="80000"/>
              </a:lnSpc>
              <a:spcBef>
                <a:spcPts val="0"/>
              </a:spcBef>
              <a:spcAft>
                <a:spcPts val="0"/>
              </a:spcAft>
              <a:buClr>
                <a:srgbClr val="FFFF99"/>
              </a:buClr>
              <a:buSzPts val="2000"/>
              <a:buFont typeface="Times New Roman"/>
              <a:buNone/>
            </a:pPr>
            <a:r>
              <a:rPr b="1" i="0" lang="en-US" sz="2000" u="none">
                <a:solidFill>
                  <a:srgbClr val="FFFF99"/>
                </a:solidFill>
                <a:latin typeface="Times New Roman"/>
                <a:ea typeface="Times New Roman"/>
                <a:cs typeface="Times New Roman"/>
                <a:sym typeface="Times New Roman"/>
              </a:rPr>
              <a:t>  </a:t>
            </a:r>
            <a:br>
              <a:rPr b="1" i="0" lang="en-US" sz="2000" u="none">
                <a:solidFill>
                  <a:srgbClr val="FFFF99"/>
                </a:solidFill>
                <a:latin typeface="Times New Roman"/>
                <a:ea typeface="Times New Roman"/>
                <a:cs typeface="Times New Roman"/>
                <a:sym typeface="Times New Roman"/>
              </a:rPr>
            </a:br>
            <a:r>
              <a:rPr b="1" i="0" lang="en-US" sz="2000" u="none">
                <a:solidFill>
                  <a:srgbClr val="FFFF99"/>
                </a:solidFill>
                <a:latin typeface="Times New Roman"/>
                <a:ea typeface="Times New Roman"/>
                <a:cs typeface="Times New Roman"/>
                <a:sym typeface="Times New Roman"/>
              </a:rPr>
              <a:t> </a:t>
            </a:r>
            <a:r>
              <a:rPr b="1" i="0" lang="en-US" sz="2400" u="none">
                <a:solidFill>
                  <a:srgbClr val="FFFF99"/>
                </a:solidFill>
                <a:latin typeface="Times New Roman"/>
                <a:ea typeface="Times New Roman"/>
                <a:cs typeface="Times New Roman"/>
                <a:sym typeface="Times New Roman"/>
              </a:rPr>
              <a:t>Efficiency:</a:t>
            </a:r>
            <a:endParaRPr/>
          </a:p>
          <a:p>
            <a:pPr indent="0" lvl="0" marL="0" marR="0" rtl="0" algn="l">
              <a:lnSpc>
                <a:spcPct val="80000"/>
              </a:lnSpc>
              <a:spcBef>
                <a:spcPts val="0"/>
              </a:spcBef>
              <a:spcAft>
                <a:spcPts val="0"/>
              </a:spcAft>
              <a:buClr>
                <a:srgbClr val="FFFF99"/>
              </a:buClr>
              <a:buSzPts val="2400"/>
              <a:buFont typeface="Times New Roman"/>
              <a:buNone/>
            </a:pPr>
            <a:r>
              <a:rPr b="1" i="0" lang="en-US" sz="2400" u="none">
                <a:solidFill>
                  <a:srgbClr val="FFFF99"/>
                </a:solidFill>
                <a:latin typeface="Times New Roman"/>
                <a:ea typeface="Times New Roman"/>
                <a:cs typeface="Times New Roman"/>
                <a:sym typeface="Times New Roman"/>
              </a:rPr>
              <a:t>        - time</a:t>
            </a:r>
            <a:endParaRPr/>
          </a:p>
          <a:p>
            <a:pPr indent="0" lvl="0" marL="0" marR="0" rtl="0" algn="l">
              <a:lnSpc>
                <a:spcPct val="80000"/>
              </a:lnSpc>
              <a:spcBef>
                <a:spcPts val="0"/>
              </a:spcBef>
              <a:spcAft>
                <a:spcPts val="0"/>
              </a:spcAft>
              <a:buClr>
                <a:srgbClr val="FFFF99"/>
              </a:buClr>
              <a:buSzPts val="2400"/>
              <a:buFont typeface="Times New Roman"/>
              <a:buNone/>
            </a:pPr>
            <a:r>
              <a:rPr b="1" i="0" lang="en-US" sz="2400" u="none">
                <a:solidFill>
                  <a:srgbClr val="FFFF99"/>
                </a:solidFill>
                <a:latin typeface="Times New Roman"/>
                <a:ea typeface="Times New Roman"/>
                <a:cs typeface="Times New Roman"/>
                <a:sym typeface="Times New Roman"/>
              </a:rPr>
              <a:t>        - space</a:t>
            </a:r>
            <a:endParaRPr/>
          </a:p>
        </p:txBody>
      </p:sp>
      <p:graphicFrame>
        <p:nvGraphicFramePr>
          <p:cNvPr id="159" name="Google Shape;159;p3"/>
          <p:cNvGraphicFramePr/>
          <p:nvPr/>
        </p:nvGraphicFramePr>
        <p:xfrm>
          <a:off x="1412875" y="4775200"/>
          <a:ext cx="6934200" cy="1854200"/>
        </p:xfrm>
        <a:graphic>
          <a:graphicData uri="http://schemas.openxmlformats.org/presentationml/2006/ole">
            <mc:AlternateContent>
              <mc:Choice Requires="v">
                <p:oleObj r:id="rId4" imgH="1854200" imgW="6934200" progId="Word.Document.8" spid="_x0000_s1">
                  <p:embed/>
                </p:oleObj>
              </mc:Choice>
              <mc:Fallback>
                <p:oleObj r:id="rId5" imgH="1854200" imgW="6934200" progId="Word.Document.8">
                  <p:embed/>
                  <p:pic>
                    <p:nvPicPr>
                      <p:cNvPr id="159" name="Google Shape;159;p3"/>
                      <p:cNvPicPr preferRelativeResize="0"/>
                      <p:nvPr/>
                    </p:nvPicPr>
                    <p:blipFill rotWithShape="1">
                      <a:blip r:embed="rId6">
                        <a:alphaModFix/>
                      </a:blip>
                      <a:srcRect b="0" l="0" r="0" t="0"/>
                      <a:stretch/>
                    </p:blipFill>
                    <p:spPr>
                      <a:xfrm>
                        <a:off x="1412875" y="4775200"/>
                        <a:ext cx="6934200" cy="1854200"/>
                      </a:xfrm>
                      <a:prstGeom prst="rect">
                        <a:avLst/>
                      </a:prstGeom>
                      <a:noFill/>
                      <a:ln>
                        <a:noFill/>
                      </a:ln>
                    </p:spPr>
                  </p:pic>
                </p:oleObj>
              </mc:Fallback>
            </mc:AlternateContent>
          </a:graphicData>
        </a:graphic>
      </p:graphicFrame>
      <p:cxnSp>
        <p:nvCxnSpPr>
          <p:cNvPr id="160" name="Google Shape;160;p3"/>
          <p:cNvCxnSpPr/>
          <p:nvPr/>
        </p:nvCxnSpPr>
        <p:spPr>
          <a:xfrm>
            <a:off x="1828800" y="5105400"/>
            <a:ext cx="6705600" cy="0"/>
          </a:xfrm>
          <a:prstGeom prst="straightConnector1">
            <a:avLst/>
          </a:prstGeom>
          <a:noFill/>
          <a:ln cap="flat" cmpd="sng" w="12700">
            <a:solidFill>
              <a:srgbClr val="FF0000"/>
            </a:solidFill>
            <a:prstDash val="solid"/>
            <a:miter lim="800000"/>
            <a:headEnd len="med" w="med" type="none"/>
            <a:tailEnd len="med" w="med" type="none"/>
          </a:ln>
        </p:spPr>
      </p:cxnSp>
      <p:cxnSp>
        <p:nvCxnSpPr>
          <p:cNvPr id="161" name="Google Shape;161;p3"/>
          <p:cNvCxnSpPr/>
          <p:nvPr/>
        </p:nvCxnSpPr>
        <p:spPr>
          <a:xfrm>
            <a:off x="1828800" y="5638800"/>
            <a:ext cx="6705600" cy="0"/>
          </a:xfrm>
          <a:prstGeom prst="straightConnector1">
            <a:avLst/>
          </a:prstGeom>
          <a:noFill/>
          <a:ln cap="flat" cmpd="sng" w="12700">
            <a:solidFill>
              <a:srgbClr val="FF0000"/>
            </a:solidFill>
            <a:prstDash val="solid"/>
            <a:miter lim="800000"/>
            <a:headEnd len="med" w="med" type="none"/>
            <a:tailEnd len="med" w="med" type="none"/>
          </a:ln>
        </p:spPr>
      </p:cxnSp>
      <p:cxnSp>
        <p:nvCxnSpPr>
          <p:cNvPr id="162" name="Google Shape;162;p3"/>
          <p:cNvCxnSpPr/>
          <p:nvPr/>
        </p:nvCxnSpPr>
        <p:spPr>
          <a:xfrm>
            <a:off x="1828800" y="5105400"/>
            <a:ext cx="0" cy="533400"/>
          </a:xfrm>
          <a:prstGeom prst="straightConnector1">
            <a:avLst/>
          </a:prstGeom>
          <a:noFill/>
          <a:ln cap="flat" cmpd="sng" w="12700">
            <a:solidFill>
              <a:srgbClr val="FF0000"/>
            </a:solidFill>
            <a:prstDash val="solid"/>
            <a:miter lim="800000"/>
            <a:headEnd len="med" w="med" type="none"/>
            <a:tailEnd len="med" w="med" type="none"/>
          </a:ln>
        </p:spPr>
      </p:cxnSp>
      <p:cxnSp>
        <p:nvCxnSpPr>
          <p:cNvPr id="163" name="Google Shape;163;p3"/>
          <p:cNvCxnSpPr/>
          <p:nvPr/>
        </p:nvCxnSpPr>
        <p:spPr>
          <a:xfrm>
            <a:off x="2590800" y="5105400"/>
            <a:ext cx="0" cy="533400"/>
          </a:xfrm>
          <a:prstGeom prst="straightConnector1">
            <a:avLst/>
          </a:prstGeom>
          <a:noFill/>
          <a:ln cap="flat" cmpd="sng" w="12700">
            <a:solidFill>
              <a:srgbClr val="FF0000"/>
            </a:solidFill>
            <a:prstDash val="solid"/>
            <a:miter lim="800000"/>
            <a:headEnd len="med" w="med" type="none"/>
            <a:tailEnd len="med" w="med" type="none"/>
          </a:ln>
        </p:spPr>
      </p:cxnSp>
      <p:cxnSp>
        <p:nvCxnSpPr>
          <p:cNvPr id="164" name="Google Shape;164;p3"/>
          <p:cNvCxnSpPr/>
          <p:nvPr/>
        </p:nvCxnSpPr>
        <p:spPr>
          <a:xfrm>
            <a:off x="3352800" y="5105400"/>
            <a:ext cx="0" cy="533400"/>
          </a:xfrm>
          <a:prstGeom prst="straightConnector1">
            <a:avLst/>
          </a:prstGeom>
          <a:noFill/>
          <a:ln cap="flat" cmpd="sng" w="12700">
            <a:solidFill>
              <a:srgbClr val="FF0000"/>
            </a:solidFill>
            <a:prstDash val="solid"/>
            <a:miter lim="800000"/>
            <a:headEnd len="med" w="med" type="none"/>
            <a:tailEnd len="med" w="med" type="none"/>
          </a:ln>
        </p:spPr>
      </p:cxnSp>
      <p:cxnSp>
        <p:nvCxnSpPr>
          <p:cNvPr id="165" name="Google Shape;165;p3"/>
          <p:cNvCxnSpPr/>
          <p:nvPr/>
        </p:nvCxnSpPr>
        <p:spPr>
          <a:xfrm>
            <a:off x="4267200" y="5105400"/>
            <a:ext cx="0" cy="533400"/>
          </a:xfrm>
          <a:prstGeom prst="straightConnector1">
            <a:avLst/>
          </a:prstGeom>
          <a:noFill/>
          <a:ln cap="flat" cmpd="sng" w="12700">
            <a:solidFill>
              <a:srgbClr val="FF0000"/>
            </a:solidFill>
            <a:prstDash val="solid"/>
            <a:miter lim="800000"/>
            <a:headEnd len="med" w="med" type="none"/>
            <a:tailEnd len="med" w="med" type="none"/>
          </a:ln>
        </p:spPr>
      </p:cxnSp>
      <p:cxnSp>
        <p:nvCxnSpPr>
          <p:cNvPr id="166" name="Google Shape;166;p3"/>
          <p:cNvCxnSpPr/>
          <p:nvPr/>
        </p:nvCxnSpPr>
        <p:spPr>
          <a:xfrm>
            <a:off x="5257800" y="5105400"/>
            <a:ext cx="0" cy="533400"/>
          </a:xfrm>
          <a:prstGeom prst="straightConnector1">
            <a:avLst/>
          </a:prstGeom>
          <a:noFill/>
          <a:ln cap="flat" cmpd="sng" w="12700">
            <a:solidFill>
              <a:srgbClr val="FF0000"/>
            </a:solidFill>
            <a:prstDash val="solid"/>
            <a:miter lim="800000"/>
            <a:headEnd len="med" w="med" type="none"/>
            <a:tailEnd len="med" w="med" type="none"/>
          </a:ln>
        </p:spPr>
      </p:cxnSp>
      <p:cxnSp>
        <p:nvCxnSpPr>
          <p:cNvPr id="167" name="Google Shape;167;p3"/>
          <p:cNvCxnSpPr/>
          <p:nvPr/>
        </p:nvCxnSpPr>
        <p:spPr>
          <a:xfrm>
            <a:off x="6477000" y="5105400"/>
            <a:ext cx="0" cy="533400"/>
          </a:xfrm>
          <a:prstGeom prst="straightConnector1">
            <a:avLst/>
          </a:prstGeom>
          <a:noFill/>
          <a:ln cap="flat" cmpd="sng" w="12700">
            <a:solidFill>
              <a:srgbClr val="FF0000"/>
            </a:solidFill>
            <a:prstDash val="solid"/>
            <a:miter lim="800000"/>
            <a:headEnd len="med" w="med" type="none"/>
            <a:tailEnd len="med" w="med" type="none"/>
          </a:ln>
        </p:spPr>
      </p:cxnSp>
      <p:cxnSp>
        <p:nvCxnSpPr>
          <p:cNvPr id="168" name="Google Shape;168;p3"/>
          <p:cNvCxnSpPr/>
          <p:nvPr/>
        </p:nvCxnSpPr>
        <p:spPr>
          <a:xfrm>
            <a:off x="7620000" y="5105400"/>
            <a:ext cx="0" cy="533400"/>
          </a:xfrm>
          <a:prstGeom prst="straightConnector1">
            <a:avLst/>
          </a:prstGeom>
          <a:noFill/>
          <a:ln cap="flat" cmpd="sng" w="12700">
            <a:solidFill>
              <a:srgbClr val="FF0000"/>
            </a:solidFill>
            <a:prstDash val="solid"/>
            <a:miter lim="800000"/>
            <a:headEnd len="med" w="med" type="none"/>
            <a:tailEnd len="med" w="med" type="none"/>
          </a:ln>
        </p:spPr>
      </p:cxnSp>
      <p:cxnSp>
        <p:nvCxnSpPr>
          <p:cNvPr id="169" name="Google Shape;169;p3"/>
          <p:cNvCxnSpPr/>
          <p:nvPr/>
        </p:nvCxnSpPr>
        <p:spPr>
          <a:xfrm>
            <a:off x="8534400" y="5105400"/>
            <a:ext cx="0" cy="533400"/>
          </a:xfrm>
          <a:prstGeom prst="straightConnector1">
            <a:avLst/>
          </a:prstGeom>
          <a:noFill/>
          <a:ln cap="flat" cmpd="sng" w="12700">
            <a:solidFill>
              <a:srgbClr val="FF0000"/>
            </a:solidFill>
            <a:prstDash val="solid"/>
            <a:miter lim="800000"/>
            <a:headEnd len="med" w="med" type="none"/>
            <a:tailEnd len="med" w="med" type="none"/>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30"/>
          <p:cNvSpPr txBox="1"/>
          <p:nvPr/>
        </p:nvSpPr>
        <p:spPr>
          <a:xfrm>
            <a:off x="1295400" y="6400800"/>
            <a:ext cx="640080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Arial Narrow"/>
              <a:buNone/>
            </a:pPr>
            <a:r>
              <a:rPr b="0" i="0" lang="en-US" sz="1400" u="none">
                <a:solidFill>
                  <a:schemeClr val="lt1"/>
                </a:solidFill>
                <a:latin typeface="Arial Narrow"/>
                <a:ea typeface="Arial Narrow"/>
                <a:cs typeface="Arial Narrow"/>
                <a:sym typeface="Arial Narrow"/>
              </a:rPr>
              <a:t>A. Levitin “Introduction to the Design &amp; Analysis of Algorithms,” 3rd ed., Ch. 8 ©2012 Pearson Education, Inc. Upper Saddle River, NJ. All Rights Reserved. </a:t>
            </a:r>
            <a:endParaRPr/>
          </a:p>
        </p:txBody>
      </p:sp>
      <p:sp>
        <p:nvSpPr>
          <p:cNvPr id="460" name="Google Shape;460;p30"/>
          <p:cNvSpPr txBox="1"/>
          <p:nvPr/>
        </p:nvSpPr>
        <p:spPr>
          <a:xfrm>
            <a:off x="7092950" y="655320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Narrow"/>
              <a:buNone/>
            </a:pPr>
            <a:fld id="{00000000-1234-1234-1234-123412341234}" type="slidenum">
              <a:rPr b="0" i="0" lang="en-US" sz="1400" u="none">
                <a:solidFill>
                  <a:schemeClr val="lt1"/>
                </a:solidFill>
                <a:latin typeface="Arial Narrow"/>
                <a:ea typeface="Arial Narrow"/>
                <a:cs typeface="Arial Narrow"/>
                <a:sym typeface="Arial Narrow"/>
              </a:rPr>
              <a:t>‹#›</a:t>
            </a:fld>
            <a:endParaRPr/>
          </a:p>
        </p:txBody>
      </p:sp>
      <p:sp>
        <p:nvSpPr>
          <p:cNvPr id="461" name="Google Shape;461;p30"/>
          <p:cNvSpPr txBox="1"/>
          <p:nvPr>
            <p:ph type="title"/>
          </p:nvPr>
        </p:nvSpPr>
        <p:spPr>
          <a:xfrm>
            <a:off x="533400" y="152400"/>
            <a:ext cx="86106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2"/>
              </a:buClr>
              <a:buSzPts val="3600"/>
              <a:buFont typeface="Times New Roman"/>
              <a:buNone/>
            </a:pPr>
            <a:r>
              <a:rPr b="1" i="0" lang="en-US" sz="3600" u="none">
                <a:solidFill>
                  <a:schemeClr val="lt2"/>
                </a:solidFill>
                <a:latin typeface="Times New Roman"/>
                <a:ea typeface="Times New Roman"/>
                <a:cs typeface="Times New Roman"/>
                <a:sym typeface="Times New Roman"/>
              </a:rPr>
              <a:t>DP for Optimal BST Problem</a:t>
            </a:r>
            <a:endParaRPr/>
          </a:p>
        </p:txBody>
      </p:sp>
      <p:sp>
        <p:nvSpPr>
          <p:cNvPr id="462" name="Google Shape;462;p30"/>
          <p:cNvSpPr txBox="1"/>
          <p:nvPr/>
        </p:nvSpPr>
        <p:spPr>
          <a:xfrm>
            <a:off x="457200" y="5105400"/>
            <a:ext cx="58674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sp>
        <p:nvSpPr>
          <p:cNvPr id="463" name="Google Shape;463;p30"/>
          <p:cNvSpPr txBox="1"/>
          <p:nvPr/>
        </p:nvSpPr>
        <p:spPr>
          <a:xfrm>
            <a:off x="457200" y="1143000"/>
            <a:ext cx="8686800" cy="15700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99"/>
              </a:buClr>
              <a:buSzPts val="2400"/>
              <a:buFont typeface="Times New Roman"/>
              <a:buNone/>
            </a:pPr>
            <a:r>
              <a:rPr b="1" i="0" lang="en-US" sz="2400" u="none">
                <a:solidFill>
                  <a:srgbClr val="FFFF99"/>
                </a:solidFill>
                <a:latin typeface="Times New Roman"/>
                <a:ea typeface="Times New Roman"/>
                <a:cs typeface="Times New Roman"/>
                <a:sym typeface="Times New Roman"/>
              </a:rPr>
              <a:t>Let T[</a:t>
            </a:r>
            <a:r>
              <a:rPr b="1" i="1" lang="en-US" sz="2400" u="none">
                <a:solidFill>
                  <a:srgbClr val="FFFF99"/>
                </a:solidFill>
                <a:latin typeface="Times New Roman"/>
                <a:ea typeface="Times New Roman"/>
                <a:cs typeface="Times New Roman"/>
                <a:sym typeface="Times New Roman"/>
              </a:rPr>
              <a:t>i,j</a:t>
            </a:r>
            <a:r>
              <a:rPr b="1" i="0" lang="en-US" sz="2400" u="none">
                <a:solidFill>
                  <a:srgbClr val="FFFF99"/>
                </a:solidFill>
                <a:latin typeface="Times New Roman"/>
                <a:ea typeface="Times New Roman"/>
                <a:cs typeface="Times New Roman"/>
                <a:sym typeface="Times New Roman"/>
              </a:rPr>
              <a:t>] be optimal BST for keys </a:t>
            </a:r>
            <a:r>
              <a:rPr b="1" i="1" lang="en-US" sz="2400" u="none">
                <a:solidFill>
                  <a:srgbClr val="FFFF99"/>
                </a:solidFill>
                <a:latin typeface="Times New Roman"/>
                <a:ea typeface="Times New Roman"/>
                <a:cs typeface="Times New Roman"/>
                <a:sym typeface="Times New Roman"/>
              </a:rPr>
              <a:t>a</a:t>
            </a:r>
            <a:r>
              <a:rPr b="1" baseline="-25000" i="1" lang="en-US" sz="2400" u="none">
                <a:solidFill>
                  <a:srgbClr val="FFFF99"/>
                </a:solidFill>
                <a:latin typeface="Times New Roman"/>
                <a:ea typeface="Times New Roman"/>
                <a:cs typeface="Times New Roman"/>
                <a:sym typeface="Times New Roman"/>
              </a:rPr>
              <a:t>i</a:t>
            </a:r>
            <a:r>
              <a:rPr b="1" i="0" lang="en-US" sz="2400" u="none">
                <a:solidFill>
                  <a:srgbClr val="FFFF99"/>
                </a:solidFill>
                <a:latin typeface="Times New Roman"/>
                <a:ea typeface="Times New Roman"/>
                <a:cs typeface="Times New Roman"/>
                <a:sym typeface="Times New Roman"/>
              </a:rPr>
              <a:t> &lt; …&lt; </a:t>
            </a:r>
            <a:r>
              <a:rPr b="1" i="1" lang="en-US" sz="2400" u="none">
                <a:solidFill>
                  <a:srgbClr val="FFFF99"/>
                </a:solidFill>
                <a:latin typeface="Times New Roman"/>
                <a:ea typeface="Times New Roman"/>
                <a:cs typeface="Times New Roman"/>
                <a:sym typeface="Times New Roman"/>
              </a:rPr>
              <a:t>a</a:t>
            </a:r>
            <a:r>
              <a:rPr b="1" baseline="-25000" i="1" lang="en-US" sz="2400" u="none">
                <a:solidFill>
                  <a:srgbClr val="FFFF99"/>
                </a:solidFill>
                <a:latin typeface="Times New Roman"/>
                <a:ea typeface="Times New Roman"/>
                <a:cs typeface="Times New Roman"/>
                <a:sym typeface="Times New Roman"/>
              </a:rPr>
              <a:t>j</a:t>
            </a:r>
            <a:r>
              <a:rPr b="0" i="0" lang="en-US" sz="2400" u="none">
                <a:solidFill>
                  <a:schemeClr val="lt1"/>
                </a:solidFill>
                <a:latin typeface="Times New Roman"/>
                <a:ea typeface="Times New Roman"/>
                <a:cs typeface="Times New Roman"/>
                <a:sym typeface="Times New Roman"/>
              </a:rPr>
              <a:t> ,</a:t>
            </a:r>
            <a:r>
              <a:rPr b="1" i="0" lang="en-US" sz="2400" u="none">
                <a:solidFill>
                  <a:srgbClr val="FFFF99"/>
                </a:solidFill>
                <a:latin typeface="Times New Roman"/>
                <a:ea typeface="Times New Roman"/>
                <a:cs typeface="Times New Roman"/>
                <a:sym typeface="Times New Roman"/>
              </a:rPr>
              <a:t> </a:t>
            </a:r>
            <a:r>
              <a:rPr b="1" i="1" lang="en-US" sz="2400" u="none">
                <a:solidFill>
                  <a:srgbClr val="FFFF99"/>
                </a:solidFill>
                <a:latin typeface="Times New Roman"/>
                <a:ea typeface="Times New Roman"/>
                <a:cs typeface="Times New Roman"/>
                <a:sym typeface="Times New Roman"/>
              </a:rPr>
              <a:t>C</a:t>
            </a:r>
            <a:r>
              <a:rPr b="1" i="0" lang="en-US" sz="2400" u="none">
                <a:solidFill>
                  <a:srgbClr val="FFFF99"/>
                </a:solidFill>
                <a:latin typeface="Times New Roman"/>
                <a:ea typeface="Times New Roman"/>
                <a:cs typeface="Times New Roman"/>
                <a:sym typeface="Times New Roman"/>
              </a:rPr>
              <a:t>[</a:t>
            </a:r>
            <a:r>
              <a:rPr b="1" i="1" lang="en-US" sz="2400" u="none">
                <a:solidFill>
                  <a:srgbClr val="FFFF99"/>
                </a:solidFill>
                <a:latin typeface="Times New Roman"/>
                <a:ea typeface="Times New Roman"/>
                <a:cs typeface="Times New Roman"/>
                <a:sym typeface="Times New Roman"/>
              </a:rPr>
              <a:t>i,j</a:t>
            </a:r>
            <a:r>
              <a:rPr b="1" i="0" lang="en-US" sz="2400" u="none">
                <a:solidFill>
                  <a:srgbClr val="FFFF99"/>
                </a:solidFill>
                <a:latin typeface="Times New Roman"/>
                <a:ea typeface="Times New Roman"/>
                <a:cs typeface="Times New Roman"/>
                <a:sym typeface="Times New Roman"/>
              </a:rPr>
              <a:t>] be minimum average number of comparisons made in T[</a:t>
            </a:r>
            <a:r>
              <a:rPr b="1" i="1" lang="en-US" sz="2400" u="none">
                <a:solidFill>
                  <a:srgbClr val="FFFF99"/>
                </a:solidFill>
                <a:latin typeface="Times New Roman"/>
                <a:ea typeface="Times New Roman"/>
                <a:cs typeface="Times New Roman"/>
                <a:sym typeface="Times New Roman"/>
              </a:rPr>
              <a:t>i,j</a:t>
            </a:r>
            <a:r>
              <a:rPr b="1" i="0" lang="en-US" sz="2400" u="none">
                <a:solidFill>
                  <a:srgbClr val="FFFF99"/>
                </a:solidFill>
                <a:latin typeface="Times New Roman"/>
                <a:ea typeface="Times New Roman"/>
                <a:cs typeface="Times New Roman"/>
                <a:sym typeface="Times New Roman"/>
              </a:rPr>
              <a:t>],</a:t>
            </a:r>
            <a:r>
              <a:rPr b="0" i="0" lang="en-US" sz="2400" u="none">
                <a:solidFill>
                  <a:schemeClr val="lt1"/>
                </a:solidFill>
                <a:latin typeface="Times New Roman"/>
                <a:ea typeface="Times New Roman"/>
                <a:cs typeface="Times New Roman"/>
                <a:sym typeface="Times New Roman"/>
              </a:rPr>
              <a:t> for</a:t>
            </a:r>
            <a:r>
              <a:rPr b="1" i="0" lang="en-US" sz="2400" u="none">
                <a:solidFill>
                  <a:srgbClr val="FFFF99"/>
                </a:solidFill>
                <a:latin typeface="Times New Roman"/>
                <a:ea typeface="Times New Roman"/>
                <a:cs typeface="Times New Roman"/>
                <a:sym typeface="Times New Roman"/>
              </a:rPr>
              <a:t> 1 ≤  </a:t>
            </a:r>
            <a:r>
              <a:rPr b="1" i="1" lang="en-US" sz="2400" u="none">
                <a:solidFill>
                  <a:srgbClr val="FFFF99"/>
                </a:solidFill>
                <a:latin typeface="Times New Roman"/>
                <a:ea typeface="Times New Roman"/>
                <a:cs typeface="Times New Roman"/>
                <a:sym typeface="Times New Roman"/>
              </a:rPr>
              <a:t>i </a:t>
            </a:r>
            <a:r>
              <a:rPr b="1" i="0" lang="en-US" sz="2400" u="none">
                <a:solidFill>
                  <a:srgbClr val="FFFF99"/>
                </a:solidFill>
                <a:latin typeface="Times New Roman"/>
                <a:ea typeface="Times New Roman"/>
                <a:cs typeface="Times New Roman"/>
                <a:sym typeface="Times New Roman"/>
              </a:rPr>
              <a:t>≤  </a:t>
            </a:r>
            <a:r>
              <a:rPr b="1" i="1" lang="en-US" sz="2400" u="none">
                <a:solidFill>
                  <a:srgbClr val="FFFF99"/>
                </a:solidFill>
                <a:latin typeface="Times New Roman"/>
                <a:ea typeface="Times New Roman"/>
                <a:cs typeface="Times New Roman"/>
                <a:sym typeface="Times New Roman"/>
              </a:rPr>
              <a:t>j </a:t>
            </a:r>
            <a:r>
              <a:rPr b="1" i="0" lang="en-US" sz="2400" u="none">
                <a:solidFill>
                  <a:srgbClr val="FFFF99"/>
                </a:solidFill>
                <a:latin typeface="Times New Roman"/>
                <a:ea typeface="Times New Roman"/>
                <a:cs typeface="Times New Roman"/>
                <a:sym typeface="Times New Roman"/>
              </a:rPr>
              <a:t>≤ </a:t>
            </a:r>
            <a:r>
              <a:rPr b="1" i="1" lang="en-US" sz="2400" u="none">
                <a:solidFill>
                  <a:srgbClr val="FFFF99"/>
                </a:solidFill>
                <a:latin typeface="Times New Roman"/>
                <a:ea typeface="Times New Roman"/>
                <a:cs typeface="Times New Roman"/>
                <a:sym typeface="Times New Roman"/>
              </a:rPr>
              <a:t>n. </a:t>
            </a:r>
            <a:r>
              <a:rPr b="1" i="0" lang="en-US" sz="2400" u="none">
                <a:solidFill>
                  <a:srgbClr val="FFFF99"/>
                </a:solidFill>
                <a:latin typeface="Times New Roman"/>
                <a:ea typeface="Times New Roman"/>
                <a:cs typeface="Times New Roman"/>
                <a:sym typeface="Times New Roman"/>
              </a:rPr>
              <a:t>Consider optimal BST among all BSTs with some </a:t>
            </a:r>
            <a:r>
              <a:rPr b="1" i="1" lang="en-US" sz="2400" u="none">
                <a:solidFill>
                  <a:srgbClr val="FFFF99"/>
                </a:solidFill>
                <a:latin typeface="Times New Roman"/>
                <a:ea typeface="Times New Roman"/>
                <a:cs typeface="Times New Roman"/>
                <a:sym typeface="Times New Roman"/>
              </a:rPr>
              <a:t>a</a:t>
            </a:r>
            <a:r>
              <a:rPr b="1" baseline="-25000" i="1" lang="en-US" sz="2400" u="none">
                <a:solidFill>
                  <a:srgbClr val="FFFF99"/>
                </a:solidFill>
                <a:latin typeface="Times New Roman"/>
                <a:ea typeface="Times New Roman"/>
                <a:cs typeface="Times New Roman"/>
                <a:sym typeface="Times New Roman"/>
              </a:rPr>
              <a:t>k  </a:t>
            </a:r>
            <a:r>
              <a:rPr b="1" i="0" lang="en-US" sz="2400" u="none">
                <a:solidFill>
                  <a:srgbClr val="FFFF99"/>
                </a:solidFill>
                <a:latin typeface="Times New Roman"/>
                <a:ea typeface="Times New Roman"/>
                <a:cs typeface="Times New Roman"/>
                <a:sym typeface="Times New Roman"/>
              </a:rPr>
              <a:t>(</a:t>
            </a:r>
            <a:r>
              <a:rPr b="1" i="1" lang="en-US" sz="2400" u="none">
                <a:solidFill>
                  <a:srgbClr val="FFFF99"/>
                </a:solidFill>
                <a:latin typeface="Times New Roman"/>
                <a:ea typeface="Times New Roman"/>
                <a:cs typeface="Times New Roman"/>
                <a:sym typeface="Times New Roman"/>
              </a:rPr>
              <a:t>i </a:t>
            </a:r>
            <a:r>
              <a:rPr b="1" i="0" lang="en-US" sz="2400" u="none">
                <a:solidFill>
                  <a:srgbClr val="FFFF99"/>
                </a:solidFill>
                <a:latin typeface="Times New Roman"/>
                <a:ea typeface="Times New Roman"/>
                <a:cs typeface="Times New Roman"/>
                <a:sym typeface="Times New Roman"/>
              </a:rPr>
              <a:t>≤  </a:t>
            </a:r>
            <a:r>
              <a:rPr b="1" i="1" lang="en-US" sz="2400" u="none">
                <a:solidFill>
                  <a:srgbClr val="FFFF99"/>
                </a:solidFill>
                <a:latin typeface="Times New Roman"/>
                <a:ea typeface="Times New Roman"/>
                <a:cs typeface="Times New Roman"/>
                <a:sym typeface="Times New Roman"/>
              </a:rPr>
              <a:t>k </a:t>
            </a:r>
            <a:r>
              <a:rPr b="1" i="0" lang="en-US" sz="2400" u="none">
                <a:solidFill>
                  <a:srgbClr val="FFFF99"/>
                </a:solidFill>
                <a:latin typeface="Times New Roman"/>
                <a:ea typeface="Times New Roman"/>
                <a:cs typeface="Times New Roman"/>
                <a:sym typeface="Times New Roman"/>
              </a:rPr>
              <a:t>≤</a:t>
            </a:r>
            <a:r>
              <a:rPr b="0" i="0" lang="en-US" sz="2400" u="none">
                <a:solidFill>
                  <a:schemeClr val="lt1"/>
                </a:solidFill>
                <a:latin typeface="Times New Roman"/>
                <a:ea typeface="Times New Roman"/>
                <a:cs typeface="Times New Roman"/>
                <a:sym typeface="Times New Roman"/>
              </a:rPr>
              <a:t>  </a:t>
            </a:r>
            <a:r>
              <a:rPr b="1" i="1" lang="en-US" sz="2400" u="none">
                <a:solidFill>
                  <a:srgbClr val="FFFF99"/>
                </a:solidFill>
                <a:latin typeface="Times New Roman"/>
                <a:ea typeface="Times New Roman"/>
                <a:cs typeface="Times New Roman"/>
                <a:sym typeface="Times New Roman"/>
              </a:rPr>
              <a:t>j</a:t>
            </a:r>
            <a:r>
              <a:rPr b="0" i="0" lang="en-US" sz="2400" u="none">
                <a:solidFill>
                  <a:schemeClr val="lt1"/>
                </a:solidFill>
                <a:latin typeface="Times New Roman"/>
                <a:ea typeface="Times New Roman"/>
                <a:cs typeface="Times New Roman"/>
                <a:sym typeface="Times New Roman"/>
              </a:rPr>
              <a:t> </a:t>
            </a:r>
            <a:r>
              <a:rPr b="1" i="0" lang="en-US" sz="2400" u="none">
                <a:solidFill>
                  <a:srgbClr val="FFFF99"/>
                </a:solidFill>
                <a:latin typeface="Times New Roman"/>
                <a:ea typeface="Times New Roman"/>
                <a:cs typeface="Times New Roman"/>
                <a:sym typeface="Times New Roman"/>
              </a:rPr>
              <a:t>) as their root; T[</a:t>
            </a:r>
            <a:r>
              <a:rPr b="1" i="1" lang="en-US" sz="2400" u="none">
                <a:solidFill>
                  <a:srgbClr val="FFFF99"/>
                </a:solidFill>
                <a:latin typeface="Times New Roman"/>
                <a:ea typeface="Times New Roman"/>
                <a:cs typeface="Times New Roman"/>
                <a:sym typeface="Times New Roman"/>
              </a:rPr>
              <a:t>i,j</a:t>
            </a:r>
            <a:r>
              <a:rPr b="1" i="0" lang="en-US" sz="2400" u="none">
                <a:solidFill>
                  <a:srgbClr val="FFFF99"/>
                </a:solidFill>
                <a:latin typeface="Times New Roman"/>
                <a:ea typeface="Times New Roman"/>
                <a:cs typeface="Times New Roman"/>
                <a:sym typeface="Times New Roman"/>
              </a:rPr>
              <a:t>] is the best among them. </a:t>
            </a:r>
            <a:r>
              <a:rPr b="0" i="0" lang="en-US" sz="2400" u="none">
                <a:solidFill>
                  <a:schemeClr val="lt1"/>
                </a:solidFill>
                <a:latin typeface="Times New Roman"/>
                <a:ea typeface="Times New Roman"/>
                <a:cs typeface="Times New Roman"/>
                <a:sym typeface="Times New Roman"/>
              </a:rPr>
              <a:t> </a:t>
            </a:r>
            <a:endParaRPr/>
          </a:p>
        </p:txBody>
      </p:sp>
      <p:pic>
        <p:nvPicPr>
          <p:cNvPr descr="Fig 8" id="464" name="Google Shape;464;p30"/>
          <p:cNvPicPr preferRelativeResize="0"/>
          <p:nvPr>
            <p:ph idx="1" type="body"/>
          </p:nvPr>
        </p:nvPicPr>
        <p:blipFill rotWithShape="1">
          <a:blip r:embed="rId3">
            <a:alphaModFix/>
          </a:blip>
          <a:srcRect b="0" l="0" r="0" t="0"/>
          <a:stretch/>
        </p:blipFill>
        <p:spPr>
          <a:xfrm>
            <a:off x="381000" y="2667000"/>
            <a:ext cx="4267200" cy="3478212"/>
          </a:xfrm>
          <a:prstGeom prst="rect">
            <a:avLst/>
          </a:prstGeom>
          <a:noFill/>
          <a:ln>
            <a:noFill/>
          </a:ln>
        </p:spPr>
      </p:pic>
      <p:sp>
        <p:nvSpPr>
          <p:cNvPr id="465" name="Google Shape;465;p30"/>
          <p:cNvSpPr txBox="1"/>
          <p:nvPr/>
        </p:nvSpPr>
        <p:spPr>
          <a:xfrm>
            <a:off x="4267200" y="2811462"/>
            <a:ext cx="4876800" cy="39703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99"/>
              </a:buClr>
              <a:buSzPts val="2400"/>
              <a:buFont typeface="Times New Roman"/>
              <a:buNone/>
            </a:pPr>
            <a:r>
              <a:rPr b="1" i="1" lang="en-US" sz="2400" u="none">
                <a:solidFill>
                  <a:srgbClr val="FFFF99"/>
                </a:solidFill>
                <a:latin typeface="Times New Roman"/>
                <a:ea typeface="Times New Roman"/>
                <a:cs typeface="Times New Roman"/>
                <a:sym typeface="Times New Roman"/>
              </a:rPr>
              <a:t>C</a:t>
            </a:r>
            <a:r>
              <a:rPr b="1" i="0" lang="en-US" sz="2400" u="none">
                <a:solidFill>
                  <a:srgbClr val="FFFF99"/>
                </a:solidFill>
                <a:latin typeface="Times New Roman"/>
                <a:ea typeface="Times New Roman"/>
                <a:cs typeface="Times New Roman"/>
                <a:sym typeface="Times New Roman"/>
              </a:rPr>
              <a:t>[</a:t>
            </a:r>
            <a:r>
              <a:rPr b="1" i="1" lang="en-US" sz="2400" u="none">
                <a:solidFill>
                  <a:srgbClr val="FFFF99"/>
                </a:solidFill>
                <a:latin typeface="Times New Roman"/>
                <a:ea typeface="Times New Roman"/>
                <a:cs typeface="Times New Roman"/>
                <a:sym typeface="Times New Roman"/>
              </a:rPr>
              <a:t>i,j</a:t>
            </a:r>
            <a:r>
              <a:rPr b="1" i="0" lang="en-US" sz="2400" u="none">
                <a:solidFill>
                  <a:srgbClr val="FFFF99"/>
                </a:solidFill>
                <a:latin typeface="Times New Roman"/>
                <a:ea typeface="Times New Roman"/>
                <a:cs typeface="Times New Roman"/>
                <a:sym typeface="Times New Roman"/>
              </a:rPr>
              <a:t>] =</a:t>
            </a:r>
            <a:endParaRPr/>
          </a:p>
          <a:p>
            <a:pPr indent="0" lvl="0" marL="0" marR="0" rtl="0" algn="l">
              <a:lnSpc>
                <a:spcPct val="100000"/>
              </a:lnSpc>
              <a:spcBef>
                <a:spcPts val="1200"/>
              </a:spcBef>
              <a:spcAft>
                <a:spcPts val="0"/>
              </a:spcAft>
              <a:buClr>
                <a:srgbClr val="FFFF99"/>
              </a:buClr>
              <a:buSzPts val="2400"/>
              <a:buFont typeface="Times New Roman"/>
              <a:buNone/>
            </a:pPr>
            <a:r>
              <a:rPr b="1" i="0" lang="en-US" sz="2400" u="none">
                <a:solidFill>
                  <a:srgbClr val="FFFF99"/>
                </a:solidFill>
                <a:latin typeface="Times New Roman"/>
                <a:ea typeface="Times New Roman"/>
                <a:cs typeface="Times New Roman"/>
                <a:sym typeface="Times New Roman"/>
              </a:rPr>
              <a:t> min  {</a:t>
            </a:r>
            <a:r>
              <a:rPr b="1" i="1" lang="en-US" sz="2400" u="none">
                <a:solidFill>
                  <a:srgbClr val="FFFF99"/>
                </a:solidFill>
                <a:latin typeface="Times New Roman"/>
                <a:ea typeface="Times New Roman"/>
                <a:cs typeface="Times New Roman"/>
                <a:sym typeface="Times New Roman"/>
              </a:rPr>
              <a:t>p</a:t>
            </a:r>
            <a:r>
              <a:rPr b="1" baseline="-25000" i="1" lang="en-US" sz="2400" u="none">
                <a:solidFill>
                  <a:srgbClr val="FFFF99"/>
                </a:solidFill>
                <a:latin typeface="Times New Roman"/>
                <a:ea typeface="Times New Roman"/>
                <a:cs typeface="Times New Roman"/>
                <a:sym typeface="Times New Roman"/>
              </a:rPr>
              <a:t>k </a:t>
            </a:r>
            <a:r>
              <a:rPr b="1" i="1" lang="en-US" sz="2400" u="none">
                <a:solidFill>
                  <a:srgbClr val="FFFF99"/>
                </a:solidFill>
                <a:latin typeface="Times New Roman"/>
                <a:ea typeface="Times New Roman"/>
                <a:cs typeface="Times New Roman"/>
                <a:sym typeface="Times New Roman"/>
              </a:rPr>
              <a:t>· </a:t>
            </a:r>
            <a:r>
              <a:rPr b="1" i="0" lang="en-US" sz="2400" u="none">
                <a:solidFill>
                  <a:srgbClr val="FFFF99"/>
                </a:solidFill>
                <a:latin typeface="Times New Roman"/>
                <a:ea typeface="Times New Roman"/>
                <a:cs typeface="Times New Roman"/>
                <a:sym typeface="Times New Roman"/>
              </a:rPr>
              <a:t>1 +</a:t>
            </a:r>
            <a:endParaRPr/>
          </a:p>
          <a:p>
            <a:pPr indent="0" lvl="0" marL="0" marR="0" rtl="0" algn="l">
              <a:lnSpc>
                <a:spcPct val="100000"/>
              </a:lnSpc>
              <a:spcBef>
                <a:spcPts val="1200"/>
              </a:spcBef>
              <a:spcAft>
                <a:spcPts val="0"/>
              </a:spcAft>
              <a:buClr>
                <a:srgbClr val="FFFF99"/>
              </a:buClr>
              <a:buSzPts val="2400"/>
              <a:buFont typeface="Times New Roman"/>
              <a:buNone/>
            </a:pPr>
            <a:r>
              <a:rPr b="1" i="0" lang="en-US" sz="2400" u="none">
                <a:solidFill>
                  <a:srgbClr val="FFFF99"/>
                </a:solidFill>
                <a:latin typeface="Times New Roman"/>
                <a:ea typeface="Times New Roman"/>
                <a:cs typeface="Times New Roman"/>
                <a:sym typeface="Times New Roman"/>
              </a:rPr>
              <a:t> </a:t>
            </a:r>
            <a:endParaRPr/>
          </a:p>
          <a:p>
            <a:pPr indent="0" lvl="0" marL="0" marR="0" rtl="0" algn="l">
              <a:lnSpc>
                <a:spcPct val="100000"/>
              </a:lnSpc>
              <a:spcBef>
                <a:spcPts val="1400"/>
              </a:spcBef>
              <a:spcAft>
                <a:spcPts val="0"/>
              </a:spcAft>
              <a:buClr>
                <a:srgbClr val="FFFF99"/>
              </a:buClr>
              <a:buSzPts val="2400"/>
              <a:buFont typeface="Times New Roman"/>
              <a:buNone/>
            </a:pPr>
            <a:r>
              <a:rPr b="1" i="0" lang="en-US" sz="2400" u="none">
                <a:solidFill>
                  <a:srgbClr val="FFFF99"/>
                </a:solidFill>
                <a:latin typeface="Times New Roman"/>
                <a:ea typeface="Times New Roman"/>
                <a:cs typeface="Times New Roman"/>
                <a:sym typeface="Times New Roman"/>
              </a:rPr>
              <a:t>      </a:t>
            </a:r>
            <a:r>
              <a:rPr b="1" i="0" lang="en-US" sz="2800" u="none">
                <a:solidFill>
                  <a:srgbClr val="FFFF99"/>
                </a:solidFill>
                <a:latin typeface="Times New Roman"/>
                <a:ea typeface="Times New Roman"/>
                <a:cs typeface="Times New Roman"/>
                <a:sym typeface="Times New Roman"/>
              </a:rPr>
              <a:t>∑ </a:t>
            </a:r>
            <a:r>
              <a:rPr b="1" i="1" lang="en-US" sz="2400" u="none">
                <a:solidFill>
                  <a:srgbClr val="FFFF99"/>
                </a:solidFill>
                <a:latin typeface="Times New Roman"/>
                <a:ea typeface="Times New Roman"/>
                <a:cs typeface="Times New Roman"/>
                <a:sym typeface="Times New Roman"/>
              </a:rPr>
              <a:t>p</a:t>
            </a:r>
            <a:r>
              <a:rPr b="1" baseline="-25000" i="1" lang="en-US" sz="2400" u="none">
                <a:solidFill>
                  <a:srgbClr val="FFFF99"/>
                </a:solidFill>
                <a:latin typeface="Times New Roman"/>
                <a:ea typeface="Times New Roman"/>
                <a:cs typeface="Times New Roman"/>
                <a:sym typeface="Times New Roman"/>
              </a:rPr>
              <a:t>s</a:t>
            </a:r>
            <a:r>
              <a:rPr b="1" i="1" lang="en-US" sz="2400" u="none">
                <a:solidFill>
                  <a:srgbClr val="FFFF99"/>
                </a:solidFill>
                <a:latin typeface="Times New Roman"/>
                <a:ea typeface="Times New Roman"/>
                <a:cs typeface="Times New Roman"/>
                <a:sym typeface="Times New Roman"/>
              </a:rPr>
              <a:t> · </a:t>
            </a:r>
            <a:r>
              <a:rPr b="1" i="0" lang="en-US" sz="2400" u="none">
                <a:solidFill>
                  <a:srgbClr val="FFFF99"/>
                </a:solidFill>
                <a:latin typeface="Times New Roman"/>
                <a:ea typeface="Times New Roman"/>
                <a:cs typeface="Times New Roman"/>
                <a:sym typeface="Times New Roman"/>
              </a:rPr>
              <a:t>(level </a:t>
            </a:r>
            <a:r>
              <a:rPr b="1" i="1" lang="en-US" sz="2400" u="none">
                <a:solidFill>
                  <a:srgbClr val="FFFF99"/>
                </a:solidFill>
                <a:latin typeface="Times New Roman"/>
                <a:ea typeface="Times New Roman"/>
                <a:cs typeface="Times New Roman"/>
                <a:sym typeface="Times New Roman"/>
              </a:rPr>
              <a:t>a</a:t>
            </a:r>
            <a:r>
              <a:rPr b="1" baseline="-25000" i="1" lang="en-US" sz="2400" u="none">
                <a:solidFill>
                  <a:srgbClr val="FFFF99"/>
                </a:solidFill>
                <a:latin typeface="Times New Roman"/>
                <a:ea typeface="Times New Roman"/>
                <a:cs typeface="Times New Roman"/>
                <a:sym typeface="Times New Roman"/>
              </a:rPr>
              <a:t>s </a:t>
            </a:r>
            <a:r>
              <a:rPr b="1" i="0" lang="en-US" sz="2400" u="none">
                <a:solidFill>
                  <a:srgbClr val="FFFF99"/>
                </a:solidFill>
                <a:latin typeface="Times New Roman"/>
                <a:ea typeface="Times New Roman"/>
                <a:cs typeface="Times New Roman"/>
                <a:sym typeface="Times New Roman"/>
              </a:rPr>
              <a:t>in T[</a:t>
            </a:r>
            <a:r>
              <a:rPr b="1" i="1" lang="en-US" sz="2400" u="none">
                <a:solidFill>
                  <a:srgbClr val="FFFF99"/>
                </a:solidFill>
                <a:latin typeface="Times New Roman"/>
                <a:ea typeface="Times New Roman"/>
                <a:cs typeface="Times New Roman"/>
                <a:sym typeface="Times New Roman"/>
              </a:rPr>
              <a:t>i,k-</a:t>
            </a:r>
            <a:r>
              <a:rPr b="1" i="0" lang="en-US" sz="2400" u="none">
                <a:solidFill>
                  <a:srgbClr val="FFFF99"/>
                </a:solidFill>
                <a:latin typeface="Times New Roman"/>
                <a:ea typeface="Times New Roman"/>
                <a:cs typeface="Times New Roman"/>
                <a:sym typeface="Times New Roman"/>
              </a:rPr>
              <a:t>1] +1)</a:t>
            </a:r>
            <a:r>
              <a:rPr b="0" i="0" lang="en-US" sz="2400" u="none">
                <a:solidFill>
                  <a:schemeClr val="lt1"/>
                </a:solidFill>
                <a:latin typeface="Times New Roman"/>
                <a:ea typeface="Times New Roman"/>
                <a:cs typeface="Times New Roman"/>
                <a:sym typeface="Times New Roman"/>
              </a:rPr>
              <a:t> </a:t>
            </a:r>
            <a:r>
              <a:rPr b="1" i="0" lang="en-US" sz="2400" u="none">
                <a:solidFill>
                  <a:srgbClr val="FFFF99"/>
                </a:solidFill>
                <a:latin typeface="Times New Roman"/>
                <a:ea typeface="Times New Roman"/>
                <a:cs typeface="Times New Roman"/>
                <a:sym typeface="Times New Roman"/>
              </a:rPr>
              <a:t>+</a:t>
            </a:r>
            <a:endParaRPr/>
          </a:p>
          <a:p>
            <a:pPr indent="0" lvl="0" marL="0" marR="0" rtl="0" algn="l">
              <a:lnSpc>
                <a:spcPct val="100000"/>
              </a:lnSpc>
              <a:spcBef>
                <a:spcPts val="1200"/>
              </a:spcBef>
              <a:spcAft>
                <a:spcPts val="0"/>
              </a:spcAft>
              <a:buClr>
                <a:schemeClr val="lt1"/>
              </a:buClr>
              <a:buSzPts val="2400"/>
              <a:buFont typeface="Times New Roman"/>
              <a:buNone/>
            </a:pPr>
            <a:r>
              <a:t/>
            </a:r>
            <a:endParaRPr b="1" i="0" sz="2400" u="none">
              <a:solidFill>
                <a:srgbClr val="FFFF99"/>
              </a:solidFill>
              <a:latin typeface="Times New Roman"/>
              <a:ea typeface="Times New Roman"/>
              <a:cs typeface="Times New Roman"/>
              <a:sym typeface="Times New Roman"/>
            </a:endParaRPr>
          </a:p>
          <a:p>
            <a:pPr indent="0" lvl="0" marL="0" marR="0" rtl="0" algn="l">
              <a:lnSpc>
                <a:spcPct val="100000"/>
              </a:lnSpc>
              <a:spcBef>
                <a:spcPts val="1200"/>
              </a:spcBef>
              <a:spcAft>
                <a:spcPts val="0"/>
              </a:spcAft>
              <a:buClr>
                <a:srgbClr val="FFFF99"/>
              </a:buClr>
              <a:buSzPts val="2400"/>
              <a:buFont typeface="Times New Roman"/>
              <a:buNone/>
            </a:pPr>
            <a:r>
              <a:rPr b="1" i="0" lang="en-US" sz="2400" u="none">
                <a:solidFill>
                  <a:srgbClr val="FFFF99"/>
                </a:solidFill>
                <a:latin typeface="Times New Roman"/>
                <a:ea typeface="Times New Roman"/>
                <a:cs typeface="Times New Roman"/>
                <a:sym typeface="Times New Roman"/>
              </a:rPr>
              <a:t>          ∑ </a:t>
            </a:r>
            <a:r>
              <a:rPr b="1" i="1" lang="en-US" sz="2400" u="none">
                <a:solidFill>
                  <a:srgbClr val="FFFF99"/>
                </a:solidFill>
                <a:latin typeface="Times New Roman"/>
                <a:ea typeface="Times New Roman"/>
                <a:cs typeface="Times New Roman"/>
                <a:sym typeface="Times New Roman"/>
              </a:rPr>
              <a:t>p</a:t>
            </a:r>
            <a:r>
              <a:rPr b="1" baseline="-25000" i="1" lang="en-US" sz="2400" u="none">
                <a:solidFill>
                  <a:srgbClr val="FFFF99"/>
                </a:solidFill>
                <a:latin typeface="Times New Roman"/>
                <a:ea typeface="Times New Roman"/>
                <a:cs typeface="Times New Roman"/>
                <a:sym typeface="Times New Roman"/>
              </a:rPr>
              <a:t>s</a:t>
            </a:r>
            <a:r>
              <a:rPr b="1" i="1" lang="en-US" sz="2400" u="none">
                <a:solidFill>
                  <a:srgbClr val="FFFF99"/>
                </a:solidFill>
                <a:latin typeface="Times New Roman"/>
                <a:ea typeface="Times New Roman"/>
                <a:cs typeface="Times New Roman"/>
                <a:sym typeface="Times New Roman"/>
              </a:rPr>
              <a:t> · </a:t>
            </a:r>
            <a:r>
              <a:rPr b="1" i="0" lang="en-US" sz="2400" u="none">
                <a:solidFill>
                  <a:srgbClr val="FFFF99"/>
                </a:solidFill>
                <a:latin typeface="Times New Roman"/>
                <a:ea typeface="Times New Roman"/>
                <a:cs typeface="Times New Roman"/>
                <a:sym typeface="Times New Roman"/>
              </a:rPr>
              <a:t>(level </a:t>
            </a:r>
            <a:r>
              <a:rPr b="1" i="1" lang="en-US" sz="2400" u="none">
                <a:solidFill>
                  <a:srgbClr val="FFFF99"/>
                </a:solidFill>
                <a:latin typeface="Times New Roman"/>
                <a:ea typeface="Times New Roman"/>
                <a:cs typeface="Times New Roman"/>
                <a:sym typeface="Times New Roman"/>
              </a:rPr>
              <a:t>a</a:t>
            </a:r>
            <a:r>
              <a:rPr b="1" baseline="-25000" i="1" lang="en-US" sz="2400" u="none">
                <a:solidFill>
                  <a:srgbClr val="FFFF99"/>
                </a:solidFill>
                <a:latin typeface="Times New Roman"/>
                <a:ea typeface="Times New Roman"/>
                <a:cs typeface="Times New Roman"/>
                <a:sym typeface="Times New Roman"/>
              </a:rPr>
              <a:t>s</a:t>
            </a:r>
            <a:r>
              <a:rPr b="1" i="1" lang="en-US" sz="2400" u="none">
                <a:solidFill>
                  <a:srgbClr val="FFFF99"/>
                </a:solidFill>
                <a:latin typeface="Times New Roman"/>
                <a:ea typeface="Times New Roman"/>
                <a:cs typeface="Times New Roman"/>
                <a:sym typeface="Times New Roman"/>
              </a:rPr>
              <a:t> </a:t>
            </a:r>
            <a:r>
              <a:rPr b="1" i="0" lang="en-US" sz="2400" u="none">
                <a:solidFill>
                  <a:srgbClr val="FFFF99"/>
                </a:solidFill>
                <a:latin typeface="Times New Roman"/>
                <a:ea typeface="Times New Roman"/>
                <a:cs typeface="Times New Roman"/>
                <a:sym typeface="Times New Roman"/>
              </a:rPr>
              <a:t>in T[</a:t>
            </a:r>
            <a:r>
              <a:rPr b="1" i="1" lang="en-US" sz="2400" u="none">
                <a:solidFill>
                  <a:srgbClr val="FFFF99"/>
                </a:solidFill>
                <a:latin typeface="Times New Roman"/>
                <a:ea typeface="Times New Roman"/>
                <a:cs typeface="Times New Roman"/>
                <a:sym typeface="Times New Roman"/>
              </a:rPr>
              <a:t>k+</a:t>
            </a:r>
            <a:r>
              <a:rPr b="1" i="0" lang="en-US" sz="2400" u="none">
                <a:solidFill>
                  <a:srgbClr val="FFFF99"/>
                </a:solidFill>
                <a:latin typeface="Times New Roman"/>
                <a:ea typeface="Times New Roman"/>
                <a:cs typeface="Times New Roman"/>
                <a:sym typeface="Times New Roman"/>
              </a:rPr>
              <a:t>1</a:t>
            </a:r>
            <a:r>
              <a:rPr b="1" i="1" lang="en-US" sz="2400" u="none">
                <a:solidFill>
                  <a:srgbClr val="FFFF99"/>
                </a:solidFill>
                <a:latin typeface="Times New Roman"/>
                <a:ea typeface="Times New Roman"/>
                <a:cs typeface="Times New Roman"/>
                <a:sym typeface="Times New Roman"/>
              </a:rPr>
              <a:t>,j</a:t>
            </a:r>
            <a:r>
              <a:rPr b="1" i="0" lang="en-US" sz="2400" u="none">
                <a:solidFill>
                  <a:srgbClr val="FFFF99"/>
                </a:solidFill>
                <a:latin typeface="Times New Roman"/>
                <a:ea typeface="Times New Roman"/>
                <a:cs typeface="Times New Roman"/>
                <a:sym typeface="Times New Roman"/>
              </a:rPr>
              <a:t>] +1)}</a:t>
            </a:r>
            <a:endParaRPr b="1" i="0" sz="2800" u="none">
              <a:solidFill>
                <a:srgbClr val="FFFF99"/>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i="0" sz="2800" u="none">
              <a:solidFill>
                <a:srgbClr val="FFFF99"/>
              </a:solidFill>
              <a:latin typeface="Times New Roman"/>
              <a:ea typeface="Times New Roman"/>
              <a:cs typeface="Times New Roman"/>
              <a:sym typeface="Times New Roman"/>
            </a:endParaRPr>
          </a:p>
        </p:txBody>
      </p:sp>
      <p:sp>
        <p:nvSpPr>
          <p:cNvPr id="466" name="Google Shape;466;p30"/>
          <p:cNvSpPr txBox="1"/>
          <p:nvPr/>
        </p:nvSpPr>
        <p:spPr>
          <a:xfrm>
            <a:off x="4114800" y="3657600"/>
            <a:ext cx="11430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99"/>
              </a:buClr>
              <a:buSzPts val="2000"/>
              <a:buFont typeface="Times New Roman"/>
              <a:buNone/>
            </a:pPr>
            <a:r>
              <a:rPr b="1" i="1" lang="en-US" sz="2000" u="none">
                <a:solidFill>
                  <a:srgbClr val="FFFF99"/>
                </a:solidFill>
                <a:latin typeface="Times New Roman"/>
                <a:ea typeface="Times New Roman"/>
                <a:cs typeface="Times New Roman"/>
                <a:sym typeface="Times New Roman"/>
              </a:rPr>
              <a:t>i </a:t>
            </a:r>
            <a:r>
              <a:rPr b="1" i="0" lang="en-US" sz="2000" u="none">
                <a:solidFill>
                  <a:srgbClr val="FFFF99"/>
                </a:solidFill>
                <a:latin typeface="Times New Roman"/>
                <a:ea typeface="Times New Roman"/>
                <a:cs typeface="Times New Roman"/>
                <a:sym typeface="Times New Roman"/>
              </a:rPr>
              <a:t>≤ </a:t>
            </a:r>
            <a:r>
              <a:rPr b="1" i="1" lang="en-US" sz="2000" u="none">
                <a:solidFill>
                  <a:srgbClr val="FFFF99"/>
                </a:solidFill>
                <a:latin typeface="Times New Roman"/>
                <a:ea typeface="Times New Roman"/>
                <a:cs typeface="Times New Roman"/>
                <a:sym typeface="Times New Roman"/>
              </a:rPr>
              <a:t>k </a:t>
            </a:r>
            <a:r>
              <a:rPr b="1" i="0" lang="en-US" sz="2000" u="none">
                <a:solidFill>
                  <a:srgbClr val="FFFF99"/>
                </a:solidFill>
                <a:latin typeface="Times New Roman"/>
                <a:ea typeface="Times New Roman"/>
                <a:cs typeface="Times New Roman"/>
                <a:sym typeface="Times New Roman"/>
              </a:rPr>
              <a:t>≤</a:t>
            </a:r>
            <a:r>
              <a:rPr b="0" i="0" lang="en-US" sz="2000" u="none">
                <a:solidFill>
                  <a:schemeClr val="lt1"/>
                </a:solidFill>
                <a:latin typeface="Times New Roman"/>
                <a:ea typeface="Times New Roman"/>
                <a:cs typeface="Times New Roman"/>
                <a:sym typeface="Times New Roman"/>
              </a:rPr>
              <a:t> </a:t>
            </a:r>
            <a:r>
              <a:rPr b="1" i="1" lang="en-US" sz="2000" u="none">
                <a:solidFill>
                  <a:srgbClr val="FFFF99"/>
                </a:solidFill>
                <a:latin typeface="Times New Roman"/>
                <a:ea typeface="Times New Roman"/>
                <a:cs typeface="Times New Roman"/>
                <a:sym typeface="Times New Roman"/>
              </a:rPr>
              <a:t>j</a:t>
            </a:r>
            <a:endParaRPr/>
          </a:p>
        </p:txBody>
      </p:sp>
      <p:sp>
        <p:nvSpPr>
          <p:cNvPr id="467" name="Google Shape;467;p30"/>
          <p:cNvSpPr txBox="1"/>
          <p:nvPr/>
        </p:nvSpPr>
        <p:spPr>
          <a:xfrm>
            <a:off x="4648200" y="4876800"/>
            <a:ext cx="6858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99"/>
              </a:buClr>
              <a:buSzPts val="2000"/>
              <a:buFont typeface="Times New Roman"/>
              <a:buNone/>
            </a:pPr>
            <a:r>
              <a:rPr b="1" i="1" lang="en-US" sz="2000" u="none">
                <a:solidFill>
                  <a:srgbClr val="FFFF99"/>
                </a:solidFill>
                <a:latin typeface="Times New Roman"/>
                <a:ea typeface="Times New Roman"/>
                <a:cs typeface="Times New Roman"/>
                <a:sym typeface="Times New Roman"/>
              </a:rPr>
              <a:t>s </a:t>
            </a:r>
            <a:r>
              <a:rPr b="1" i="0" lang="en-US" sz="2000" u="none">
                <a:solidFill>
                  <a:srgbClr val="FFFF99"/>
                </a:solidFill>
                <a:latin typeface="Times New Roman"/>
                <a:ea typeface="Times New Roman"/>
                <a:cs typeface="Times New Roman"/>
                <a:sym typeface="Times New Roman"/>
              </a:rPr>
              <a:t>=</a:t>
            </a:r>
            <a:r>
              <a:rPr b="0" i="0" lang="en-US" sz="2000" u="none">
                <a:solidFill>
                  <a:schemeClr val="lt1"/>
                </a:solidFill>
                <a:latin typeface="Times New Roman"/>
                <a:ea typeface="Times New Roman"/>
                <a:cs typeface="Times New Roman"/>
                <a:sym typeface="Times New Roman"/>
              </a:rPr>
              <a:t> </a:t>
            </a:r>
            <a:r>
              <a:rPr b="1" i="1" lang="en-US" sz="2000" u="none">
                <a:solidFill>
                  <a:srgbClr val="FFFF99"/>
                </a:solidFill>
                <a:latin typeface="Times New Roman"/>
                <a:ea typeface="Times New Roman"/>
                <a:cs typeface="Times New Roman"/>
                <a:sym typeface="Times New Roman"/>
              </a:rPr>
              <a:t>i</a:t>
            </a:r>
            <a:endParaRPr/>
          </a:p>
        </p:txBody>
      </p:sp>
      <p:sp>
        <p:nvSpPr>
          <p:cNvPr id="468" name="Google Shape;468;p30"/>
          <p:cNvSpPr txBox="1"/>
          <p:nvPr/>
        </p:nvSpPr>
        <p:spPr>
          <a:xfrm>
            <a:off x="4724400" y="4267200"/>
            <a:ext cx="5334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99"/>
              </a:buClr>
              <a:buSzPts val="2000"/>
              <a:buFont typeface="Times New Roman"/>
              <a:buNone/>
            </a:pPr>
            <a:r>
              <a:rPr b="1" i="1" lang="en-US" sz="2000" u="none">
                <a:solidFill>
                  <a:srgbClr val="FFFF99"/>
                </a:solidFill>
                <a:latin typeface="Times New Roman"/>
                <a:ea typeface="Times New Roman"/>
                <a:cs typeface="Times New Roman"/>
                <a:sym typeface="Times New Roman"/>
              </a:rPr>
              <a:t>k-</a:t>
            </a:r>
            <a:r>
              <a:rPr b="1" i="0" lang="en-US" sz="2000" u="none">
                <a:solidFill>
                  <a:srgbClr val="FFFF99"/>
                </a:solidFill>
                <a:latin typeface="Times New Roman"/>
                <a:ea typeface="Times New Roman"/>
                <a:cs typeface="Times New Roman"/>
                <a:sym typeface="Times New Roman"/>
              </a:rPr>
              <a:t>1</a:t>
            </a:r>
            <a:endParaRPr/>
          </a:p>
        </p:txBody>
      </p:sp>
      <p:sp>
        <p:nvSpPr>
          <p:cNvPr id="469" name="Google Shape;469;p30"/>
          <p:cNvSpPr txBox="1"/>
          <p:nvPr/>
        </p:nvSpPr>
        <p:spPr>
          <a:xfrm>
            <a:off x="4800600" y="6019800"/>
            <a:ext cx="9144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99"/>
              </a:buClr>
              <a:buSzPts val="2000"/>
              <a:buFont typeface="Times New Roman"/>
              <a:buNone/>
            </a:pPr>
            <a:r>
              <a:rPr b="1" i="0" lang="en-US" sz="2000" u="none">
                <a:solidFill>
                  <a:srgbClr val="FFFF99"/>
                </a:solidFill>
                <a:latin typeface="Times New Roman"/>
                <a:ea typeface="Times New Roman"/>
                <a:cs typeface="Times New Roman"/>
                <a:sym typeface="Times New Roman"/>
              </a:rPr>
              <a:t>s =</a:t>
            </a:r>
            <a:r>
              <a:rPr b="1" i="1" lang="en-US" sz="2000" u="none">
                <a:solidFill>
                  <a:srgbClr val="FFFF99"/>
                </a:solidFill>
                <a:latin typeface="Times New Roman"/>
                <a:ea typeface="Times New Roman"/>
                <a:cs typeface="Times New Roman"/>
                <a:sym typeface="Times New Roman"/>
              </a:rPr>
              <a:t>k+</a:t>
            </a:r>
            <a:r>
              <a:rPr b="1" i="0" lang="en-US" sz="2000" u="none">
                <a:solidFill>
                  <a:srgbClr val="FFFF99"/>
                </a:solidFill>
                <a:latin typeface="Times New Roman"/>
                <a:ea typeface="Times New Roman"/>
                <a:cs typeface="Times New Roman"/>
                <a:sym typeface="Times New Roman"/>
              </a:rPr>
              <a:t>1</a:t>
            </a:r>
            <a:endParaRPr/>
          </a:p>
        </p:txBody>
      </p:sp>
      <p:sp>
        <p:nvSpPr>
          <p:cNvPr id="470" name="Google Shape;470;p30"/>
          <p:cNvSpPr txBox="1"/>
          <p:nvPr/>
        </p:nvSpPr>
        <p:spPr>
          <a:xfrm>
            <a:off x="5029200" y="5334000"/>
            <a:ext cx="3810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99"/>
              </a:buClr>
              <a:buSzPts val="2000"/>
              <a:buFont typeface="Times New Roman"/>
              <a:buNone/>
            </a:pPr>
            <a:r>
              <a:rPr b="1" i="1" lang="en-US" sz="2000" u="none">
                <a:solidFill>
                  <a:srgbClr val="FFFF99"/>
                </a:solidFill>
                <a:latin typeface="Times New Roman"/>
                <a:ea typeface="Times New Roman"/>
                <a:cs typeface="Times New Roman"/>
                <a:sym typeface="Times New Roman"/>
              </a:rPr>
              <a:t>j</a:t>
            </a:r>
            <a:endParaRPr/>
          </a:p>
        </p:txBody>
      </p:sp>
      <p:cxnSp>
        <p:nvCxnSpPr>
          <p:cNvPr id="471" name="Google Shape;471;p30"/>
          <p:cNvCxnSpPr/>
          <p:nvPr/>
        </p:nvCxnSpPr>
        <p:spPr>
          <a:xfrm flipH="1">
            <a:off x="5410200" y="2714625"/>
            <a:ext cx="846137" cy="257175"/>
          </a:xfrm>
          <a:prstGeom prst="straightConnector1">
            <a:avLst/>
          </a:prstGeom>
          <a:noFill/>
          <a:ln cap="flat" cmpd="sng" w="12700">
            <a:solidFill>
              <a:srgbClr val="FF0000"/>
            </a:solidFill>
            <a:prstDash val="solid"/>
            <a:miter lim="800000"/>
            <a:headEnd len="med" w="med" type="none"/>
            <a:tailEnd len="med" w="med" type="stealth"/>
          </a:ln>
        </p:spPr>
      </p:cxnSp>
      <p:sp>
        <p:nvSpPr>
          <p:cNvPr id="472" name="Google Shape;472;p30"/>
          <p:cNvSpPr txBox="1"/>
          <p:nvPr/>
        </p:nvSpPr>
        <p:spPr>
          <a:xfrm>
            <a:off x="6256337" y="2514600"/>
            <a:ext cx="2603500" cy="4000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000"/>
              <a:buFont typeface="Times New Roman"/>
              <a:buNone/>
            </a:pPr>
            <a:r>
              <a:rPr b="0" i="0" lang="en-US" sz="2000" u="none">
                <a:solidFill>
                  <a:schemeClr val="lt1"/>
                </a:solidFill>
                <a:latin typeface="Times New Roman"/>
                <a:ea typeface="Times New Roman"/>
                <a:cs typeface="Times New Roman"/>
                <a:sym typeface="Times New Roman"/>
              </a:rPr>
              <a:t>Min Num Comparisons</a:t>
            </a:r>
            <a:endParaRPr/>
          </a:p>
        </p:txBody>
      </p:sp>
      <p:sp>
        <p:nvSpPr>
          <p:cNvPr id="473" name="Google Shape;473;p30"/>
          <p:cNvSpPr txBox="1"/>
          <p:nvPr/>
        </p:nvSpPr>
        <p:spPr>
          <a:xfrm>
            <a:off x="7373937" y="3429000"/>
            <a:ext cx="1160462" cy="4000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000"/>
              <a:buFont typeface="Times New Roman"/>
              <a:buNone/>
            </a:pPr>
            <a:r>
              <a:rPr b="0" i="0" lang="en-US" sz="2000" u="none">
                <a:solidFill>
                  <a:schemeClr val="lt1"/>
                </a:solidFill>
                <a:latin typeface="Times New Roman"/>
                <a:ea typeface="Times New Roman"/>
                <a:cs typeface="Times New Roman"/>
                <a:sym typeface="Times New Roman"/>
              </a:rPr>
              <a:t>Best Tree</a:t>
            </a:r>
            <a:endParaRPr/>
          </a:p>
        </p:txBody>
      </p:sp>
      <p:cxnSp>
        <p:nvCxnSpPr>
          <p:cNvPr id="474" name="Google Shape;474;p30"/>
          <p:cNvCxnSpPr/>
          <p:nvPr/>
        </p:nvCxnSpPr>
        <p:spPr>
          <a:xfrm flipH="1">
            <a:off x="7086600" y="3829050"/>
            <a:ext cx="471487" cy="636587"/>
          </a:xfrm>
          <a:prstGeom prst="straightConnector1">
            <a:avLst/>
          </a:prstGeom>
          <a:noFill/>
          <a:ln cap="flat" cmpd="sng" w="12700">
            <a:solidFill>
              <a:srgbClr val="FF0000"/>
            </a:solidFill>
            <a:prstDash val="solid"/>
            <a:miter lim="800000"/>
            <a:headEnd len="med" w="med" type="none"/>
            <a:tailEnd len="med" w="med" type="stealth"/>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31"/>
          <p:cNvSpPr txBox="1"/>
          <p:nvPr/>
        </p:nvSpPr>
        <p:spPr>
          <a:xfrm>
            <a:off x="1295400" y="6400800"/>
            <a:ext cx="640080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Arial Narrow"/>
              <a:buNone/>
            </a:pPr>
            <a:r>
              <a:rPr b="0" i="0" lang="en-US" sz="1400" u="none">
                <a:solidFill>
                  <a:schemeClr val="lt1"/>
                </a:solidFill>
                <a:latin typeface="Arial Narrow"/>
                <a:ea typeface="Arial Narrow"/>
                <a:cs typeface="Arial Narrow"/>
                <a:sym typeface="Arial Narrow"/>
              </a:rPr>
              <a:t>A. Levitin “Introduction to the Design &amp; Analysis of Algorithms,” 3rd ed., Ch. 8 ©2012 Pearson Education, Inc. Upper Saddle River, NJ. All Rights Reserved. </a:t>
            </a:r>
            <a:endParaRPr/>
          </a:p>
        </p:txBody>
      </p:sp>
      <p:sp>
        <p:nvSpPr>
          <p:cNvPr id="481" name="Google Shape;481;p31"/>
          <p:cNvSpPr txBox="1"/>
          <p:nvPr/>
        </p:nvSpPr>
        <p:spPr>
          <a:xfrm>
            <a:off x="7092950" y="655320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Narrow"/>
              <a:buNone/>
            </a:pPr>
            <a:fld id="{00000000-1234-1234-1234-123412341234}" type="slidenum">
              <a:rPr b="0" i="0" lang="en-US" sz="1400" u="none">
                <a:solidFill>
                  <a:schemeClr val="lt1"/>
                </a:solidFill>
                <a:latin typeface="Arial Narrow"/>
                <a:ea typeface="Arial Narrow"/>
                <a:cs typeface="Arial Narrow"/>
                <a:sym typeface="Arial Narrow"/>
              </a:rPr>
              <a:t>‹#›</a:t>
            </a:fld>
            <a:endParaRPr/>
          </a:p>
        </p:txBody>
      </p:sp>
      <p:sp>
        <p:nvSpPr>
          <p:cNvPr id="482" name="Google Shape;482;p31"/>
          <p:cNvSpPr txBox="1"/>
          <p:nvPr>
            <p:ph type="title"/>
          </p:nvPr>
        </p:nvSpPr>
        <p:spPr>
          <a:xfrm>
            <a:off x="609600" y="152400"/>
            <a:ext cx="758825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2"/>
              </a:buClr>
              <a:buSzPts val="3600"/>
              <a:buFont typeface="Times New Roman"/>
              <a:buNone/>
            </a:pPr>
            <a:r>
              <a:rPr b="1" i="0" lang="en-US" sz="3600" u="none">
                <a:solidFill>
                  <a:schemeClr val="lt2"/>
                </a:solidFill>
                <a:latin typeface="Times New Roman"/>
                <a:ea typeface="Times New Roman"/>
                <a:cs typeface="Times New Roman"/>
                <a:sym typeface="Times New Roman"/>
              </a:rPr>
              <a:t>DP for Optimal BST Problem (cont.)</a:t>
            </a:r>
            <a:endParaRPr/>
          </a:p>
        </p:txBody>
      </p:sp>
      <p:sp>
        <p:nvSpPr>
          <p:cNvPr id="483" name="Google Shape;483;p31"/>
          <p:cNvSpPr txBox="1"/>
          <p:nvPr/>
        </p:nvSpPr>
        <p:spPr>
          <a:xfrm>
            <a:off x="457200" y="5105400"/>
            <a:ext cx="58674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sp>
        <p:nvSpPr>
          <p:cNvPr id="484" name="Google Shape;484;p31"/>
          <p:cNvSpPr txBox="1"/>
          <p:nvPr/>
        </p:nvSpPr>
        <p:spPr>
          <a:xfrm>
            <a:off x="533400" y="1176337"/>
            <a:ext cx="8610600" cy="32321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99"/>
              </a:buClr>
              <a:buSzPts val="2400"/>
              <a:buFont typeface="Times New Roman"/>
              <a:buNone/>
            </a:pPr>
            <a:r>
              <a:rPr b="1" i="0" lang="en-US" sz="2400" u="none">
                <a:solidFill>
                  <a:srgbClr val="FFFF99"/>
                </a:solidFill>
                <a:latin typeface="Times New Roman"/>
                <a:ea typeface="Times New Roman"/>
                <a:cs typeface="Times New Roman"/>
                <a:sym typeface="Times New Roman"/>
              </a:rPr>
              <a:t>After simplifications, we obtain the recurrence for </a:t>
            </a:r>
            <a:r>
              <a:rPr b="1" i="1" lang="en-US" sz="2400" u="none">
                <a:solidFill>
                  <a:srgbClr val="FFFF99"/>
                </a:solidFill>
                <a:latin typeface="Times New Roman"/>
                <a:ea typeface="Times New Roman"/>
                <a:cs typeface="Times New Roman"/>
                <a:sym typeface="Times New Roman"/>
              </a:rPr>
              <a:t>C</a:t>
            </a:r>
            <a:r>
              <a:rPr b="1" i="0" lang="en-US" sz="2400" u="none">
                <a:solidFill>
                  <a:srgbClr val="FFFF99"/>
                </a:solidFill>
                <a:latin typeface="Times New Roman"/>
                <a:ea typeface="Times New Roman"/>
                <a:cs typeface="Times New Roman"/>
                <a:sym typeface="Times New Roman"/>
              </a:rPr>
              <a:t>[</a:t>
            </a:r>
            <a:r>
              <a:rPr b="1" i="1" lang="en-US" sz="2400" u="none">
                <a:solidFill>
                  <a:srgbClr val="FFFF99"/>
                </a:solidFill>
                <a:latin typeface="Times New Roman"/>
                <a:ea typeface="Times New Roman"/>
                <a:cs typeface="Times New Roman"/>
                <a:sym typeface="Times New Roman"/>
              </a:rPr>
              <a:t>i,j</a:t>
            </a:r>
            <a:r>
              <a:rPr b="1" i="0" lang="en-US" sz="2400" u="none">
                <a:solidFill>
                  <a:srgbClr val="FFFF99"/>
                </a:solidFill>
                <a:latin typeface="Times New Roman"/>
                <a:ea typeface="Times New Roman"/>
                <a:cs typeface="Times New Roman"/>
                <a:sym typeface="Times New Roman"/>
              </a:rPr>
              <a:t>]:</a:t>
            </a:r>
            <a:endParaRPr/>
          </a:p>
          <a:p>
            <a:pPr indent="0" lvl="0" marL="0" marR="0" rtl="0" algn="l">
              <a:lnSpc>
                <a:spcPct val="100000"/>
              </a:lnSpc>
              <a:spcBef>
                <a:spcPts val="1200"/>
              </a:spcBef>
              <a:spcAft>
                <a:spcPts val="0"/>
              </a:spcAft>
              <a:buClr>
                <a:srgbClr val="FFFF99"/>
              </a:buClr>
              <a:buSzPts val="2400"/>
              <a:buFont typeface="Times New Roman"/>
              <a:buNone/>
            </a:pPr>
            <a:r>
              <a:rPr b="1" i="1" lang="en-US" sz="2400" u="none">
                <a:solidFill>
                  <a:srgbClr val="FFFF99"/>
                </a:solidFill>
                <a:latin typeface="Times New Roman"/>
                <a:ea typeface="Times New Roman"/>
                <a:cs typeface="Times New Roman"/>
                <a:sym typeface="Times New Roman"/>
              </a:rPr>
              <a:t>C</a:t>
            </a:r>
            <a:r>
              <a:rPr b="1" i="0" lang="en-US" sz="2400" u="none">
                <a:solidFill>
                  <a:srgbClr val="FFFF99"/>
                </a:solidFill>
                <a:latin typeface="Times New Roman"/>
                <a:ea typeface="Times New Roman"/>
                <a:cs typeface="Times New Roman"/>
                <a:sym typeface="Times New Roman"/>
              </a:rPr>
              <a:t>[</a:t>
            </a:r>
            <a:r>
              <a:rPr b="1" i="1" lang="en-US" sz="2400" u="none">
                <a:solidFill>
                  <a:srgbClr val="FFFF99"/>
                </a:solidFill>
                <a:latin typeface="Times New Roman"/>
                <a:ea typeface="Times New Roman"/>
                <a:cs typeface="Times New Roman"/>
                <a:sym typeface="Times New Roman"/>
              </a:rPr>
              <a:t>i,j</a:t>
            </a:r>
            <a:r>
              <a:rPr b="1" i="0" lang="en-US" sz="2400" u="none">
                <a:solidFill>
                  <a:srgbClr val="FFFF99"/>
                </a:solidFill>
                <a:latin typeface="Times New Roman"/>
                <a:ea typeface="Times New Roman"/>
                <a:cs typeface="Times New Roman"/>
                <a:sym typeface="Times New Roman"/>
              </a:rPr>
              <a:t>] = </a:t>
            </a:r>
            <a:r>
              <a:rPr b="0" i="0" lang="en-US" sz="2400" u="none">
                <a:solidFill>
                  <a:schemeClr val="lt1"/>
                </a:solidFill>
                <a:latin typeface="Times New Roman"/>
                <a:ea typeface="Times New Roman"/>
                <a:cs typeface="Times New Roman"/>
                <a:sym typeface="Times New Roman"/>
              </a:rPr>
              <a:t>  </a:t>
            </a:r>
            <a:r>
              <a:rPr b="1" i="0" lang="en-US" sz="2400" u="none">
                <a:solidFill>
                  <a:srgbClr val="FFFF99"/>
                </a:solidFill>
                <a:latin typeface="Times New Roman"/>
                <a:ea typeface="Times New Roman"/>
                <a:cs typeface="Times New Roman"/>
                <a:sym typeface="Times New Roman"/>
              </a:rPr>
              <a:t>min {</a:t>
            </a:r>
            <a:r>
              <a:rPr b="1" i="1" lang="en-US" sz="2400" u="none">
                <a:solidFill>
                  <a:srgbClr val="FFFF99"/>
                </a:solidFill>
                <a:latin typeface="Times New Roman"/>
                <a:ea typeface="Times New Roman"/>
                <a:cs typeface="Times New Roman"/>
                <a:sym typeface="Times New Roman"/>
              </a:rPr>
              <a:t>C</a:t>
            </a:r>
            <a:r>
              <a:rPr b="1" i="0" lang="en-US" sz="2400" u="none">
                <a:solidFill>
                  <a:srgbClr val="FFFF99"/>
                </a:solidFill>
                <a:latin typeface="Times New Roman"/>
                <a:ea typeface="Times New Roman"/>
                <a:cs typeface="Times New Roman"/>
                <a:sym typeface="Times New Roman"/>
              </a:rPr>
              <a:t>[</a:t>
            </a:r>
            <a:r>
              <a:rPr b="1" i="1" lang="en-US" sz="2400" u="none">
                <a:solidFill>
                  <a:srgbClr val="FFFF99"/>
                </a:solidFill>
                <a:latin typeface="Times New Roman"/>
                <a:ea typeface="Times New Roman"/>
                <a:cs typeface="Times New Roman"/>
                <a:sym typeface="Times New Roman"/>
              </a:rPr>
              <a:t>i</a:t>
            </a:r>
            <a:r>
              <a:rPr b="1" i="0" lang="en-US" sz="2400" u="none">
                <a:solidFill>
                  <a:srgbClr val="FFFF99"/>
                </a:solidFill>
                <a:latin typeface="Times New Roman"/>
                <a:ea typeface="Times New Roman"/>
                <a:cs typeface="Times New Roman"/>
                <a:sym typeface="Times New Roman"/>
              </a:rPr>
              <a:t>,</a:t>
            </a:r>
            <a:r>
              <a:rPr b="1" i="1" lang="en-US" sz="2400" u="none">
                <a:solidFill>
                  <a:srgbClr val="FFFF99"/>
                </a:solidFill>
                <a:latin typeface="Times New Roman"/>
                <a:ea typeface="Times New Roman"/>
                <a:cs typeface="Times New Roman"/>
                <a:sym typeface="Times New Roman"/>
              </a:rPr>
              <a:t>k</a:t>
            </a:r>
            <a:r>
              <a:rPr b="1" i="0" lang="en-US" sz="2400" u="none">
                <a:solidFill>
                  <a:srgbClr val="FFFF99"/>
                </a:solidFill>
                <a:latin typeface="Times New Roman"/>
                <a:ea typeface="Times New Roman"/>
                <a:cs typeface="Times New Roman"/>
                <a:sym typeface="Times New Roman"/>
              </a:rPr>
              <a:t>-1] + </a:t>
            </a:r>
            <a:r>
              <a:rPr b="1" i="1" lang="en-US" sz="2400" u="none">
                <a:solidFill>
                  <a:srgbClr val="FFFF99"/>
                </a:solidFill>
                <a:latin typeface="Times New Roman"/>
                <a:ea typeface="Times New Roman"/>
                <a:cs typeface="Times New Roman"/>
                <a:sym typeface="Times New Roman"/>
              </a:rPr>
              <a:t>C</a:t>
            </a:r>
            <a:r>
              <a:rPr b="1" i="0" lang="en-US" sz="2400" u="none">
                <a:solidFill>
                  <a:srgbClr val="FFFF99"/>
                </a:solidFill>
                <a:latin typeface="Times New Roman"/>
                <a:ea typeface="Times New Roman"/>
                <a:cs typeface="Times New Roman"/>
                <a:sym typeface="Times New Roman"/>
              </a:rPr>
              <a:t>[</a:t>
            </a:r>
            <a:r>
              <a:rPr b="1" i="1" lang="en-US" sz="2400" u="none">
                <a:solidFill>
                  <a:srgbClr val="FFFF99"/>
                </a:solidFill>
                <a:latin typeface="Times New Roman"/>
                <a:ea typeface="Times New Roman"/>
                <a:cs typeface="Times New Roman"/>
                <a:sym typeface="Times New Roman"/>
              </a:rPr>
              <a:t>k</a:t>
            </a:r>
            <a:r>
              <a:rPr b="1" i="0" lang="en-US" sz="2400" u="none">
                <a:solidFill>
                  <a:srgbClr val="FFFF99"/>
                </a:solidFill>
                <a:latin typeface="Times New Roman"/>
                <a:ea typeface="Times New Roman"/>
                <a:cs typeface="Times New Roman"/>
                <a:sym typeface="Times New Roman"/>
              </a:rPr>
              <a:t>+1,</a:t>
            </a:r>
            <a:r>
              <a:rPr b="1" i="1" lang="en-US" sz="2400" u="none">
                <a:solidFill>
                  <a:srgbClr val="FFFF99"/>
                </a:solidFill>
                <a:latin typeface="Times New Roman"/>
                <a:ea typeface="Times New Roman"/>
                <a:cs typeface="Times New Roman"/>
                <a:sym typeface="Times New Roman"/>
              </a:rPr>
              <a:t>j</a:t>
            </a:r>
            <a:r>
              <a:rPr b="1" i="0" lang="en-US" sz="2400" u="none">
                <a:solidFill>
                  <a:srgbClr val="FFFF99"/>
                </a:solidFill>
                <a:latin typeface="Times New Roman"/>
                <a:ea typeface="Times New Roman"/>
                <a:cs typeface="Times New Roman"/>
                <a:sym typeface="Times New Roman"/>
              </a:rPr>
              <a:t>]} + ∑ </a:t>
            </a:r>
            <a:r>
              <a:rPr b="1" i="1" lang="en-US" sz="2400" u="none">
                <a:solidFill>
                  <a:srgbClr val="FFFF99"/>
                </a:solidFill>
                <a:latin typeface="Times New Roman"/>
                <a:ea typeface="Times New Roman"/>
                <a:cs typeface="Times New Roman"/>
                <a:sym typeface="Times New Roman"/>
              </a:rPr>
              <a:t>p</a:t>
            </a:r>
            <a:r>
              <a:rPr b="1" baseline="-25000" i="1" lang="en-US" sz="2400" u="none">
                <a:solidFill>
                  <a:srgbClr val="FFFF99"/>
                </a:solidFill>
                <a:latin typeface="Times New Roman"/>
                <a:ea typeface="Times New Roman"/>
                <a:cs typeface="Times New Roman"/>
                <a:sym typeface="Times New Roman"/>
              </a:rPr>
              <a:t>s</a:t>
            </a:r>
            <a:r>
              <a:rPr b="0" i="0" lang="en-US" sz="2400" u="none">
                <a:solidFill>
                  <a:schemeClr val="lt1"/>
                </a:solidFill>
                <a:latin typeface="Times New Roman"/>
                <a:ea typeface="Times New Roman"/>
                <a:cs typeface="Times New Roman"/>
                <a:sym typeface="Times New Roman"/>
              </a:rPr>
              <a:t>   </a:t>
            </a:r>
            <a:r>
              <a:rPr b="1" i="0" lang="en-US" sz="2400" u="none">
                <a:solidFill>
                  <a:srgbClr val="FFFF99"/>
                </a:solidFill>
                <a:latin typeface="Times New Roman"/>
                <a:ea typeface="Times New Roman"/>
                <a:cs typeface="Times New Roman"/>
                <a:sym typeface="Times New Roman"/>
              </a:rPr>
              <a:t>for</a:t>
            </a:r>
            <a:r>
              <a:rPr b="0" i="0" lang="en-US" sz="2400" u="none">
                <a:solidFill>
                  <a:schemeClr val="lt1"/>
                </a:solidFill>
                <a:latin typeface="Times New Roman"/>
                <a:ea typeface="Times New Roman"/>
                <a:cs typeface="Times New Roman"/>
                <a:sym typeface="Times New Roman"/>
              </a:rPr>
              <a:t> </a:t>
            </a:r>
            <a:r>
              <a:rPr b="1" i="0" lang="en-US" sz="2400" u="none">
                <a:solidFill>
                  <a:srgbClr val="FFFF99"/>
                </a:solidFill>
                <a:latin typeface="Times New Roman"/>
                <a:ea typeface="Times New Roman"/>
                <a:cs typeface="Times New Roman"/>
                <a:sym typeface="Times New Roman"/>
              </a:rPr>
              <a:t>1 ≤  </a:t>
            </a:r>
            <a:r>
              <a:rPr b="1" i="1" lang="en-US" sz="2400" u="none">
                <a:solidFill>
                  <a:srgbClr val="FFFF99"/>
                </a:solidFill>
                <a:latin typeface="Times New Roman"/>
                <a:ea typeface="Times New Roman"/>
                <a:cs typeface="Times New Roman"/>
                <a:sym typeface="Times New Roman"/>
              </a:rPr>
              <a:t>i </a:t>
            </a:r>
            <a:r>
              <a:rPr b="1" i="0" lang="en-US" sz="2400" u="none">
                <a:solidFill>
                  <a:srgbClr val="FFFF99"/>
                </a:solidFill>
                <a:latin typeface="Times New Roman"/>
                <a:ea typeface="Times New Roman"/>
                <a:cs typeface="Times New Roman"/>
                <a:sym typeface="Times New Roman"/>
              </a:rPr>
              <a:t>≤  </a:t>
            </a:r>
            <a:r>
              <a:rPr b="1" i="1" lang="en-US" sz="2400" u="none">
                <a:solidFill>
                  <a:srgbClr val="FFFF99"/>
                </a:solidFill>
                <a:latin typeface="Times New Roman"/>
                <a:ea typeface="Times New Roman"/>
                <a:cs typeface="Times New Roman"/>
                <a:sym typeface="Times New Roman"/>
              </a:rPr>
              <a:t>j </a:t>
            </a:r>
            <a:r>
              <a:rPr b="1" i="0" lang="en-US" sz="2400" u="none">
                <a:solidFill>
                  <a:srgbClr val="FFFF99"/>
                </a:solidFill>
                <a:latin typeface="Times New Roman"/>
                <a:ea typeface="Times New Roman"/>
                <a:cs typeface="Times New Roman"/>
                <a:sym typeface="Times New Roman"/>
              </a:rPr>
              <a:t>≤ </a:t>
            </a:r>
            <a:r>
              <a:rPr b="1" i="1" lang="en-US" sz="2400" u="none">
                <a:solidFill>
                  <a:srgbClr val="FFFF99"/>
                </a:solidFill>
                <a:latin typeface="Times New Roman"/>
                <a:ea typeface="Times New Roman"/>
                <a:cs typeface="Times New Roman"/>
                <a:sym typeface="Times New Roman"/>
              </a:rPr>
              <a:t>n</a:t>
            </a:r>
            <a:endParaRPr/>
          </a:p>
          <a:p>
            <a:pPr indent="0" lvl="0" marL="0" marR="0" rtl="0" algn="l">
              <a:lnSpc>
                <a:spcPct val="100000"/>
              </a:lnSpc>
              <a:spcBef>
                <a:spcPts val="1200"/>
              </a:spcBef>
              <a:spcAft>
                <a:spcPts val="0"/>
              </a:spcAft>
              <a:buClr>
                <a:srgbClr val="FFFF99"/>
              </a:buClr>
              <a:buSzPts val="2400"/>
              <a:buFont typeface="Times New Roman"/>
              <a:buNone/>
            </a:pPr>
            <a:r>
              <a:rPr b="1" i="1" lang="en-US" sz="2400" u="none">
                <a:solidFill>
                  <a:srgbClr val="FFFF99"/>
                </a:solidFill>
                <a:latin typeface="Times New Roman"/>
                <a:ea typeface="Times New Roman"/>
                <a:cs typeface="Times New Roman"/>
                <a:sym typeface="Times New Roman"/>
              </a:rPr>
              <a:t>C</a:t>
            </a:r>
            <a:r>
              <a:rPr b="1" i="0" lang="en-US" sz="2400" u="none">
                <a:solidFill>
                  <a:srgbClr val="FFFF99"/>
                </a:solidFill>
                <a:latin typeface="Times New Roman"/>
                <a:ea typeface="Times New Roman"/>
                <a:cs typeface="Times New Roman"/>
                <a:sym typeface="Times New Roman"/>
              </a:rPr>
              <a:t>[</a:t>
            </a:r>
            <a:r>
              <a:rPr b="1" i="1" lang="en-US" sz="2400" u="none">
                <a:solidFill>
                  <a:srgbClr val="FFFF99"/>
                </a:solidFill>
                <a:latin typeface="Times New Roman"/>
                <a:ea typeface="Times New Roman"/>
                <a:cs typeface="Times New Roman"/>
                <a:sym typeface="Times New Roman"/>
              </a:rPr>
              <a:t>i,i</a:t>
            </a:r>
            <a:r>
              <a:rPr b="1" i="0" lang="en-US" sz="2400" u="none">
                <a:solidFill>
                  <a:srgbClr val="FFFF99"/>
                </a:solidFill>
                <a:latin typeface="Times New Roman"/>
                <a:ea typeface="Times New Roman"/>
                <a:cs typeface="Times New Roman"/>
                <a:sym typeface="Times New Roman"/>
              </a:rPr>
              <a:t>] = </a:t>
            </a:r>
            <a:r>
              <a:rPr b="1" i="1" lang="en-US" sz="2400" u="none">
                <a:solidFill>
                  <a:srgbClr val="FFFF99"/>
                </a:solidFill>
                <a:latin typeface="Times New Roman"/>
                <a:ea typeface="Times New Roman"/>
                <a:cs typeface="Times New Roman"/>
                <a:sym typeface="Times New Roman"/>
              </a:rPr>
              <a:t>p</a:t>
            </a:r>
            <a:r>
              <a:rPr b="1" baseline="-25000" i="1" lang="en-US" sz="2400" u="none">
                <a:solidFill>
                  <a:srgbClr val="FFFF99"/>
                </a:solidFill>
                <a:latin typeface="Times New Roman"/>
                <a:ea typeface="Times New Roman"/>
                <a:cs typeface="Times New Roman"/>
                <a:sym typeface="Times New Roman"/>
              </a:rPr>
              <a:t>i    </a:t>
            </a:r>
            <a:r>
              <a:rPr b="1" i="0" lang="en-US" sz="2400" u="none">
                <a:solidFill>
                  <a:srgbClr val="FFFF99"/>
                </a:solidFill>
                <a:latin typeface="Times New Roman"/>
                <a:ea typeface="Times New Roman"/>
                <a:cs typeface="Times New Roman"/>
                <a:sym typeface="Times New Roman"/>
              </a:rPr>
              <a:t>for 1 ≤  </a:t>
            </a:r>
            <a:r>
              <a:rPr b="1" i="1" lang="en-US" sz="2400" u="none">
                <a:solidFill>
                  <a:srgbClr val="FFFF99"/>
                </a:solidFill>
                <a:latin typeface="Times New Roman"/>
                <a:ea typeface="Times New Roman"/>
                <a:cs typeface="Times New Roman"/>
                <a:sym typeface="Times New Roman"/>
              </a:rPr>
              <a:t>i </a:t>
            </a:r>
            <a:r>
              <a:rPr b="1" i="0" lang="en-US" sz="2400" u="none">
                <a:solidFill>
                  <a:srgbClr val="FFFF99"/>
                </a:solidFill>
                <a:latin typeface="Times New Roman"/>
                <a:ea typeface="Times New Roman"/>
                <a:cs typeface="Times New Roman"/>
                <a:sym typeface="Times New Roman"/>
              </a:rPr>
              <a:t>≤  </a:t>
            </a:r>
            <a:r>
              <a:rPr b="1" i="1" lang="en-US" sz="2400" u="none">
                <a:solidFill>
                  <a:srgbClr val="FFFF99"/>
                </a:solidFill>
                <a:latin typeface="Times New Roman"/>
                <a:ea typeface="Times New Roman"/>
                <a:cs typeface="Times New Roman"/>
                <a:sym typeface="Times New Roman"/>
              </a:rPr>
              <a:t>j </a:t>
            </a:r>
            <a:r>
              <a:rPr b="1" i="0" lang="en-US" sz="2400" u="none">
                <a:solidFill>
                  <a:srgbClr val="FFFF99"/>
                </a:solidFill>
                <a:latin typeface="Times New Roman"/>
                <a:ea typeface="Times New Roman"/>
                <a:cs typeface="Times New Roman"/>
                <a:sym typeface="Times New Roman"/>
              </a:rPr>
              <a:t>≤ </a:t>
            </a:r>
            <a:r>
              <a:rPr b="1" i="1" lang="en-US" sz="2400" u="none">
                <a:solidFill>
                  <a:srgbClr val="FFFF99"/>
                </a:solidFill>
                <a:latin typeface="Times New Roman"/>
                <a:ea typeface="Times New Roman"/>
                <a:cs typeface="Times New Roman"/>
                <a:sym typeface="Times New Roman"/>
              </a:rPr>
              <a:t>n</a:t>
            </a:r>
            <a:endParaRPr/>
          </a:p>
          <a:p>
            <a:pPr indent="0" lvl="0" marL="0" marR="0" rtl="0" algn="l">
              <a:lnSpc>
                <a:spcPct val="100000"/>
              </a:lnSpc>
              <a:spcBef>
                <a:spcPts val="1200"/>
              </a:spcBef>
              <a:spcAft>
                <a:spcPts val="0"/>
              </a:spcAft>
              <a:buClr>
                <a:schemeClr val="lt1"/>
              </a:buClr>
              <a:buSzPts val="2400"/>
              <a:buFont typeface="Times New Roman"/>
              <a:buNone/>
            </a:pPr>
            <a:r>
              <a:t/>
            </a:r>
            <a:endParaRPr b="1" baseline="-25000" i="1" sz="2400" u="none">
              <a:solidFill>
                <a:srgbClr val="FFFF99"/>
              </a:solidFill>
              <a:latin typeface="Times New Roman"/>
              <a:ea typeface="Times New Roman"/>
              <a:cs typeface="Times New Roman"/>
              <a:sym typeface="Times New Roman"/>
            </a:endParaRPr>
          </a:p>
          <a:p>
            <a:pPr indent="0" lvl="0" marL="0" marR="0" rtl="0" algn="l">
              <a:lnSpc>
                <a:spcPct val="100000"/>
              </a:lnSpc>
              <a:spcBef>
                <a:spcPts val="1600"/>
              </a:spcBef>
              <a:spcAft>
                <a:spcPts val="0"/>
              </a:spcAft>
              <a:buClr>
                <a:srgbClr val="FFFF99"/>
              </a:buClr>
              <a:buSzPts val="3200"/>
              <a:buFont typeface="Times New Roman"/>
              <a:buNone/>
            </a:pPr>
            <a:r>
              <a:rPr b="1" i="0" lang="en-US" sz="3200" u="none">
                <a:solidFill>
                  <a:srgbClr val="FFFF99"/>
                </a:solidFill>
                <a:latin typeface="Times New Roman"/>
                <a:ea typeface="Times New Roman"/>
                <a:cs typeface="Times New Roman"/>
                <a:sym typeface="Times New Roman"/>
              </a:rPr>
              <a:t>What table elements are involved?</a:t>
            </a:r>
            <a:endParaRPr b="1" baseline="-25000" i="0" sz="3200" u="none">
              <a:solidFill>
                <a:srgbClr val="FFFF99"/>
              </a:solidFill>
              <a:latin typeface="Times New Roman"/>
              <a:ea typeface="Times New Roman"/>
              <a:cs typeface="Times New Roman"/>
              <a:sym typeface="Times New Roman"/>
            </a:endParaRPr>
          </a:p>
          <a:p>
            <a:pPr indent="0" lvl="0" marL="0" marR="0" rtl="0" algn="l">
              <a:lnSpc>
                <a:spcPct val="100000"/>
              </a:lnSpc>
              <a:spcBef>
                <a:spcPts val="1200"/>
              </a:spcBef>
              <a:spcAft>
                <a:spcPts val="0"/>
              </a:spcAft>
              <a:buClr>
                <a:schemeClr val="lt1"/>
              </a:buClr>
              <a:buSzPts val="2400"/>
              <a:buFont typeface="Times New Roman"/>
              <a:buNone/>
            </a:pPr>
            <a:r>
              <a:rPr b="0" i="0" lang="en-US" sz="2400" u="none">
                <a:solidFill>
                  <a:schemeClr val="lt1"/>
                </a:solidFill>
                <a:latin typeface="Times New Roman"/>
                <a:ea typeface="Times New Roman"/>
                <a:cs typeface="Times New Roman"/>
                <a:sym typeface="Times New Roman"/>
              </a:rPr>
              <a:t> </a:t>
            </a:r>
            <a:endParaRPr/>
          </a:p>
        </p:txBody>
      </p:sp>
      <p:sp>
        <p:nvSpPr>
          <p:cNvPr id="485" name="Google Shape;485;p31"/>
          <p:cNvSpPr txBox="1"/>
          <p:nvPr/>
        </p:nvSpPr>
        <p:spPr>
          <a:xfrm>
            <a:off x="609600" y="1600200"/>
            <a:ext cx="8534400" cy="328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400"/>
              <a:buFont typeface="Times New Roman"/>
              <a:buNone/>
            </a:pPr>
            <a:r>
              <a:t/>
            </a:r>
            <a:endParaRPr b="1" i="0" sz="2400" u="none">
              <a:solidFill>
                <a:srgbClr val="FFFF99"/>
              </a:solidFill>
              <a:latin typeface="Times New Roman"/>
              <a:ea typeface="Times New Roman"/>
              <a:cs typeface="Times New Roman"/>
              <a:sym typeface="Times New Roman"/>
            </a:endParaRPr>
          </a:p>
          <a:p>
            <a:pPr indent="0" lvl="0" marL="0" marR="0" rtl="0" algn="l">
              <a:lnSpc>
                <a:spcPct val="100000"/>
              </a:lnSpc>
              <a:spcBef>
                <a:spcPts val="1200"/>
              </a:spcBef>
              <a:spcAft>
                <a:spcPts val="0"/>
              </a:spcAft>
              <a:buClr>
                <a:srgbClr val="FFFF99"/>
              </a:buClr>
              <a:buSzPts val="2400"/>
              <a:buFont typeface="Times New Roman"/>
              <a:buNone/>
            </a:pPr>
            <a:r>
              <a:rPr b="1" i="0" lang="en-US" sz="2400" u="none">
                <a:solidFill>
                  <a:srgbClr val="FFFF99"/>
                </a:solidFill>
                <a:latin typeface="Times New Roman"/>
                <a:ea typeface="Times New Roman"/>
                <a:cs typeface="Times New Roman"/>
                <a:sym typeface="Times New Roman"/>
              </a:rPr>
              <a:t> </a:t>
            </a:r>
            <a:endParaRPr/>
          </a:p>
          <a:p>
            <a:pPr indent="0" lvl="0" marL="0" marR="0" rtl="0" algn="l">
              <a:lnSpc>
                <a:spcPct val="100000"/>
              </a:lnSpc>
              <a:spcBef>
                <a:spcPts val="1200"/>
              </a:spcBef>
              <a:spcAft>
                <a:spcPts val="0"/>
              </a:spcAft>
              <a:buClr>
                <a:srgbClr val="FFFF99"/>
              </a:buClr>
              <a:buSzPts val="2400"/>
              <a:buFont typeface="Times New Roman"/>
              <a:buNone/>
            </a:pPr>
            <a:r>
              <a:rPr b="1" i="0" lang="en-US" sz="2400" u="none">
                <a:solidFill>
                  <a:srgbClr val="FFFF99"/>
                </a:solidFill>
                <a:latin typeface="Times New Roman"/>
                <a:ea typeface="Times New Roman"/>
                <a:cs typeface="Times New Roman"/>
                <a:sym typeface="Times New Roman"/>
              </a:rPr>
              <a:t>           </a:t>
            </a:r>
            <a:endParaRPr/>
          </a:p>
          <a:p>
            <a:pPr indent="0" lvl="0" marL="0" marR="0" rtl="0" algn="l">
              <a:lnSpc>
                <a:spcPct val="100000"/>
              </a:lnSpc>
              <a:spcBef>
                <a:spcPts val="1200"/>
              </a:spcBef>
              <a:spcAft>
                <a:spcPts val="0"/>
              </a:spcAft>
              <a:buClr>
                <a:schemeClr val="lt1"/>
              </a:buClr>
              <a:buSzPts val="2400"/>
              <a:buFont typeface="Times New Roman"/>
              <a:buNone/>
            </a:pPr>
            <a:r>
              <a:t/>
            </a:r>
            <a:endParaRPr b="1" i="0" sz="2400" u="none">
              <a:solidFill>
                <a:srgbClr val="FFFF99"/>
              </a:solidFill>
              <a:latin typeface="Times New Roman"/>
              <a:ea typeface="Times New Roman"/>
              <a:cs typeface="Times New Roman"/>
              <a:sym typeface="Times New Roman"/>
            </a:endParaRPr>
          </a:p>
          <a:p>
            <a:pPr indent="0" lvl="0" marL="0" marR="0" rtl="0" algn="l">
              <a:lnSpc>
                <a:spcPct val="100000"/>
              </a:lnSpc>
              <a:spcBef>
                <a:spcPts val="1200"/>
              </a:spcBef>
              <a:spcAft>
                <a:spcPts val="0"/>
              </a:spcAft>
              <a:buClr>
                <a:srgbClr val="FFFF99"/>
              </a:buClr>
              <a:buSzPts val="2400"/>
              <a:buFont typeface="Times New Roman"/>
              <a:buNone/>
            </a:pPr>
            <a:r>
              <a:rPr b="1" i="0" lang="en-US" sz="2400" u="none">
                <a:solidFill>
                  <a:srgbClr val="FFFF99"/>
                </a:solidFill>
                <a:latin typeface="Times New Roman"/>
                <a:ea typeface="Times New Roman"/>
                <a:cs typeface="Times New Roman"/>
                <a:sym typeface="Times New Roman"/>
              </a:rPr>
              <a:t>           </a:t>
            </a:r>
            <a:endParaRPr b="1" i="0" sz="2800" u="none">
              <a:solidFill>
                <a:srgbClr val="FFFF99"/>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i="0" sz="2800" u="none">
              <a:solidFill>
                <a:srgbClr val="FFFF99"/>
              </a:solidFill>
              <a:latin typeface="Times New Roman"/>
              <a:ea typeface="Times New Roman"/>
              <a:cs typeface="Times New Roman"/>
              <a:sym typeface="Times New Roman"/>
            </a:endParaRPr>
          </a:p>
        </p:txBody>
      </p:sp>
      <p:sp>
        <p:nvSpPr>
          <p:cNvPr id="486" name="Google Shape;486;p31"/>
          <p:cNvSpPr txBox="1"/>
          <p:nvPr/>
        </p:nvSpPr>
        <p:spPr>
          <a:xfrm>
            <a:off x="4953000" y="1981200"/>
            <a:ext cx="6858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99"/>
              </a:buClr>
              <a:buSzPts val="2000"/>
              <a:buFont typeface="Times New Roman"/>
              <a:buNone/>
            </a:pPr>
            <a:r>
              <a:rPr b="1" i="1" lang="en-US" sz="2000" u="none">
                <a:solidFill>
                  <a:srgbClr val="FFFF99"/>
                </a:solidFill>
                <a:latin typeface="Times New Roman"/>
                <a:ea typeface="Times New Roman"/>
                <a:cs typeface="Times New Roman"/>
                <a:sym typeface="Times New Roman"/>
              </a:rPr>
              <a:t>s </a:t>
            </a:r>
            <a:r>
              <a:rPr b="1" i="0" lang="en-US" sz="2000" u="none">
                <a:solidFill>
                  <a:srgbClr val="FFFF99"/>
                </a:solidFill>
                <a:latin typeface="Times New Roman"/>
                <a:ea typeface="Times New Roman"/>
                <a:cs typeface="Times New Roman"/>
                <a:sym typeface="Times New Roman"/>
              </a:rPr>
              <a:t>=</a:t>
            </a:r>
            <a:r>
              <a:rPr b="0" i="0" lang="en-US" sz="2000" u="none">
                <a:solidFill>
                  <a:schemeClr val="lt1"/>
                </a:solidFill>
                <a:latin typeface="Times New Roman"/>
                <a:ea typeface="Times New Roman"/>
                <a:cs typeface="Times New Roman"/>
                <a:sym typeface="Times New Roman"/>
              </a:rPr>
              <a:t> </a:t>
            </a:r>
            <a:r>
              <a:rPr b="1" i="1" lang="en-US" sz="2000" u="none">
                <a:solidFill>
                  <a:srgbClr val="FFFF99"/>
                </a:solidFill>
                <a:latin typeface="Times New Roman"/>
                <a:ea typeface="Times New Roman"/>
                <a:cs typeface="Times New Roman"/>
                <a:sym typeface="Times New Roman"/>
              </a:rPr>
              <a:t>i</a:t>
            </a:r>
            <a:endParaRPr/>
          </a:p>
        </p:txBody>
      </p:sp>
      <p:sp>
        <p:nvSpPr>
          <p:cNvPr id="487" name="Google Shape;487;p31"/>
          <p:cNvSpPr txBox="1"/>
          <p:nvPr/>
        </p:nvSpPr>
        <p:spPr>
          <a:xfrm>
            <a:off x="5181600" y="1447800"/>
            <a:ext cx="3810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99"/>
              </a:buClr>
              <a:buSzPts val="2000"/>
              <a:buFont typeface="Times New Roman"/>
              <a:buNone/>
            </a:pPr>
            <a:r>
              <a:rPr b="1" i="1" lang="en-US" sz="2000" u="none">
                <a:solidFill>
                  <a:srgbClr val="FFFF99"/>
                </a:solidFill>
                <a:latin typeface="Times New Roman"/>
                <a:ea typeface="Times New Roman"/>
                <a:cs typeface="Times New Roman"/>
                <a:sym typeface="Times New Roman"/>
              </a:rPr>
              <a:t>j</a:t>
            </a:r>
            <a:endParaRPr/>
          </a:p>
        </p:txBody>
      </p:sp>
      <p:sp>
        <p:nvSpPr>
          <p:cNvPr id="488" name="Google Shape;488;p31"/>
          <p:cNvSpPr txBox="1"/>
          <p:nvPr/>
        </p:nvSpPr>
        <p:spPr>
          <a:xfrm>
            <a:off x="1371600" y="1981200"/>
            <a:ext cx="11430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99"/>
              </a:buClr>
              <a:buSzPts val="2000"/>
              <a:buFont typeface="Times New Roman"/>
              <a:buNone/>
            </a:pPr>
            <a:r>
              <a:rPr b="1" i="1" lang="en-US" sz="2000" u="none">
                <a:solidFill>
                  <a:srgbClr val="FFFF99"/>
                </a:solidFill>
                <a:latin typeface="Times New Roman"/>
                <a:ea typeface="Times New Roman"/>
                <a:cs typeface="Times New Roman"/>
                <a:sym typeface="Times New Roman"/>
              </a:rPr>
              <a:t>i </a:t>
            </a:r>
            <a:r>
              <a:rPr b="1" i="0" lang="en-US" sz="2000" u="none">
                <a:solidFill>
                  <a:srgbClr val="FFFF99"/>
                </a:solidFill>
                <a:latin typeface="Times New Roman"/>
                <a:ea typeface="Times New Roman"/>
                <a:cs typeface="Times New Roman"/>
                <a:sym typeface="Times New Roman"/>
              </a:rPr>
              <a:t>≤ </a:t>
            </a:r>
            <a:r>
              <a:rPr b="1" i="1" lang="en-US" sz="2000" u="none">
                <a:solidFill>
                  <a:srgbClr val="FFFF99"/>
                </a:solidFill>
                <a:latin typeface="Times New Roman"/>
                <a:ea typeface="Times New Roman"/>
                <a:cs typeface="Times New Roman"/>
                <a:sym typeface="Times New Roman"/>
              </a:rPr>
              <a:t>k </a:t>
            </a:r>
            <a:r>
              <a:rPr b="1" i="0" lang="en-US" sz="2000" u="none">
                <a:solidFill>
                  <a:srgbClr val="FFFF99"/>
                </a:solidFill>
                <a:latin typeface="Times New Roman"/>
                <a:ea typeface="Times New Roman"/>
                <a:cs typeface="Times New Roman"/>
                <a:sym typeface="Times New Roman"/>
              </a:rPr>
              <a:t>≤</a:t>
            </a:r>
            <a:r>
              <a:rPr b="0" i="0" lang="en-US" sz="2000" u="none">
                <a:solidFill>
                  <a:schemeClr val="lt1"/>
                </a:solidFill>
                <a:latin typeface="Times New Roman"/>
                <a:ea typeface="Times New Roman"/>
                <a:cs typeface="Times New Roman"/>
                <a:sym typeface="Times New Roman"/>
              </a:rPr>
              <a:t> </a:t>
            </a:r>
            <a:r>
              <a:rPr b="1" i="1" lang="en-US" sz="2000" u="none">
                <a:solidFill>
                  <a:srgbClr val="FFFF99"/>
                </a:solidFill>
                <a:latin typeface="Times New Roman"/>
                <a:ea typeface="Times New Roman"/>
                <a:cs typeface="Times New Roman"/>
                <a:sym typeface="Times New Roman"/>
              </a:rPr>
              <a:t>j</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32"/>
          <p:cNvSpPr txBox="1"/>
          <p:nvPr/>
        </p:nvSpPr>
        <p:spPr>
          <a:xfrm>
            <a:off x="1295400" y="6400800"/>
            <a:ext cx="640080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Arial Narrow"/>
              <a:buNone/>
            </a:pPr>
            <a:r>
              <a:rPr b="0" i="0" lang="en-US" sz="1400" u="none">
                <a:solidFill>
                  <a:schemeClr val="lt1"/>
                </a:solidFill>
                <a:latin typeface="Arial Narrow"/>
                <a:ea typeface="Arial Narrow"/>
                <a:cs typeface="Arial Narrow"/>
                <a:sym typeface="Arial Narrow"/>
              </a:rPr>
              <a:t>A. Levitin “Introduction to the Design &amp; Analysis of Algorithms,” 3rd ed., Ch. 8 ©2012 Pearson Education, Inc. Upper Saddle River, NJ. All Rights Reserved. </a:t>
            </a:r>
            <a:endParaRPr/>
          </a:p>
        </p:txBody>
      </p:sp>
      <p:sp>
        <p:nvSpPr>
          <p:cNvPr id="495" name="Google Shape;495;p32"/>
          <p:cNvSpPr txBox="1"/>
          <p:nvPr/>
        </p:nvSpPr>
        <p:spPr>
          <a:xfrm>
            <a:off x="7092950" y="655320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Narrow"/>
              <a:buNone/>
            </a:pPr>
            <a:fld id="{00000000-1234-1234-1234-123412341234}" type="slidenum">
              <a:rPr b="0" i="0" lang="en-US" sz="1400" u="none">
                <a:solidFill>
                  <a:schemeClr val="lt1"/>
                </a:solidFill>
                <a:latin typeface="Arial Narrow"/>
                <a:ea typeface="Arial Narrow"/>
                <a:cs typeface="Arial Narrow"/>
                <a:sym typeface="Arial Narrow"/>
              </a:rPr>
              <a:t>‹#›</a:t>
            </a:fld>
            <a:endParaRPr/>
          </a:p>
        </p:txBody>
      </p:sp>
      <p:pic>
        <p:nvPicPr>
          <p:cNvPr descr="Fig 8" id="496" name="Google Shape;496;p32"/>
          <p:cNvPicPr preferRelativeResize="0"/>
          <p:nvPr>
            <p:ph idx="1" type="body"/>
          </p:nvPr>
        </p:nvPicPr>
        <p:blipFill rotWithShape="1">
          <a:blip r:embed="rId3">
            <a:alphaModFix/>
          </a:blip>
          <a:srcRect b="0" l="0" r="0" t="0"/>
          <a:stretch/>
        </p:blipFill>
        <p:spPr>
          <a:xfrm>
            <a:off x="2514600" y="2743200"/>
            <a:ext cx="4076700" cy="3840162"/>
          </a:xfrm>
          <a:prstGeom prst="rect">
            <a:avLst/>
          </a:prstGeom>
          <a:noFill/>
          <a:ln>
            <a:noFill/>
          </a:ln>
        </p:spPr>
      </p:pic>
      <p:sp>
        <p:nvSpPr>
          <p:cNvPr id="497" name="Google Shape;497;p32"/>
          <p:cNvSpPr txBox="1"/>
          <p:nvPr>
            <p:ph type="title"/>
          </p:nvPr>
        </p:nvSpPr>
        <p:spPr>
          <a:xfrm>
            <a:off x="609600" y="152400"/>
            <a:ext cx="758825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2"/>
              </a:buClr>
              <a:buSzPts val="3600"/>
              <a:buFont typeface="Times New Roman"/>
              <a:buNone/>
            </a:pPr>
            <a:r>
              <a:rPr b="1" i="0" lang="en-US" sz="3600" u="none">
                <a:solidFill>
                  <a:schemeClr val="lt2"/>
                </a:solidFill>
                <a:latin typeface="Times New Roman"/>
                <a:ea typeface="Times New Roman"/>
                <a:cs typeface="Times New Roman"/>
                <a:sym typeface="Times New Roman"/>
              </a:rPr>
              <a:t>DP for Optimal BST Problem (cont.)</a:t>
            </a:r>
            <a:endParaRPr/>
          </a:p>
        </p:txBody>
      </p:sp>
      <p:sp>
        <p:nvSpPr>
          <p:cNvPr id="498" name="Google Shape;498;p32"/>
          <p:cNvSpPr txBox="1"/>
          <p:nvPr/>
        </p:nvSpPr>
        <p:spPr>
          <a:xfrm>
            <a:off x="457200" y="5105400"/>
            <a:ext cx="58674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sp>
        <p:nvSpPr>
          <p:cNvPr id="499" name="Google Shape;499;p32"/>
          <p:cNvSpPr txBox="1"/>
          <p:nvPr/>
        </p:nvSpPr>
        <p:spPr>
          <a:xfrm>
            <a:off x="533400" y="1143000"/>
            <a:ext cx="8610600" cy="21002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99"/>
              </a:buClr>
              <a:buSzPts val="2400"/>
              <a:buFont typeface="Times New Roman"/>
              <a:buNone/>
            </a:pPr>
            <a:r>
              <a:rPr b="1" i="0" lang="en-US" sz="2400" u="none">
                <a:solidFill>
                  <a:srgbClr val="FFFF99"/>
                </a:solidFill>
                <a:latin typeface="Times New Roman"/>
                <a:ea typeface="Times New Roman"/>
                <a:cs typeface="Times New Roman"/>
                <a:sym typeface="Times New Roman"/>
              </a:rPr>
              <a:t>After simplifications, we obtain the recurrence for </a:t>
            </a:r>
            <a:r>
              <a:rPr b="1" i="1" lang="en-US" sz="2400" u="none">
                <a:solidFill>
                  <a:srgbClr val="FFFF99"/>
                </a:solidFill>
                <a:latin typeface="Times New Roman"/>
                <a:ea typeface="Times New Roman"/>
                <a:cs typeface="Times New Roman"/>
                <a:sym typeface="Times New Roman"/>
              </a:rPr>
              <a:t>C</a:t>
            </a:r>
            <a:r>
              <a:rPr b="1" i="0" lang="en-US" sz="2400" u="none">
                <a:solidFill>
                  <a:srgbClr val="FFFF99"/>
                </a:solidFill>
                <a:latin typeface="Times New Roman"/>
                <a:ea typeface="Times New Roman"/>
                <a:cs typeface="Times New Roman"/>
                <a:sym typeface="Times New Roman"/>
              </a:rPr>
              <a:t>[</a:t>
            </a:r>
            <a:r>
              <a:rPr b="1" i="1" lang="en-US" sz="2400" u="none">
                <a:solidFill>
                  <a:srgbClr val="FFFF99"/>
                </a:solidFill>
                <a:latin typeface="Times New Roman"/>
                <a:ea typeface="Times New Roman"/>
                <a:cs typeface="Times New Roman"/>
                <a:sym typeface="Times New Roman"/>
              </a:rPr>
              <a:t>i,j</a:t>
            </a:r>
            <a:r>
              <a:rPr b="1" i="0" lang="en-US" sz="2400" u="none">
                <a:solidFill>
                  <a:srgbClr val="FFFF99"/>
                </a:solidFill>
                <a:latin typeface="Times New Roman"/>
                <a:ea typeface="Times New Roman"/>
                <a:cs typeface="Times New Roman"/>
                <a:sym typeface="Times New Roman"/>
              </a:rPr>
              <a:t>]:</a:t>
            </a:r>
            <a:endParaRPr/>
          </a:p>
          <a:p>
            <a:pPr indent="0" lvl="0" marL="0" marR="0" rtl="0" algn="l">
              <a:lnSpc>
                <a:spcPct val="100000"/>
              </a:lnSpc>
              <a:spcBef>
                <a:spcPts val="1200"/>
              </a:spcBef>
              <a:spcAft>
                <a:spcPts val="0"/>
              </a:spcAft>
              <a:buClr>
                <a:srgbClr val="FFFF99"/>
              </a:buClr>
              <a:buSzPts val="2400"/>
              <a:buFont typeface="Times New Roman"/>
              <a:buNone/>
            </a:pPr>
            <a:r>
              <a:rPr b="1" i="1" lang="en-US" sz="2400" u="none">
                <a:solidFill>
                  <a:srgbClr val="FFFF99"/>
                </a:solidFill>
                <a:latin typeface="Times New Roman"/>
                <a:ea typeface="Times New Roman"/>
                <a:cs typeface="Times New Roman"/>
                <a:sym typeface="Times New Roman"/>
              </a:rPr>
              <a:t>C</a:t>
            </a:r>
            <a:r>
              <a:rPr b="1" i="0" lang="en-US" sz="2400" u="none">
                <a:solidFill>
                  <a:srgbClr val="FFFF99"/>
                </a:solidFill>
                <a:latin typeface="Times New Roman"/>
                <a:ea typeface="Times New Roman"/>
                <a:cs typeface="Times New Roman"/>
                <a:sym typeface="Times New Roman"/>
              </a:rPr>
              <a:t>[</a:t>
            </a:r>
            <a:r>
              <a:rPr b="1" i="1" lang="en-US" sz="2400" u="none">
                <a:solidFill>
                  <a:srgbClr val="FFFF99"/>
                </a:solidFill>
                <a:latin typeface="Times New Roman"/>
                <a:ea typeface="Times New Roman"/>
                <a:cs typeface="Times New Roman"/>
                <a:sym typeface="Times New Roman"/>
              </a:rPr>
              <a:t>i,j</a:t>
            </a:r>
            <a:r>
              <a:rPr b="1" i="0" lang="en-US" sz="2400" u="none">
                <a:solidFill>
                  <a:srgbClr val="FFFF99"/>
                </a:solidFill>
                <a:latin typeface="Times New Roman"/>
                <a:ea typeface="Times New Roman"/>
                <a:cs typeface="Times New Roman"/>
                <a:sym typeface="Times New Roman"/>
              </a:rPr>
              <a:t>] = </a:t>
            </a:r>
            <a:r>
              <a:rPr b="0" i="0" lang="en-US" sz="2400" u="none">
                <a:solidFill>
                  <a:schemeClr val="lt1"/>
                </a:solidFill>
                <a:latin typeface="Times New Roman"/>
                <a:ea typeface="Times New Roman"/>
                <a:cs typeface="Times New Roman"/>
                <a:sym typeface="Times New Roman"/>
              </a:rPr>
              <a:t>  </a:t>
            </a:r>
            <a:r>
              <a:rPr b="1" i="0" lang="en-US" sz="2400" u="none">
                <a:solidFill>
                  <a:srgbClr val="FFFF99"/>
                </a:solidFill>
                <a:latin typeface="Times New Roman"/>
                <a:ea typeface="Times New Roman"/>
                <a:cs typeface="Times New Roman"/>
                <a:sym typeface="Times New Roman"/>
              </a:rPr>
              <a:t>min {</a:t>
            </a:r>
            <a:r>
              <a:rPr b="1" i="1" lang="en-US" sz="2400" u="none">
                <a:solidFill>
                  <a:srgbClr val="FFFF99"/>
                </a:solidFill>
                <a:latin typeface="Times New Roman"/>
                <a:ea typeface="Times New Roman"/>
                <a:cs typeface="Times New Roman"/>
                <a:sym typeface="Times New Roman"/>
              </a:rPr>
              <a:t>C</a:t>
            </a:r>
            <a:r>
              <a:rPr b="1" i="0" lang="en-US" sz="2400" u="none">
                <a:solidFill>
                  <a:srgbClr val="FFFF99"/>
                </a:solidFill>
                <a:latin typeface="Times New Roman"/>
                <a:ea typeface="Times New Roman"/>
                <a:cs typeface="Times New Roman"/>
                <a:sym typeface="Times New Roman"/>
              </a:rPr>
              <a:t>[</a:t>
            </a:r>
            <a:r>
              <a:rPr b="1" i="1" lang="en-US" sz="2400" u="none">
                <a:solidFill>
                  <a:srgbClr val="FFFF99"/>
                </a:solidFill>
                <a:latin typeface="Times New Roman"/>
                <a:ea typeface="Times New Roman"/>
                <a:cs typeface="Times New Roman"/>
                <a:sym typeface="Times New Roman"/>
              </a:rPr>
              <a:t>i</a:t>
            </a:r>
            <a:r>
              <a:rPr b="1" i="0" lang="en-US" sz="2400" u="none">
                <a:solidFill>
                  <a:srgbClr val="FFFF99"/>
                </a:solidFill>
                <a:latin typeface="Times New Roman"/>
                <a:ea typeface="Times New Roman"/>
                <a:cs typeface="Times New Roman"/>
                <a:sym typeface="Times New Roman"/>
              </a:rPr>
              <a:t>,</a:t>
            </a:r>
            <a:r>
              <a:rPr b="1" i="1" lang="en-US" sz="2400" u="none">
                <a:solidFill>
                  <a:srgbClr val="FFFF99"/>
                </a:solidFill>
                <a:latin typeface="Times New Roman"/>
                <a:ea typeface="Times New Roman"/>
                <a:cs typeface="Times New Roman"/>
                <a:sym typeface="Times New Roman"/>
              </a:rPr>
              <a:t>k</a:t>
            </a:r>
            <a:r>
              <a:rPr b="1" i="0" lang="en-US" sz="2400" u="none">
                <a:solidFill>
                  <a:srgbClr val="FFFF99"/>
                </a:solidFill>
                <a:latin typeface="Times New Roman"/>
                <a:ea typeface="Times New Roman"/>
                <a:cs typeface="Times New Roman"/>
                <a:sym typeface="Times New Roman"/>
              </a:rPr>
              <a:t>-1] + </a:t>
            </a:r>
            <a:r>
              <a:rPr b="1" i="1" lang="en-US" sz="2400" u="none">
                <a:solidFill>
                  <a:srgbClr val="FFFF99"/>
                </a:solidFill>
                <a:latin typeface="Times New Roman"/>
                <a:ea typeface="Times New Roman"/>
                <a:cs typeface="Times New Roman"/>
                <a:sym typeface="Times New Roman"/>
              </a:rPr>
              <a:t>C</a:t>
            </a:r>
            <a:r>
              <a:rPr b="1" i="0" lang="en-US" sz="2400" u="none">
                <a:solidFill>
                  <a:srgbClr val="FFFF99"/>
                </a:solidFill>
                <a:latin typeface="Times New Roman"/>
                <a:ea typeface="Times New Roman"/>
                <a:cs typeface="Times New Roman"/>
                <a:sym typeface="Times New Roman"/>
              </a:rPr>
              <a:t>[</a:t>
            </a:r>
            <a:r>
              <a:rPr b="1" i="1" lang="en-US" sz="2400" u="none">
                <a:solidFill>
                  <a:srgbClr val="FFFF99"/>
                </a:solidFill>
                <a:latin typeface="Times New Roman"/>
                <a:ea typeface="Times New Roman"/>
                <a:cs typeface="Times New Roman"/>
                <a:sym typeface="Times New Roman"/>
              </a:rPr>
              <a:t>k</a:t>
            </a:r>
            <a:r>
              <a:rPr b="1" i="0" lang="en-US" sz="2400" u="none">
                <a:solidFill>
                  <a:srgbClr val="FFFF99"/>
                </a:solidFill>
                <a:latin typeface="Times New Roman"/>
                <a:ea typeface="Times New Roman"/>
                <a:cs typeface="Times New Roman"/>
                <a:sym typeface="Times New Roman"/>
              </a:rPr>
              <a:t>+1,</a:t>
            </a:r>
            <a:r>
              <a:rPr b="1" i="1" lang="en-US" sz="2400" u="none">
                <a:solidFill>
                  <a:srgbClr val="FFFF99"/>
                </a:solidFill>
                <a:latin typeface="Times New Roman"/>
                <a:ea typeface="Times New Roman"/>
                <a:cs typeface="Times New Roman"/>
                <a:sym typeface="Times New Roman"/>
              </a:rPr>
              <a:t>j</a:t>
            </a:r>
            <a:r>
              <a:rPr b="1" i="0" lang="en-US" sz="2400" u="none">
                <a:solidFill>
                  <a:srgbClr val="FFFF99"/>
                </a:solidFill>
                <a:latin typeface="Times New Roman"/>
                <a:ea typeface="Times New Roman"/>
                <a:cs typeface="Times New Roman"/>
                <a:sym typeface="Times New Roman"/>
              </a:rPr>
              <a:t>]} + ∑ </a:t>
            </a:r>
            <a:r>
              <a:rPr b="1" i="1" lang="en-US" sz="2400" u="none">
                <a:solidFill>
                  <a:srgbClr val="FFFF99"/>
                </a:solidFill>
                <a:latin typeface="Times New Roman"/>
                <a:ea typeface="Times New Roman"/>
                <a:cs typeface="Times New Roman"/>
                <a:sym typeface="Times New Roman"/>
              </a:rPr>
              <a:t>p</a:t>
            </a:r>
            <a:r>
              <a:rPr b="1" baseline="-25000" i="1" lang="en-US" sz="2400" u="none">
                <a:solidFill>
                  <a:srgbClr val="FFFF99"/>
                </a:solidFill>
                <a:latin typeface="Times New Roman"/>
                <a:ea typeface="Times New Roman"/>
                <a:cs typeface="Times New Roman"/>
                <a:sym typeface="Times New Roman"/>
              </a:rPr>
              <a:t>s</a:t>
            </a:r>
            <a:r>
              <a:rPr b="0" i="0" lang="en-US" sz="2400" u="none">
                <a:solidFill>
                  <a:schemeClr val="lt1"/>
                </a:solidFill>
                <a:latin typeface="Times New Roman"/>
                <a:ea typeface="Times New Roman"/>
                <a:cs typeface="Times New Roman"/>
                <a:sym typeface="Times New Roman"/>
              </a:rPr>
              <a:t>   </a:t>
            </a:r>
            <a:r>
              <a:rPr b="1" i="0" lang="en-US" sz="2400" u="none">
                <a:solidFill>
                  <a:srgbClr val="FFFF99"/>
                </a:solidFill>
                <a:latin typeface="Times New Roman"/>
                <a:ea typeface="Times New Roman"/>
                <a:cs typeface="Times New Roman"/>
                <a:sym typeface="Times New Roman"/>
              </a:rPr>
              <a:t>for</a:t>
            </a:r>
            <a:r>
              <a:rPr b="0" i="0" lang="en-US" sz="2400" u="none">
                <a:solidFill>
                  <a:schemeClr val="lt1"/>
                </a:solidFill>
                <a:latin typeface="Times New Roman"/>
                <a:ea typeface="Times New Roman"/>
                <a:cs typeface="Times New Roman"/>
                <a:sym typeface="Times New Roman"/>
              </a:rPr>
              <a:t> </a:t>
            </a:r>
            <a:r>
              <a:rPr b="1" i="0" lang="en-US" sz="2400" u="none">
                <a:solidFill>
                  <a:srgbClr val="FFFF99"/>
                </a:solidFill>
                <a:latin typeface="Times New Roman"/>
                <a:ea typeface="Times New Roman"/>
                <a:cs typeface="Times New Roman"/>
                <a:sym typeface="Times New Roman"/>
              </a:rPr>
              <a:t>1 ≤  </a:t>
            </a:r>
            <a:r>
              <a:rPr b="1" i="1" lang="en-US" sz="2400" u="none">
                <a:solidFill>
                  <a:srgbClr val="FFFF99"/>
                </a:solidFill>
                <a:latin typeface="Times New Roman"/>
                <a:ea typeface="Times New Roman"/>
                <a:cs typeface="Times New Roman"/>
                <a:sym typeface="Times New Roman"/>
              </a:rPr>
              <a:t>i </a:t>
            </a:r>
            <a:r>
              <a:rPr b="1" i="0" lang="en-US" sz="2400" u="none">
                <a:solidFill>
                  <a:srgbClr val="FFFF99"/>
                </a:solidFill>
                <a:latin typeface="Times New Roman"/>
                <a:ea typeface="Times New Roman"/>
                <a:cs typeface="Times New Roman"/>
                <a:sym typeface="Times New Roman"/>
              </a:rPr>
              <a:t>≤  </a:t>
            </a:r>
            <a:r>
              <a:rPr b="1" i="1" lang="en-US" sz="2400" u="none">
                <a:solidFill>
                  <a:srgbClr val="FFFF99"/>
                </a:solidFill>
                <a:latin typeface="Times New Roman"/>
                <a:ea typeface="Times New Roman"/>
                <a:cs typeface="Times New Roman"/>
                <a:sym typeface="Times New Roman"/>
              </a:rPr>
              <a:t>j </a:t>
            </a:r>
            <a:r>
              <a:rPr b="1" i="0" lang="en-US" sz="2400" u="none">
                <a:solidFill>
                  <a:srgbClr val="FFFF99"/>
                </a:solidFill>
                <a:latin typeface="Times New Roman"/>
                <a:ea typeface="Times New Roman"/>
                <a:cs typeface="Times New Roman"/>
                <a:sym typeface="Times New Roman"/>
              </a:rPr>
              <a:t>≤ </a:t>
            </a:r>
            <a:r>
              <a:rPr b="1" i="1" lang="en-US" sz="2400" u="none">
                <a:solidFill>
                  <a:srgbClr val="FFFF99"/>
                </a:solidFill>
                <a:latin typeface="Times New Roman"/>
                <a:ea typeface="Times New Roman"/>
                <a:cs typeface="Times New Roman"/>
                <a:sym typeface="Times New Roman"/>
              </a:rPr>
              <a:t>n</a:t>
            </a:r>
            <a:endParaRPr/>
          </a:p>
          <a:p>
            <a:pPr indent="0" lvl="0" marL="0" marR="0" rtl="0" algn="l">
              <a:lnSpc>
                <a:spcPct val="100000"/>
              </a:lnSpc>
              <a:spcBef>
                <a:spcPts val="1200"/>
              </a:spcBef>
              <a:spcAft>
                <a:spcPts val="0"/>
              </a:spcAft>
              <a:buClr>
                <a:srgbClr val="FFFF99"/>
              </a:buClr>
              <a:buSzPts val="2400"/>
              <a:buFont typeface="Times New Roman"/>
              <a:buNone/>
            </a:pPr>
            <a:r>
              <a:rPr b="1" i="1" lang="en-US" sz="2400" u="none">
                <a:solidFill>
                  <a:srgbClr val="FFFF99"/>
                </a:solidFill>
                <a:latin typeface="Times New Roman"/>
                <a:ea typeface="Times New Roman"/>
                <a:cs typeface="Times New Roman"/>
                <a:sym typeface="Times New Roman"/>
              </a:rPr>
              <a:t>C</a:t>
            </a:r>
            <a:r>
              <a:rPr b="1" i="0" lang="en-US" sz="2400" u="none">
                <a:solidFill>
                  <a:srgbClr val="FFFF99"/>
                </a:solidFill>
                <a:latin typeface="Times New Roman"/>
                <a:ea typeface="Times New Roman"/>
                <a:cs typeface="Times New Roman"/>
                <a:sym typeface="Times New Roman"/>
              </a:rPr>
              <a:t>[</a:t>
            </a:r>
            <a:r>
              <a:rPr b="1" i="1" lang="en-US" sz="2400" u="none">
                <a:solidFill>
                  <a:srgbClr val="FFFF99"/>
                </a:solidFill>
                <a:latin typeface="Times New Roman"/>
                <a:ea typeface="Times New Roman"/>
                <a:cs typeface="Times New Roman"/>
                <a:sym typeface="Times New Roman"/>
              </a:rPr>
              <a:t>i,i</a:t>
            </a:r>
            <a:r>
              <a:rPr b="1" i="0" lang="en-US" sz="2400" u="none">
                <a:solidFill>
                  <a:srgbClr val="FFFF99"/>
                </a:solidFill>
                <a:latin typeface="Times New Roman"/>
                <a:ea typeface="Times New Roman"/>
                <a:cs typeface="Times New Roman"/>
                <a:sym typeface="Times New Roman"/>
              </a:rPr>
              <a:t>] = </a:t>
            </a:r>
            <a:r>
              <a:rPr b="1" i="1" lang="en-US" sz="2400" u="none">
                <a:solidFill>
                  <a:srgbClr val="FFFF99"/>
                </a:solidFill>
                <a:latin typeface="Times New Roman"/>
                <a:ea typeface="Times New Roman"/>
                <a:cs typeface="Times New Roman"/>
                <a:sym typeface="Times New Roman"/>
              </a:rPr>
              <a:t>p</a:t>
            </a:r>
            <a:r>
              <a:rPr b="1" baseline="-25000" i="1" lang="en-US" sz="2400" u="none">
                <a:solidFill>
                  <a:srgbClr val="FFFF99"/>
                </a:solidFill>
                <a:latin typeface="Times New Roman"/>
                <a:ea typeface="Times New Roman"/>
                <a:cs typeface="Times New Roman"/>
                <a:sym typeface="Times New Roman"/>
              </a:rPr>
              <a:t>i    </a:t>
            </a:r>
            <a:r>
              <a:rPr b="1" i="0" lang="en-US" sz="2400" u="none">
                <a:solidFill>
                  <a:srgbClr val="FFFF99"/>
                </a:solidFill>
                <a:latin typeface="Times New Roman"/>
                <a:ea typeface="Times New Roman"/>
                <a:cs typeface="Times New Roman"/>
                <a:sym typeface="Times New Roman"/>
              </a:rPr>
              <a:t>for 1 ≤  </a:t>
            </a:r>
            <a:r>
              <a:rPr b="1" i="1" lang="en-US" sz="2400" u="none">
                <a:solidFill>
                  <a:srgbClr val="FFFF99"/>
                </a:solidFill>
                <a:latin typeface="Times New Roman"/>
                <a:ea typeface="Times New Roman"/>
                <a:cs typeface="Times New Roman"/>
                <a:sym typeface="Times New Roman"/>
              </a:rPr>
              <a:t>i </a:t>
            </a:r>
            <a:r>
              <a:rPr b="1" i="0" lang="en-US" sz="2400" u="none">
                <a:solidFill>
                  <a:srgbClr val="FFFF99"/>
                </a:solidFill>
                <a:latin typeface="Times New Roman"/>
                <a:ea typeface="Times New Roman"/>
                <a:cs typeface="Times New Roman"/>
                <a:sym typeface="Times New Roman"/>
              </a:rPr>
              <a:t>≤  </a:t>
            </a:r>
            <a:r>
              <a:rPr b="1" i="1" lang="en-US" sz="2400" u="none">
                <a:solidFill>
                  <a:srgbClr val="FFFF99"/>
                </a:solidFill>
                <a:latin typeface="Times New Roman"/>
                <a:ea typeface="Times New Roman"/>
                <a:cs typeface="Times New Roman"/>
                <a:sym typeface="Times New Roman"/>
              </a:rPr>
              <a:t>j </a:t>
            </a:r>
            <a:r>
              <a:rPr b="1" i="0" lang="en-US" sz="2400" u="none">
                <a:solidFill>
                  <a:srgbClr val="FFFF99"/>
                </a:solidFill>
                <a:latin typeface="Times New Roman"/>
                <a:ea typeface="Times New Roman"/>
                <a:cs typeface="Times New Roman"/>
                <a:sym typeface="Times New Roman"/>
              </a:rPr>
              <a:t>≤ </a:t>
            </a:r>
            <a:r>
              <a:rPr b="1" i="1" lang="en-US" sz="2400" u="none">
                <a:solidFill>
                  <a:srgbClr val="FFFF99"/>
                </a:solidFill>
                <a:latin typeface="Times New Roman"/>
                <a:ea typeface="Times New Roman"/>
                <a:cs typeface="Times New Roman"/>
                <a:sym typeface="Times New Roman"/>
              </a:rPr>
              <a:t>n</a:t>
            </a:r>
            <a:endParaRPr b="1" baseline="-25000" i="1" sz="2400" u="none">
              <a:solidFill>
                <a:srgbClr val="FFFF99"/>
              </a:solidFill>
              <a:latin typeface="Times New Roman"/>
              <a:ea typeface="Times New Roman"/>
              <a:cs typeface="Times New Roman"/>
              <a:sym typeface="Times New Roman"/>
            </a:endParaRPr>
          </a:p>
          <a:p>
            <a:pPr indent="0" lvl="0" marL="0" marR="0" rtl="0" algn="l">
              <a:lnSpc>
                <a:spcPct val="100000"/>
              </a:lnSpc>
              <a:spcBef>
                <a:spcPts val="1200"/>
              </a:spcBef>
              <a:spcAft>
                <a:spcPts val="0"/>
              </a:spcAft>
              <a:buClr>
                <a:schemeClr val="lt1"/>
              </a:buClr>
              <a:buSzPts val="2400"/>
              <a:buFont typeface="Times New Roman"/>
              <a:buNone/>
            </a:pPr>
            <a:r>
              <a:rPr b="0" i="0" lang="en-US" sz="2400" u="none">
                <a:solidFill>
                  <a:schemeClr val="lt1"/>
                </a:solidFill>
                <a:latin typeface="Times New Roman"/>
                <a:ea typeface="Times New Roman"/>
                <a:cs typeface="Times New Roman"/>
                <a:sym typeface="Times New Roman"/>
              </a:rPr>
              <a:t> </a:t>
            </a:r>
            <a:endParaRPr/>
          </a:p>
        </p:txBody>
      </p:sp>
      <p:sp>
        <p:nvSpPr>
          <p:cNvPr id="500" name="Google Shape;500;p32"/>
          <p:cNvSpPr txBox="1"/>
          <p:nvPr/>
        </p:nvSpPr>
        <p:spPr>
          <a:xfrm>
            <a:off x="609600" y="1600200"/>
            <a:ext cx="8534400" cy="328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400"/>
              <a:buFont typeface="Times New Roman"/>
              <a:buNone/>
            </a:pPr>
            <a:r>
              <a:t/>
            </a:r>
            <a:endParaRPr b="1" i="0" sz="2400" u="none">
              <a:solidFill>
                <a:srgbClr val="FFFF99"/>
              </a:solidFill>
              <a:latin typeface="Times New Roman"/>
              <a:ea typeface="Times New Roman"/>
              <a:cs typeface="Times New Roman"/>
              <a:sym typeface="Times New Roman"/>
            </a:endParaRPr>
          </a:p>
          <a:p>
            <a:pPr indent="0" lvl="0" marL="0" marR="0" rtl="0" algn="l">
              <a:lnSpc>
                <a:spcPct val="100000"/>
              </a:lnSpc>
              <a:spcBef>
                <a:spcPts val="1200"/>
              </a:spcBef>
              <a:spcAft>
                <a:spcPts val="0"/>
              </a:spcAft>
              <a:buClr>
                <a:srgbClr val="FFFF99"/>
              </a:buClr>
              <a:buSzPts val="2400"/>
              <a:buFont typeface="Times New Roman"/>
              <a:buNone/>
            </a:pPr>
            <a:r>
              <a:rPr b="1" i="0" lang="en-US" sz="2400" u="none">
                <a:solidFill>
                  <a:srgbClr val="FFFF99"/>
                </a:solidFill>
                <a:latin typeface="Times New Roman"/>
                <a:ea typeface="Times New Roman"/>
                <a:cs typeface="Times New Roman"/>
                <a:sym typeface="Times New Roman"/>
              </a:rPr>
              <a:t> </a:t>
            </a:r>
            <a:endParaRPr/>
          </a:p>
          <a:p>
            <a:pPr indent="0" lvl="0" marL="0" marR="0" rtl="0" algn="l">
              <a:lnSpc>
                <a:spcPct val="100000"/>
              </a:lnSpc>
              <a:spcBef>
                <a:spcPts val="1200"/>
              </a:spcBef>
              <a:spcAft>
                <a:spcPts val="0"/>
              </a:spcAft>
              <a:buClr>
                <a:srgbClr val="FFFF99"/>
              </a:buClr>
              <a:buSzPts val="2400"/>
              <a:buFont typeface="Times New Roman"/>
              <a:buNone/>
            </a:pPr>
            <a:r>
              <a:rPr b="1" i="0" lang="en-US" sz="2400" u="none">
                <a:solidFill>
                  <a:srgbClr val="FFFF99"/>
                </a:solidFill>
                <a:latin typeface="Times New Roman"/>
                <a:ea typeface="Times New Roman"/>
                <a:cs typeface="Times New Roman"/>
                <a:sym typeface="Times New Roman"/>
              </a:rPr>
              <a:t>           </a:t>
            </a:r>
            <a:endParaRPr/>
          </a:p>
          <a:p>
            <a:pPr indent="0" lvl="0" marL="0" marR="0" rtl="0" algn="l">
              <a:lnSpc>
                <a:spcPct val="100000"/>
              </a:lnSpc>
              <a:spcBef>
                <a:spcPts val="1200"/>
              </a:spcBef>
              <a:spcAft>
                <a:spcPts val="0"/>
              </a:spcAft>
              <a:buClr>
                <a:schemeClr val="lt1"/>
              </a:buClr>
              <a:buSzPts val="2400"/>
              <a:buFont typeface="Times New Roman"/>
              <a:buNone/>
            </a:pPr>
            <a:r>
              <a:t/>
            </a:r>
            <a:endParaRPr b="1" i="0" sz="2400" u="none">
              <a:solidFill>
                <a:srgbClr val="FFFF99"/>
              </a:solidFill>
              <a:latin typeface="Times New Roman"/>
              <a:ea typeface="Times New Roman"/>
              <a:cs typeface="Times New Roman"/>
              <a:sym typeface="Times New Roman"/>
            </a:endParaRPr>
          </a:p>
          <a:p>
            <a:pPr indent="0" lvl="0" marL="0" marR="0" rtl="0" algn="l">
              <a:lnSpc>
                <a:spcPct val="100000"/>
              </a:lnSpc>
              <a:spcBef>
                <a:spcPts val="1200"/>
              </a:spcBef>
              <a:spcAft>
                <a:spcPts val="0"/>
              </a:spcAft>
              <a:buClr>
                <a:srgbClr val="FFFF99"/>
              </a:buClr>
              <a:buSzPts val="2400"/>
              <a:buFont typeface="Times New Roman"/>
              <a:buNone/>
            </a:pPr>
            <a:r>
              <a:rPr b="1" i="0" lang="en-US" sz="2400" u="none">
                <a:solidFill>
                  <a:srgbClr val="FFFF99"/>
                </a:solidFill>
                <a:latin typeface="Times New Roman"/>
                <a:ea typeface="Times New Roman"/>
                <a:cs typeface="Times New Roman"/>
                <a:sym typeface="Times New Roman"/>
              </a:rPr>
              <a:t>           </a:t>
            </a:r>
            <a:endParaRPr b="1" i="0" sz="2800" u="none">
              <a:solidFill>
                <a:srgbClr val="FFFF99"/>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i="0" sz="2800" u="none">
              <a:solidFill>
                <a:srgbClr val="FFFF99"/>
              </a:solidFill>
              <a:latin typeface="Times New Roman"/>
              <a:ea typeface="Times New Roman"/>
              <a:cs typeface="Times New Roman"/>
              <a:sym typeface="Times New Roman"/>
            </a:endParaRPr>
          </a:p>
        </p:txBody>
      </p:sp>
      <p:sp>
        <p:nvSpPr>
          <p:cNvPr id="501" name="Google Shape;501;p32"/>
          <p:cNvSpPr txBox="1"/>
          <p:nvPr/>
        </p:nvSpPr>
        <p:spPr>
          <a:xfrm>
            <a:off x="4953000" y="1981200"/>
            <a:ext cx="6858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99"/>
              </a:buClr>
              <a:buSzPts val="2000"/>
              <a:buFont typeface="Times New Roman"/>
              <a:buNone/>
            </a:pPr>
            <a:r>
              <a:rPr b="1" i="1" lang="en-US" sz="2000" u="none">
                <a:solidFill>
                  <a:srgbClr val="FFFF99"/>
                </a:solidFill>
                <a:latin typeface="Times New Roman"/>
                <a:ea typeface="Times New Roman"/>
                <a:cs typeface="Times New Roman"/>
                <a:sym typeface="Times New Roman"/>
              </a:rPr>
              <a:t>s </a:t>
            </a:r>
            <a:r>
              <a:rPr b="1" i="0" lang="en-US" sz="2000" u="none">
                <a:solidFill>
                  <a:srgbClr val="FFFF99"/>
                </a:solidFill>
                <a:latin typeface="Times New Roman"/>
                <a:ea typeface="Times New Roman"/>
                <a:cs typeface="Times New Roman"/>
                <a:sym typeface="Times New Roman"/>
              </a:rPr>
              <a:t>=</a:t>
            </a:r>
            <a:r>
              <a:rPr b="0" i="0" lang="en-US" sz="2000" u="none">
                <a:solidFill>
                  <a:schemeClr val="lt1"/>
                </a:solidFill>
                <a:latin typeface="Times New Roman"/>
                <a:ea typeface="Times New Roman"/>
                <a:cs typeface="Times New Roman"/>
                <a:sym typeface="Times New Roman"/>
              </a:rPr>
              <a:t> </a:t>
            </a:r>
            <a:r>
              <a:rPr b="1" i="1" lang="en-US" sz="2000" u="none">
                <a:solidFill>
                  <a:srgbClr val="FFFF99"/>
                </a:solidFill>
                <a:latin typeface="Times New Roman"/>
                <a:ea typeface="Times New Roman"/>
                <a:cs typeface="Times New Roman"/>
                <a:sym typeface="Times New Roman"/>
              </a:rPr>
              <a:t>i</a:t>
            </a:r>
            <a:endParaRPr/>
          </a:p>
        </p:txBody>
      </p:sp>
      <p:sp>
        <p:nvSpPr>
          <p:cNvPr id="502" name="Google Shape;502;p32"/>
          <p:cNvSpPr txBox="1"/>
          <p:nvPr/>
        </p:nvSpPr>
        <p:spPr>
          <a:xfrm>
            <a:off x="5181600" y="1447800"/>
            <a:ext cx="3810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99"/>
              </a:buClr>
              <a:buSzPts val="2000"/>
              <a:buFont typeface="Times New Roman"/>
              <a:buNone/>
            </a:pPr>
            <a:r>
              <a:rPr b="1" i="1" lang="en-US" sz="2000" u="none">
                <a:solidFill>
                  <a:srgbClr val="FFFF99"/>
                </a:solidFill>
                <a:latin typeface="Times New Roman"/>
                <a:ea typeface="Times New Roman"/>
                <a:cs typeface="Times New Roman"/>
                <a:sym typeface="Times New Roman"/>
              </a:rPr>
              <a:t>j</a:t>
            </a:r>
            <a:endParaRPr/>
          </a:p>
        </p:txBody>
      </p:sp>
      <p:sp>
        <p:nvSpPr>
          <p:cNvPr id="503" name="Google Shape;503;p32"/>
          <p:cNvSpPr txBox="1"/>
          <p:nvPr/>
        </p:nvSpPr>
        <p:spPr>
          <a:xfrm>
            <a:off x="1371600" y="1981200"/>
            <a:ext cx="11430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99"/>
              </a:buClr>
              <a:buSzPts val="2000"/>
              <a:buFont typeface="Times New Roman"/>
              <a:buNone/>
            </a:pPr>
            <a:r>
              <a:rPr b="1" i="1" lang="en-US" sz="2000" u="none">
                <a:solidFill>
                  <a:srgbClr val="FFFF99"/>
                </a:solidFill>
                <a:latin typeface="Times New Roman"/>
                <a:ea typeface="Times New Roman"/>
                <a:cs typeface="Times New Roman"/>
                <a:sym typeface="Times New Roman"/>
              </a:rPr>
              <a:t>i </a:t>
            </a:r>
            <a:r>
              <a:rPr b="1" i="0" lang="en-US" sz="2000" u="none">
                <a:solidFill>
                  <a:srgbClr val="FFFF99"/>
                </a:solidFill>
                <a:latin typeface="Times New Roman"/>
                <a:ea typeface="Times New Roman"/>
                <a:cs typeface="Times New Roman"/>
                <a:sym typeface="Times New Roman"/>
              </a:rPr>
              <a:t>≤ </a:t>
            </a:r>
            <a:r>
              <a:rPr b="1" i="1" lang="en-US" sz="2000" u="none">
                <a:solidFill>
                  <a:srgbClr val="FFFF99"/>
                </a:solidFill>
                <a:latin typeface="Times New Roman"/>
                <a:ea typeface="Times New Roman"/>
                <a:cs typeface="Times New Roman"/>
                <a:sym typeface="Times New Roman"/>
              </a:rPr>
              <a:t>k </a:t>
            </a:r>
            <a:r>
              <a:rPr b="1" i="0" lang="en-US" sz="2000" u="none">
                <a:solidFill>
                  <a:srgbClr val="FFFF99"/>
                </a:solidFill>
                <a:latin typeface="Times New Roman"/>
                <a:ea typeface="Times New Roman"/>
                <a:cs typeface="Times New Roman"/>
                <a:sym typeface="Times New Roman"/>
              </a:rPr>
              <a:t>≤</a:t>
            </a:r>
            <a:r>
              <a:rPr b="0" i="0" lang="en-US" sz="2000" u="none">
                <a:solidFill>
                  <a:schemeClr val="lt1"/>
                </a:solidFill>
                <a:latin typeface="Times New Roman"/>
                <a:ea typeface="Times New Roman"/>
                <a:cs typeface="Times New Roman"/>
                <a:sym typeface="Times New Roman"/>
              </a:rPr>
              <a:t> </a:t>
            </a:r>
            <a:r>
              <a:rPr b="1" i="1" lang="en-US" sz="2000" u="none">
                <a:solidFill>
                  <a:srgbClr val="FFFF99"/>
                </a:solidFill>
                <a:latin typeface="Times New Roman"/>
                <a:ea typeface="Times New Roman"/>
                <a:cs typeface="Times New Roman"/>
                <a:sym typeface="Times New Roman"/>
              </a:rPr>
              <a:t>j</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33"/>
          <p:cNvSpPr txBox="1"/>
          <p:nvPr>
            <p:ph idx="1" type="subTitle"/>
          </p:nvPr>
        </p:nvSpPr>
        <p:spPr>
          <a:xfrm>
            <a:off x="762000" y="228600"/>
            <a:ext cx="7543800" cy="10668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2100"/>
              <a:buNone/>
            </a:pPr>
            <a:r>
              <a:rPr b="1" i="0" lang="en-US" sz="2800" u="none">
                <a:solidFill>
                  <a:srgbClr val="FFFF99"/>
                </a:solidFill>
                <a:latin typeface="Times New Roman"/>
                <a:ea typeface="Times New Roman"/>
                <a:cs typeface="Times New Roman"/>
                <a:sym typeface="Times New Roman"/>
              </a:rPr>
              <a:t>Example:   key                  </a:t>
            </a:r>
            <a:r>
              <a:rPr b="1" i="1" lang="en-US" sz="2800" u="none">
                <a:solidFill>
                  <a:srgbClr val="FFFF99"/>
                </a:solidFill>
                <a:latin typeface="Times New Roman"/>
                <a:ea typeface="Times New Roman"/>
                <a:cs typeface="Times New Roman"/>
                <a:sym typeface="Times New Roman"/>
              </a:rPr>
              <a:t>A     B     C     D</a:t>
            </a:r>
            <a:endParaRPr/>
          </a:p>
          <a:p>
            <a:pPr indent="0" lvl="0" marL="0" rtl="0" algn="ctr">
              <a:lnSpc>
                <a:spcPct val="100000"/>
              </a:lnSpc>
              <a:spcBef>
                <a:spcPts val="560"/>
              </a:spcBef>
              <a:spcAft>
                <a:spcPts val="0"/>
              </a:spcAft>
              <a:buSzPts val="2100"/>
              <a:buNone/>
            </a:pPr>
            <a:r>
              <a:rPr b="1" i="0" lang="en-US" sz="2800" u="none">
                <a:solidFill>
                  <a:srgbClr val="FFFF99"/>
                </a:solidFill>
                <a:latin typeface="Times New Roman"/>
                <a:ea typeface="Times New Roman"/>
                <a:cs typeface="Times New Roman"/>
                <a:sym typeface="Times New Roman"/>
              </a:rPr>
              <a:t>                    probability   0.1   0.2   0.4  0.3</a:t>
            </a:r>
            <a:endParaRPr/>
          </a:p>
        </p:txBody>
      </p:sp>
      <p:sp>
        <p:nvSpPr>
          <p:cNvPr id="510" name="Google Shape;510;p33"/>
          <p:cNvSpPr txBox="1"/>
          <p:nvPr>
            <p:ph type="ctrTitle"/>
          </p:nvPr>
        </p:nvSpPr>
        <p:spPr>
          <a:xfrm>
            <a:off x="0" y="1828800"/>
            <a:ext cx="9144000" cy="441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2"/>
              </a:buClr>
              <a:buSzPts val="2400"/>
              <a:buFont typeface="Times New Roman"/>
              <a:buNone/>
            </a:pPr>
            <a:br>
              <a:rPr b="1" i="0" lang="en-US" sz="2400" u="none">
                <a:solidFill>
                  <a:schemeClr val="lt2"/>
                </a:solidFill>
                <a:latin typeface="Times New Roman"/>
                <a:ea typeface="Times New Roman"/>
                <a:cs typeface="Times New Roman"/>
                <a:sym typeface="Times New Roman"/>
              </a:rPr>
            </a:br>
            <a:r>
              <a:rPr b="1" i="0" lang="en-US" sz="2400" u="none">
                <a:solidFill>
                  <a:schemeClr val="lt2"/>
                </a:solidFill>
                <a:latin typeface="Times New Roman"/>
                <a:ea typeface="Times New Roman"/>
                <a:cs typeface="Times New Roman"/>
                <a:sym typeface="Times New Roman"/>
              </a:rPr>
              <a:t> </a:t>
            </a:r>
            <a:br>
              <a:rPr b="1" i="0" lang="en-US" sz="2400" u="none">
                <a:solidFill>
                  <a:schemeClr val="lt2"/>
                </a:solidFill>
                <a:latin typeface="Times New Roman"/>
                <a:ea typeface="Times New Roman"/>
                <a:cs typeface="Times New Roman"/>
                <a:sym typeface="Times New Roman"/>
              </a:rPr>
            </a:br>
            <a:r>
              <a:rPr b="1" i="0" lang="en-US" sz="2400" u="none">
                <a:solidFill>
                  <a:schemeClr val="lt2"/>
                </a:solidFill>
                <a:latin typeface="Times New Roman"/>
                <a:ea typeface="Times New Roman"/>
                <a:cs typeface="Times New Roman"/>
                <a:sym typeface="Times New Roman"/>
              </a:rPr>
              <a:t>           </a:t>
            </a:r>
            <a:br>
              <a:rPr b="1" i="0" lang="en-US" sz="2400" u="none">
                <a:solidFill>
                  <a:schemeClr val="lt2"/>
                </a:solidFill>
                <a:latin typeface="Times New Roman"/>
                <a:ea typeface="Times New Roman"/>
                <a:cs typeface="Times New Roman"/>
                <a:sym typeface="Times New Roman"/>
              </a:rPr>
            </a:br>
            <a:br>
              <a:rPr b="1" i="0" lang="en-US" sz="2400" u="none">
                <a:solidFill>
                  <a:schemeClr val="lt2"/>
                </a:solidFill>
                <a:latin typeface="Times New Roman"/>
                <a:ea typeface="Times New Roman"/>
                <a:cs typeface="Times New Roman"/>
                <a:sym typeface="Times New Roman"/>
              </a:rPr>
            </a:br>
            <a:r>
              <a:rPr b="1" i="0" lang="en-US" sz="2400" u="none">
                <a:solidFill>
                  <a:schemeClr val="lt2"/>
                </a:solidFill>
                <a:latin typeface="Times New Roman"/>
                <a:ea typeface="Times New Roman"/>
                <a:cs typeface="Times New Roman"/>
                <a:sym typeface="Times New Roman"/>
              </a:rPr>
              <a:t>           </a:t>
            </a:r>
            <a:br>
              <a:rPr b="1" i="0" lang="en-US" sz="2400" u="none">
                <a:solidFill>
                  <a:schemeClr val="lt2"/>
                </a:solidFill>
                <a:latin typeface="Times New Roman"/>
                <a:ea typeface="Times New Roman"/>
                <a:cs typeface="Times New Roman"/>
                <a:sym typeface="Times New Roman"/>
              </a:rPr>
            </a:br>
            <a:endParaRPr/>
          </a:p>
        </p:txBody>
      </p:sp>
      <p:sp>
        <p:nvSpPr>
          <p:cNvPr id="511" name="Google Shape;511;p33"/>
          <p:cNvSpPr txBox="1"/>
          <p:nvPr/>
        </p:nvSpPr>
        <p:spPr>
          <a:xfrm>
            <a:off x="0" y="1676400"/>
            <a:ext cx="9525000" cy="15700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99"/>
              </a:buClr>
              <a:buSzPts val="2400"/>
              <a:buFont typeface="Times New Roman"/>
              <a:buNone/>
            </a:pPr>
            <a:r>
              <a:rPr b="1" i="0" lang="en-US" sz="2400" u="none">
                <a:solidFill>
                  <a:srgbClr val="FFFF99"/>
                </a:solidFill>
                <a:latin typeface="Times New Roman"/>
                <a:ea typeface="Times New Roman"/>
                <a:cs typeface="Times New Roman"/>
                <a:sym typeface="Times New Roman"/>
              </a:rPr>
              <a:t>The left table is filled using the recurrence </a:t>
            </a:r>
            <a:endParaRPr/>
          </a:p>
          <a:p>
            <a:pPr indent="0" lvl="0" marL="0" marR="0" rtl="0" algn="l">
              <a:lnSpc>
                <a:spcPct val="100000"/>
              </a:lnSpc>
              <a:spcBef>
                <a:spcPts val="0"/>
              </a:spcBef>
              <a:spcAft>
                <a:spcPts val="0"/>
              </a:spcAft>
              <a:buClr>
                <a:srgbClr val="FFFF99"/>
              </a:buClr>
              <a:buSzPts val="2400"/>
              <a:buFont typeface="Times New Roman"/>
              <a:buNone/>
            </a:pPr>
            <a:r>
              <a:rPr b="1" i="1" lang="en-US" sz="2400" u="none">
                <a:solidFill>
                  <a:srgbClr val="FFFF99"/>
                </a:solidFill>
                <a:latin typeface="Times New Roman"/>
                <a:ea typeface="Times New Roman"/>
                <a:cs typeface="Times New Roman"/>
                <a:sym typeface="Times New Roman"/>
              </a:rPr>
              <a:t>                    C</a:t>
            </a:r>
            <a:r>
              <a:rPr b="1" i="0" lang="en-US" sz="2400" u="none">
                <a:solidFill>
                  <a:srgbClr val="FFFF99"/>
                </a:solidFill>
                <a:latin typeface="Times New Roman"/>
                <a:ea typeface="Times New Roman"/>
                <a:cs typeface="Times New Roman"/>
                <a:sym typeface="Times New Roman"/>
              </a:rPr>
              <a:t>[</a:t>
            </a:r>
            <a:r>
              <a:rPr b="1" i="1" lang="en-US" sz="2400" u="none">
                <a:solidFill>
                  <a:srgbClr val="FFFF99"/>
                </a:solidFill>
                <a:latin typeface="Times New Roman"/>
                <a:ea typeface="Times New Roman"/>
                <a:cs typeface="Times New Roman"/>
                <a:sym typeface="Times New Roman"/>
              </a:rPr>
              <a:t>i,j</a:t>
            </a:r>
            <a:r>
              <a:rPr b="1" i="0" lang="en-US" sz="2400" u="none">
                <a:solidFill>
                  <a:srgbClr val="FFFF99"/>
                </a:solidFill>
                <a:latin typeface="Times New Roman"/>
                <a:ea typeface="Times New Roman"/>
                <a:cs typeface="Times New Roman"/>
                <a:sym typeface="Times New Roman"/>
              </a:rPr>
              <a:t>] = </a:t>
            </a:r>
            <a:r>
              <a:rPr b="0" i="0" lang="en-US" sz="2400" u="none">
                <a:solidFill>
                  <a:schemeClr val="lt1"/>
                </a:solidFill>
                <a:latin typeface="Times New Roman"/>
                <a:ea typeface="Times New Roman"/>
                <a:cs typeface="Times New Roman"/>
                <a:sym typeface="Times New Roman"/>
              </a:rPr>
              <a:t> </a:t>
            </a:r>
            <a:r>
              <a:rPr b="1" i="0" lang="en-US" sz="2400" u="none">
                <a:solidFill>
                  <a:srgbClr val="FFFF99"/>
                </a:solidFill>
                <a:latin typeface="Times New Roman"/>
                <a:ea typeface="Times New Roman"/>
                <a:cs typeface="Times New Roman"/>
                <a:sym typeface="Times New Roman"/>
              </a:rPr>
              <a:t>min {</a:t>
            </a:r>
            <a:r>
              <a:rPr b="1" i="1" lang="en-US" sz="2400" u="none">
                <a:solidFill>
                  <a:srgbClr val="FFFF99"/>
                </a:solidFill>
                <a:latin typeface="Times New Roman"/>
                <a:ea typeface="Times New Roman"/>
                <a:cs typeface="Times New Roman"/>
                <a:sym typeface="Times New Roman"/>
              </a:rPr>
              <a:t>C</a:t>
            </a:r>
            <a:r>
              <a:rPr b="1" i="0" lang="en-US" sz="2400" u="none">
                <a:solidFill>
                  <a:srgbClr val="FFFF99"/>
                </a:solidFill>
                <a:latin typeface="Times New Roman"/>
                <a:ea typeface="Times New Roman"/>
                <a:cs typeface="Times New Roman"/>
                <a:sym typeface="Times New Roman"/>
              </a:rPr>
              <a:t>[</a:t>
            </a:r>
            <a:r>
              <a:rPr b="1" i="1" lang="en-US" sz="2400" u="none">
                <a:solidFill>
                  <a:srgbClr val="FFFF99"/>
                </a:solidFill>
                <a:latin typeface="Times New Roman"/>
                <a:ea typeface="Times New Roman"/>
                <a:cs typeface="Times New Roman"/>
                <a:sym typeface="Times New Roman"/>
              </a:rPr>
              <a:t>i</a:t>
            </a:r>
            <a:r>
              <a:rPr b="1" i="0" lang="en-US" sz="2400" u="none">
                <a:solidFill>
                  <a:srgbClr val="FFFF99"/>
                </a:solidFill>
                <a:latin typeface="Times New Roman"/>
                <a:ea typeface="Times New Roman"/>
                <a:cs typeface="Times New Roman"/>
                <a:sym typeface="Times New Roman"/>
              </a:rPr>
              <a:t>,</a:t>
            </a:r>
            <a:r>
              <a:rPr b="1" i="1" lang="en-US" sz="2400" u="none">
                <a:solidFill>
                  <a:srgbClr val="FFFF99"/>
                </a:solidFill>
                <a:latin typeface="Times New Roman"/>
                <a:ea typeface="Times New Roman"/>
                <a:cs typeface="Times New Roman"/>
                <a:sym typeface="Times New Roman"/>
              </a:rPr>
              <a:t>k</a:t>
            </a:r>
            <a:r>
              <a:rPr b="1" i="0" lang="en-US" sz="2400" u="none">
                <a:solidFill>
                  <a:srgbClr val="FFFF99"/>
                </a:solidFill>
                <a:latin typeface="Times New Roman"/>
                <a:ea typeface="Times New Roman"/>
                <a:cs typeface="Times New Roman"/>
                <a:sym typeface="Times New Roman"/>
              </a:rPr>
              <a:t>-1] + </a:t>
            </a:r>
            <a:r>
              <a:rPr b="1" i="1" lang="en-US" sz="2400" u="none">
                <a:solidFill>
                  <a:srgbClr val="FFFF99"/>
                </a:solidFill>
                <a:latin typeface="Times New Roman"/>
                <a:ea typeface="Times New Roman"/>
                <a:cs typeface="Times New Roman"/>
                <a:sym typeface="Times New Roman"/>
              </a:rPr>
              <a:t>C</a:t>
            </a:r>
            <a:r>
              <a:rPr b="1" i="0" lang="en-US" sz="2400" u="none">
                <a:solidFill>
                  <a:srgbClr val="FFFF99"/>
                </a:solidFill>
                <a:latin typeface="Times New Roman"/>
                <a:ea typeface="Times New Roman"/>
                <a:cs typeface="Times New Roman"/>
                <a:sym typeface="Times New Roman"/>
              </a:rPr>
              <a:t>[</a:t>
            </a:r>
            <a:r>
              <a:rPr b="1" i="1" lang="en-US" sz="2400" u="none">
                <a:solidFill>
                  <a:srgbClr val="FFFF99"/>
                </a:solidFill>
                <a:latin typeface="Times New Roman"/>
                <a:ea typeface="Times New Roman"/>
                <a:cs typeface="Times New Roman"/>
                <a:sym typeface="Times New Roman"/>
              </a:rPr>
              <a:t>k</a:t>
            </a:r>
            <a:r>
              <a:rPr b="1" i="0" lang="en-US" sz="2400" u="none">
                <a:solidFill>
                  <a:srgbClr val="FFFF99"/>
                </a:solidFill>
                <a:latin typeface="Times New Roman"/>
                <a:ea typeface="Times New Roman"/>
                <a:cs typeface="Times New Roman"/>
                <a:sym typeface="Times New Roman"/>
              </a:rPr>
              <a:t>+1,</a:t>
            </a:r>
            <a:r>
              <a:rPr b="1" i="1" lang="en-US" sz="2400" u="none">
                <a:solidFill>
                  <a:srgbClr val="FFFF99"/>
                </a:solidFill>
                <a:latin typeface="Times New Roman"/>
                <a:ea typeface="Times New Roman"/>
                <a:cs typeface="Times New Roman"/>
                <a:sym typeface="Times New Roman"/>
              </a:rPr>
              <a:t>j</a:t>
            </a:r>
            <a:r>
              <a:rPr b="1" i="0" lang="en-US" sz="2400" u="none">
                <a:solidFill>
                  <a:srgbClr val="FFFF99"/>
                </a:solidFill>
                <a:latin typeface="Times New Roman"/>
                <a:ea typeface="Times New Roman"/>
                <a:cs typeface="Times New Roman"/>
                <a:sym typeface="Times New Roman"/>
              </a:rPr>
              <a:t>]} + ∑ </a:t>
            </a:r>
            <a:r>
              <a:rPr b="1" i="1" lang="en-US" sz="2400" u="none">
                <a:solidFill>
                  <a:srgbClr val="FFFF99"/>
                </a:solidFill>
                <a:latin typeface="Times New Roman"/>
                <a:ea typeface="Times New Roman"/>
                <a:cs typeface="Times New Roman"/>
                <a:sym typeface="Times New Roman"/>
              </a:rPr>
              <a:t>p</a:t>
            </a:r>
            <a:r>
              <a:rPr b="1" baseline="-25000" i="1" lang="en-US" sz="2400" u="none">
                <a:solidFill>
                  <a:srgbClr val="FFFF99"/>
                </a:solidFill>
                <a:latin typeface="Times New Roman"/>
                <a:ea typeface="Times New Roman"/>
                <a:cs typeface="Times New Roman"/>
                <a:sym typeface="Times New Roman"/>
              </a:rPr>
              <a:t>s ,    </a:t>
            </a:r>
            <a:r>
              <a:rPr b="1" i="1" lang="en-US" sz="2400" u="none">
                <a:solidFill>
                  <a:srgbClr val="FFFF99"/>
                </a:solidFill>
                <a:latin typeface="Times New Roman"/>
                <a:ea typeface="Times New Roman"/>
                <a:cs typeface="Times New Roman"/>
                <a:sym typeface="Times New Roman"/>
              </a:rPr>
              <a:t>C</a:t>
            </a:r>
            <a:r>
              <a:rPr b="1" i="0" lang="en-US" sz="2400" u="none">
                <a:solidFill>
                  <a:srgbClr val="FFFF99"/>
                </a:solidFill>
                <a:latin typeface="Times New Roman"/>
                <a:ea typeface="Times New Roman"/>
                <a:cs typeface="Times New Roman"/>
                <a:sym typeface="Times New Roman"/>
              </a:rPr>
              <a:t>[</a:t>
            </a:r>
            <a:r>
              <a:rPr b="1" i="1" lang="en-US" sz="2400" u="none">
                <a:solidFill>
                  <a:srgbClr val="FFFF99"/>
                </a:solidFill>
                <a:latin typeface="Times New Roman"/>
                <a:ea typeface="Times New Roman"/>
                <a:cs typeface="Times New Roman"/>
                <a:sym typeface="Times New Roman"/>
              </a:rPr>
              <a:t>i,i</a:t>
            </a:r>
            <a:r>
              <a:rPr b="1" i="0" lang="en-US" sz="2400" u="none">
                <a:solidFill>
                  <a:srgbClr val="FFFF99"/>
                </a:solidFill>
                <a:latin typeface="Times New Roman"/>
                <a:ea typeface="Times New Roman"/>
                <a:cs typeface="Times New Roman"/>
                <a:sym typeface="Times New Roman"/>
              </a:rPr>
              <a:t>] = </a:t>
            </a:r>
            <a:r>
              <a:rPr b="1" i="1" lang="en-US" sz="2400" u="none">
                <a:solidFill>
                  <a:srgbClr val="FFFF99"/>
                </a:solidFill>
                <a:latin typeface="Times New Roman"/>
                <a:ea typeface="Times New Roman"/>
                <a:cs typeface="Times New Roman"/>
                <a:sym typeface="Times New Roman"/>
              </a:rPr>
              <a:t>p</a:t>
            </a:r>
            <a:r>
              <a:rPr b="1" baseline="-25000" i="1" lang="en-US" sz="2400" u="none">
                <a:solidFill>
                  <a:srgbClr val="FFFF99"/>
                </a:solidFill>
                <a:latin typeface="Times New Roman"/>
                <a:ea typeface="Times New Roman"/>
                <a:cs typeface="Times New Roman"/>
                <a:sym typeface="Times New Roman"/>
              </a:rPr>
              <a:t>i </a:t>
            </a:r>
            <a:endParaRPr/>
          </a:p>
          <a:p>
            <a:pPr indent="0" lvl="0" marL="0" marR="0" rtl="0" algn="l">
              <a:lnSpc>
                <a:spcPct val="100000"/>
              </a:lnSpc>
              <a:spcBef>
                <a:spcPts val="0"/>
              </a:spcBef>
              <a:spcAft>
                <a:spcPts val="0"/>
              </a:spcAft>
              <a:buClr>
                <a:schemeClr val="lt1"/>
              </a:buClr>
              <a:buSzPts val="2400"/>
              <a:buFont typeface="Times New Roman"/>
              <a:buNone/>
            </a:pPr>
            <a:r>
              <a:t/>
            </a:r>
            <a:endParaRPr b="1" i="0" sz="2400" u="none">
              <a:solidFill>
                <a:srgbClr val="FFFF99"/>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FFFF99"/>
              </a:buClr>
              <a:buSzPts val="2400"/>
              <a:buFont typeface="Times New Roman"/>
              <a:buNone/>
            </a:pPr>
            <a:r>
              <a:rPr b="1" i="0" lang="en-US" sz="2400" u="none">
                <a:solidFill>
                  <a:srgbClr val="FFFF99"/>
                </a:solidFill>
                <a:latin typeface="Times New Roman"/>
                <a:ea typeface="Times New Roman"/>
                <a:cs typeface="Times New Roman"/>
                <a:sym typeface="Times New Roman"/>
              </a:rPr>
              <a:t>The right saves the tree roots, which are the </a:t>
            </a:r>
            <a:r>
              <a:rPr b="1" i="1" lang="en-US" sz="2400" u="none">
                <a:solidFill>
                  <a:srgbClr val="FFFF99"/>
                </a:solidFill>
                <a:latin typeface="Times New Roman"/>
                <a:ea typeface="Times New Roman"/>
                <a:cs typeface="Times New Roman"/>
                <a:sym typeface="Times New Roman"/>
              </a:rPr>
              <a:t>k</a:t>
            </a:r>
            <a:r>
              <a:rPr b="1" i="0" lang="en-US" sz="2400" u="none">
                <a:solidFill>
                  <a:srgbClr val="FFFF99"/>
                </a:solidFill>
                <a:latin typeface="Times New Roman"/>
                <a:ea typeface="Times New Roman"/>
                <a:cs typeface="Times New Roman"/>
                <a:sym typeface="Times New Roman"/>
              </a:rPr>
              <a:t>’s that give the minima</a:t>
            </a:r>
            <a:r>
              <a:rPr b="0" i="0" lang="en-US" sz="2400" u="none">
                <a:solidFill>
                  <a:schemeClr val="lt1"/>
                </a:solidFill>
                <a:latin typeface="Times New Roman"/>
                <a:ea typeface="Times New Roman"/>
                <a:cs typeface="Times New Roman"/>
                <a:sym typeface="Times New Roman"/>
              </a:rPr>
              <a:t> </a:t>
            </a:r>
            <a:endParaRPr/>
          </a:p>
        </p:txBody>
      </p:sp>
      <p:graphicFrame>
        <p:nvGraphicFramePr>
          <p:cNvPr id="512" name="Google Shape;512;p33"/>
          <p:cNvGraphicFramePr/>
          <p:nvPr/>
        </p:nvGraphicFramePr>
        <p:xfrm>
          <a:off x="228600" y="3276600"/>
          <a:ext cx="3000000" cy="3000000"/>
        </p:xfrm>
        <a:graphic>
          <a:graphicData uri="http://schemas.openxmlformats.org/drawingml/2006/table">
            <a:tbl>
              <a:tblPr>
                <a:noFill/>
                <a:tableStyleId>{0B16B049-A3DF-43D1-952E-B540467BFC5F}</a:tableStyleId>
              </a:tblPr>
              <a:tblGrid>
                <a:gridCol w="381000"/>
                <a:gridCol w="533400"/>
                <a:gridCol w="533400"/>
                <a:gridCol w="508000"/>
                <a:gridCol w="517525"/>
                <a:gridCol w="574675"/>
              </a:tblGrid>
              <a:tr h="455600">
                <a:tc>
                  <a:txBody>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a:solidFill>
                            <a:srgbClr val="FFFF99"/>
                          </a:solidFill>
                          <a:latin typeface="Times New Roman"/>
                          <a:ea typeface="Times New Roman"/>
                          <a:cs typeface="Times New Roman"/>
                          <a:sym typeface="Times New Roman"/>
                        </a:rPr>
                        <a:t>  0</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a:solidFill>
                            <a:srgbClr val="FFFF99"/>
                          </a:solidFill>
                          <a:latin typeface="Times New Roman"/>
                          <a:ea typeface="Times New Roman"/>
                          <a:cs typeface="Times New Roman"/>
                          <a:sym typeface="Times New Roman"/>
                        </a:rPr>
                        <a:t> 1</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a:solidFill>
                            <a:srgbClr val="FFFF99"/>
                          </a:solidFill>
                          <a:latin typeface="Times New Roman"/>
                          <a:ea typeface="Times New Roman"/>
                          <a:cs typeface="Times New Roman"/>
                          <a:sym typeface="Times New Roman"/>
                        </a:rPr>
                        <a:t> 2</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a:solidFill>
                            <a:srgbClr val="FFFF99"/>
                          </a:solidFill>
                          <a:latin typeface="Times New Roman"/>
                          <a:ea typeface="Times New Roman"/>
                          <a:cs typeface="Times New Roman"/>
                          <a:sym typeface="Times New Roman"/>
                        </a:rPr>
                        <a:t> 3</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a:solidFill>
                            <a:srgbClr val="FFFF99"/>
                          </a:solidFill>
                          <a:latin typeface="Times New Roman"/>
                          <a:ea typeface="Times New Roman"/>
                          <a:cs typeface="Times New Roman"/>
                          <a:sym typeface="Times New Roman"/>
                        </a:rPr>
                        <a:t> 4</a:t>
                      </a:r>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530225">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a:solidFill>
                            <a:srgbClr val="FFFF99"/>
                          </a:solidFill>
                          <a:latin typeface="Times New Roman"/>
                          <a:ea typeface="Times New Roman"/>
                          <a:cs typeface="Times New Roman"/>
                          <a:sym typeface="Times New Roman"/>
                        </a:rPr>
                        <a:t>1</a:t>
                      </a:r>
                      <a:endParaRPr/>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a:solidFill>
                            <a:srgbClr val="FFFF99"/>
                          </a:solidFill>
                          <a:latin typeface="Times New Roman"/>
                          <a:ea typeface="Times New Roman"/>
                          <a:cs typeface="Times New Roman"/>
                          <a:sym typeface="Times New Roman"/>
                        </a:rPr>
                        <a:t>  0</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a:solidFill>
                            <a:srgbClr val="FFFF99"/>
                          </a:solidFill>
                          <a:latin typeface="Times New Roman"/>
                          <a:ea typeface="Times New Roman"/>
                          <a:cs typeface="Times New Roman"/>
                          <a:sym typeface="Times New Roman"/>
                        </a:rPr>
                        <a:t>.1</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a:solidFill>
                            <a:srgbClr val="FFFF99"/>
                          </a:solidFill>
                          <a:latin typeface="Times New Roman"/>
                          <a:ea typeface="Times New Roman"/>
                          <a:cs typeface="Times New Roman"/>
                          <a:sym typeface="Times New Roman"/>
                        </a:rPr>
                        <a:t>.4</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a:solidFill>
                            <a:srgbClr val="FFFF99"/>
                          </a:solidFill>
                          <a:latin typeface="Times New Roman"/>
                          <a:ea typeface="Times New Roman"/>
                          <a:cs typeface="Times New Roman"/>
                          <a:sym typeface="Times New Roman"/>
                        </a:rPr>
                        <a:t>1.1</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a:solidFill>
                            <a:srgbClr val="FFFF99"/>
                          </a:solidFill>
                          <a:latin typeface="Times New Roman"/>
                          <a:ea typeface="Times New Roman"/>
                          <a:cs typeface="Times New Roman"/>
                          <a:sym typeface="Times New Roman"/>
                        </a:rPr>
                        <a:t>1.7</a:t>
                      </a:r>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531800">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a:solidFill>
                            <a:srgbClr val="FFFF99"/>
                          </a:solidFill>
                          <a:latin typeface="Times New Roman"/>
                          <a:ea typeface="Times New Roman"/>
                          <a:cs typeface="Times New Roman"/>
                          <a:sym typeface="Times New Roman"/>
                        </a:rPr>
                        <a:t>2</a:t>
                      </a:r>
                      <a:endParaRPr/>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a:solidFill>
                            <a:srgbClr val="FFFF99"/>
                          </a:solidFill>
                          <a:latin typeface="Times New Roman"/>
                          <a:ea typeface="Times New Roman"/>
                          <a:cs typeface="Times New Roman"/>
                          <a:sym typeface="Times New Roman"/>
                        </a:rPr>
                        <a:t> 0</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a:solidFill>
                            <a:srgbClr val="FFFF99"/>
                          </a:solidFill>
                          <a:latin typeface="Times New Roman"/>
                          <a:ea typeface="Times New Roman"/>
                          <a:cs typeface="Times New Roman"/>
                          <a:sym typeface="Times New Roman"/>
                        </a:rPr>
                        <a:t>.2</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a:solidFill>
                            <a:srgbClr val="FFFF99"/>
                          </a:solidFill>
                          <a:latin typeface="Times New Roman"/>
                          <a:ea typeface="Times New Roman"/>
                          <a:cs typeface="Times New Roman"/>
                          <a:sym typeface="Times New Roman"/>
                        </a:rPr>
                        <a:t> .8</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a:solidFill>
                            <a:srgbClr val="FFFF99"/>
                          </a:solidFill>
                          <a:latin typeface="Times New Roman"/>
                          <a:ea typeface="Times New Roman"/>
                          <a:cs typeface="Times New Roman"/>
                          <a:sym typeface="Times New Roman"/>
                        </a:rPr>
                        <a:t>1.4</a:t>
                      </a:r>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468300">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a:solidFill>
                            <a:srgbClr val="FFFF99"/>
                          </a:solidFill>
                          <a:latin typeface="Times New Roman"/>
                          <a:ea typeface="Times New Roman"/>
                          <a:cs typeface="Times New Roman"/>
                          <a:sym typeface="Times New Roman"/>
                        </a:rPr>
                        <a:t>3</a:t>
                      </a:r>
                      <a:endParaRPr/>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a:solidFill>
                            <a:srgbClr val="FFFF99"/>
                          </a:solidFill>
                          <a:latin typeface="Times New Roman"/>
                          <a:ea typeface="Times New Roman"/>
                          <a:cs typeface="Times New Roman"/>
                          <a:sym typeface="Times New Roman"/>
                        </a:rPr>
                        <a:t> 0</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a:solidFill>
                            <a:srgbClr val="FFFF99"/>
                          </a:solidFill>
                          <a:latin typeface="Times New Roman"/>
                          <a:ea typeface="Times New Roman"/>
                          <a:cs typeface="Times New Roman"/>
                          <a:sym typeface="Times New Roman"/>
                        </a:rPr>
                        <a:t> .4</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a:solidFill>
                            <a:srgbClr val="FFFF99"/>
                          </a:solidFill>
                          <a:latin typeface="Times New Roman"/>
                          <a:ea typeface="Times New Roman"/>
                          <a:cs typeface="Times New Roman"/>
                          <a:sym typeface="Times New Roman"/>
                        </a:rPr>
                        <a:t>1.0</a:t>
                      </a:r>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530225">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a:solidFill>
                            <a:srgbClr val="FFFF99"/>
                          </a:solidFill>
                          <a:latin typeface="Times New Roman"/>
                          <a:ea typeface="Times New Roman"/>
                          <a:cs typeface="Times New Roman"/>
                          <a:sym typeface="Times New Roman"/>
                        </a:rPr>
                        <a:t>4</a:t>
                      </a:r>
                      <a:endParaRPr/>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a:solidFill>
                            <a:srgbClr val="FFFF99"/>
                          </a:solidFill>
                          <a:latin typeface="Times New Roman"/>
                          <a:ea typeface="Times New Roman"/>
                          <a:cs typeface="Times New Roman"/>
                          <a:sym typeface="Times New Roman"/>
                        </a:rPr>
                        <a:t> 0</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a:solidFill>
                            <a:srgbClr val="FFFF99"/>
                          </a:solidFill>
                          <a:latin typeface="Times New Roman"/>
                          <a:ea typeface="Times New Roman"/>
                          <a:cs typeface="Times New Roman"/>
                          <a:sym typeface="Times New Roman"/>
                        </a:rPr>
                        <a:t> .3</a:t>
                      </a:r>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455600">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a:solidFill>
                            <a:srgbClr val="FFFF99"/>
                          </a:solidFill>
                          <a:latin typeface="Times New Roman"/>
                          <a:ea typeface="Times New Roman"/>
                          <a:cs typeface="Times New Roman"/>
                          <a:sym typeface="Times New Roman"/>
                        </a:rPr>
                        <a:t>5</a:t>
                      </a:r>
                      <a:endParaRPr/>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a:solidFill>
                            <a:srgbClr val="FFFF99"/>
                          </a:solidFill>
                          <a:latin typeface="Times New Roman"/>
                          <a:ea typeface="Times New Roman"/>
                          <a:cs typeface="Times New Roman"/>
                          <a:sym typeface="Times New Roman"/>
                        </a:rPr>
                        <a:t> 0</a:t>
                      </a:r>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bl>
          </a:graphicData>
        </a:graphic>
      </p:graphicFrame>
      <p:graphicFrame>
        <p:nvGraphicFramePr>
          <p:cNvPr id="513" name="Google Shape;513;p33"/>
          <p:cNvGraphicFramePr/>
          <p:nvPr/>
        </p:nvGraphicFramePr>
        <p:xfrm>
          <a:off x="3657600" y="3276600"/>
          <a:ext cx="3000000" cy="3000000"/>
        </p:xfrm>
        <a:graphic>
          <a:graphicData uri="http://schemas.openxmlformats.org/drawingml/2006/table">
            <a:tbl>
              <a:tblPr>
                <a:noFill/>
                <a:tableStyleId>{0B16B049-A3DF-43D1-952E-B540467BFC5F}</a:tableStyleId>
              </a:tblPr>
              <a:tblGrid>
                <a:gridCol w="381000"/>
                <a:gridCol w="457200"/>
                <a:gridCol w="533400"/>
                <a:gridCol w="457200"/>
                <a:gridCol w="457200"/>
                <a:gridCol w="457200"/>
              </a:tblGrid>
              <a:tr h="444500">
                <a:tc>
                  <a:txBody>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a:solidFill>
                            <a:srgbClr val="FFFF99"/>
                          </a:solidFill>
                          <a:latin typeface="Times New Roman"/>
                          <a:ea typeface="Times New Roman"/>
                          <a:cs typeface="Times New Roman"/>
                          <a:sym typeface="Times New Roman"/>
                        </a:rPr>
                        <a:t> 0</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a:solidFill>
                            <a:srgbClr val="FFFF99"/>
                          </a:solidFill>
                          <a:latin typeface="Times New Roman"/>
                          <a:ea typeface="Times New Roman"/>
                          <a:cs typeface="Times New Roman"/>
                          <a:sym typeface="Times New Roman"/>
                        </a:rPr>
                        <a:t> 1</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a:solidFill>
                            <a:srgbClr val="FFFF99"/>
                          </a:solidFill>
                          <a:latin typeface="Times New Roman"/>
                          <a:ea typeface="Times New Roman"/>
                          <a:cs typeface="Times New Roman"/>
                          <a:sym typeface="Times New Roman"/>
                        </a:rPr>
                        <a:t> 2</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a:solidFill>
                            <a:srgbClr val="FFFF99"/>
                          </a:solidFill>
                          <a:latin typeface="Times New Roman"/>
                          <a:ea typeface="Times New Roman"/>
                          <a:cs typeface="Times New Roman"/>
                          <a:sym typeface="Times New Roman"/>
                        </a:rPr>
                        <a:t> 3</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a:solidFill>
                            <a:srgbClr val="FFFF99"/>
                          </a:solidFill>
                          <a:latin typeface="Times New Roman"/>
                          <a:ea typeface="Times New Roman"/>
                          <a:cs typeface="Times New Roman"/>
                          <a:sym typeface="Times New Roman"/>
                        </a:rPr>
                        <a:t> 4</a:t>
                      </a:r>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520700">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a:solidFill>
                            <a:srgbClr val="FFFF99"/>
                          </a:solidFill>
                          <a:latin typeface="Times New Roman"/>
                          <a:ea typeface="Times New Roman"/>
                          <a:cs typeface="Times New Roman"/>
                          <a:sym typeface="Times New Roman"/>
                        </a:rPr>
                        <a:t>1</a:t>
                      </a:r>
                      <a:endParaRPr/>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a:solidFill>
                            <a:srgbClr val="FFFF99"/>
                          </a:solidFill>
                          <a:latin typeface="Times New Roman"/>
                          <a:ea typeface="Times New Roman"/>
                          <a:cs typeface="Times New Roman"/>
                          <a:sym typeface="Times New Roman"/>
                        </a:rPr>
                        <a:t> 1</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a:solidFill>
                            <a:srgbClr val="FFFF99"/>
                          </a:solidFill>
                          <a:latin typeface="Times New Roman"/>
                          <a:ea typeface="Times New Roman"/>
                          <a:cs typeface="Times New Roman"/>
                          <a:sym typeface="Times New Roman"/>
                        </a:rPr>
                        <a:t> 2</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a:solidFill>
                            <a:srgbClr val="FFFF99"/>
                          </a:solidFill>
                          <a:latin typeface="Times New Roman"/>
                          <a:ea typeface="Times New Roman"/>
                          <a:cs typeface="Times New Roman"/>
                          <a:sym typeface="Times New Roman"/>
                        </a:rPr>
                        <a:t> 3</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a:solidFill>
                            <a:srgbClr val="FFFF99"/>
                          </a:solidFill>
                          <a:latin typeface="Times New Roman"/>
                          <a:ea typeface="Times New Roman"/>
                          <a:cs typeface="Times New Roman"/>
                          <a:sym typeface="Times New Roman"/>
                        </a:rPr>
                        <a:t> 3</a:t>
                      </a:r>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520700">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a:solidFill>
                            <a:srgbClr val="FFFF99"/>
                          </a:solidFill>
                          <a:latin typeface="Times New Roman"/>
                          <a:ea typeface="Times New Roman"/>
                          <a:cs typeface="Times New Roman"/>
                          <a:sym typeface="Times New Roman"/>
                        </a:rPr>
                        <a:t>2</a:t>
                      </a:r>
                      <a:endParaRPr/>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a:solidFill>
                            <a:srgbClr val="FFFF99"/>
                          </a:solidFill>
                          <a:latin typeface="Times New Roman"/>
                          <a:ea typeface="Times New Roman"/>
                          <a:cs typeface="Times New Roman"/>
                          <a:sym typeface="Times New Roman"/>
                        </a:rPr>
                        <a:t> 2</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a:solidFill>
                            <a:srgbClr val="FFFF99"/>
                          </a:solidFill>
                          <a:latin typeface="Times New Roman"/>
                          <a:ea typeface="Times New Roman"/>
                          <a:cs typeface="Times New Roman"/>
                          <a:sym typeface="Times New Roman"/>
                        </a:rPr>
                        <a:t> 3</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a:solidFill>
                            <a:srgbClr val="FFFF99"/>
                          </a:solidFill>
                          <a:latin typeface="Times New Roman"/>
                          <a:ea typeface="Times New Roman"/>
                          <a:cs typeface="Times New Roman"/>
                          <a:sym typeface="Times New Roman"/>
                        </a:rPr>
                        <a:t> 3</a:t>
                      </a:r>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520700">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a:solidFill>
                            <a:srgbClr val="FFFF99"/>
                          </a:solidFill>
                          <a:latin typeface="Times New Roman"/>
                          <a:ea typeface="Times New Roman"/>
                          <a:cs typeface="Times New Roman"/>
                          <a:sym typeface="Times New Roman"/>
                        </a:rPr>
                        <a:t>3</a:t>
                      </a:r>
                      <a:endParaRPr/>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a:solidFill>
                            <a:srgbClr val="FFFF99"/>
                          </a:solidFill>
                          <a:latin typeface="Times New Roman"/>
                          <a:ea typeface="Times New Roman"/>
                          <a:cs typeface="Times New Roman"/>
                          <a:sym typeface="Times New Roman"/>
                        </a:rPr>
                        <a:t> 3</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a:solidFill>
                            <a:srgbClr val="FFFF99"/>
                          </a:solidFill>
                          <a:latin typeface="Times New Roman"/>
                          <a:ea typeface="Times New Roman"/>
                          <a:cs typeface="Times New Roman"/>
                          <a:sym typeface="Times New Roman"/>
                        </a:rPr>
                        <a:t> 3</a:t>
                      </a:r>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520700">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a:solidFill>
                            <a:srgbClr val="FFFF99"/>
                          </a:solidFill>
                          <a:latin typeface="Times New Roman"/>
                          <a:ea typeface="Times New Roman"/>
                          <a:cs typeface="Times New Roman"/>
                          <a:sym typeface="Times New Roman"/>
                        </a:rPr>
                        <a:t>4</a:t>
                      </a:r>
                      <a:endParaRPr/>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a:solidFill>
                            <a:srgbClr val="FFFF99"/>
                          </a:solidFill>
                          <a:latin typeface="Times New Roman"/>
                          <a:ea typeface="Times New Roman"/>
                          <a:cs typeface="Times New Roman"/>
                          <a:sym typeface="Times New Roman"/>
                        </a:rPr>
                        <a:t> 4</a:t>
                      </a:r>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444500">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a:solidFill>
                            <a:srgbClr val="FFFF99"/>
                          </a:solidFill>
                          <a:latin typeface="Times New Roman"/>
                          <a:ea typeface="Times New Roman"/>
                          <a:cs typeface="Times New Roman"/>
                          <a:sym typeface="Times New Roman"/>
                        </a:rPr>
                        <a:t>5</a:t>
                      </a:r>
                      <a:endParaRPr/>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bl>
          </a:graphicData>
        </a:graphic>
      </p:graphicFrame>
      <p:sp>
        <p:nvSpPr>
          <p:cNvPr id="514" name="Google Shape;514;p33"/>
          <p:cNvSpPr txBox="1"/>
          <p:nvPr/>
        </p:nvSpPr>
        <p:spPr>
          <a:xfrm>
            <a:off x="2286000" y="2362200"/>
            <a:ext cx="11430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99"/>
              </a:buClr>
              <a:buSzPts val="2000"/>
              <a:buFont typeface="Times New Roman"/>
              <a:buNone/>
            </a:pPr>
            <a:r>
              <a:rPr b="1" i="1" lang="en-US" sz="2000" u="none">
                <a:solidFill>
                  <a:srgbClr val="FFFF99"/>
                </a:solidFill>
                <a:latin typeface="Times New Roman"/>
                <a:ea typeface="Times New Roman"/>
                <a:cs typeface="Times New Roman"/>
                <a:sym typeface="Times New Roman"/>
              </a:rPr>
              <a:t>i </a:t>
            </a:r>
            <a:r>
              <a:rPr b="1" i="0" lang="en-US" sz="2000" u="none">
                <a:solidFill>
                  <a:srgbClr val="FFFF99"/>
                </a:solidFill>
                <a:latin typeface="Times New Roman"/>
                <a:ea typeface="Times New Roman"/>
                <a:cs typeface="Times New Roman"/>
                <a:sym typeface="Times New Roman"/>
              </a:rPr>
              <a:t>≤ </a:t>
            </a:r>
            <a:r>
              <a:rPr b="1" i="1" lang="en-US" sz="2000" u="none">
                <a:solidFill>
                  <a:srgbClr val="FFFF99"/>
                </a:solidFill>
                <a:latin typeface="Times New Roman"/>
                <a:ea typeface="Times New Roman"/>
                <a:cs typeface="Times New Roman"/>
                <a:sym typeface="Times New Roman"/>
              </a:rPr>
              <a:t>k </a:t>
            </a:r>
            <a:r>
              <a:rPr b="1" i="0" lang="en-US" sz="2000" u="none">
                <a:solidFill>
                  <a:srgbClr val="FFFF99"/>
                </a:solidFill>
                <a:latin typeface="Times New Roman"/>
                <a:ea typeface="Times New Roman"/>
                <a:cs typeface="Times New Roman"/>
                <a:sym typeface="Times New Roman"/>
              </a:rPr>
              <a:t>≤</a:t>
            </a:r>
            <a:r>
              <a:rPr b="0" i="0" lang="en-US" sz="2000" u="none">
                <a:solidFill>
                  <a:schemeClr val="lt1"/>
                </a:solidFill>
                <a:latin typeface="Times New Roman"/>
                <a:ea typeface="Times New Roman"/>
                <a:cs typeface="Times New Roman"/>
                <a:sym typeface="Times New Roman"/>
              </a:rPr>
              <a:t> </a:t>
            </a:r>
            <a:r>
              <a:rPr b="1" i="1" lang="en-US" sz="2000" u="none">
                <a:solidFill>
                  <a:srgbClr val="FFFF99"/>
                </a:solidFill>
                <a:latin typeface="Times New Roman"/>
                <a:ea typeface="Times New Roman"/>
                <a:cs typeface="Times New Roman"/>
                <a:sym typeface="Times New Roman"/>
              </a:rPr>
              <a:t>j</a:t>
            </a:r>
            <a:endParaRPr/>
          </a:p>
        </p:txBody>
      </p:sp>
      <p:sp>
        <p:nvSpPr>
          <p:cNvPr id="515" name="Google Shape;515;p33"/>
          <p:cNvSpPr txBox="1"/>
          <p:nvPr/>
        </p:nvSpPr>
        <p:spPr>
          <a:xfrm>
            <a:off x="5943600" y="2362200"/>
            <a:ext cx="6858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99"/>
              </a:buClr>
              <a:buSzPts val="2000"/>
              <a:buFont typeface="Times New Roman"/>
              <a:buNone/>
            </a:pPr>
            <a:r>
              <a:rPr b="1" i="1" lang="en-US" sz="2000" u="none">
                <a:solidFill>
                  <a:srgbClr val="FFFF99"/>
                </a:solidFill>
                <a:latin typeface="Times New Roman"/>
                <a:ea typeface="Times New Roman"/>
                <a:cs typeface="Times New Roman"/>
                <a:sym typeface="Times New Roman"/>
              </a:rPr>
              <a:t>s </a:t>
            </a:r>
            <a:r>
              <a:rPr b="1" i="0" lang="en-US" sz="2000" u="none">
                <a:solidFill>
                  <a:srgbClr val="FFFF99"/>
                </a:solidFill>
                <a:latin typeface="Times New Roman"/>
                <a:ea typeface="Times New Roman"/>
                <a:cs typeface="Times New Roman"/>
                <a:sym typeface="Times New Roman"/>
              </a:rPr>
              <a:t>=</a:t>
            </a:r>
            <a:r>
              <a:rPr b="0" i="0" lang="en-US" sz="2000" u="none">
                <a:solidFill>
                  <a:schemeClr val="lt1"/>
                </a:solidFill>
                <a:latin typeface="Times New Roman"/>
                <a:ea typeface="Times New Roman"/>
                <a:cs typeface="Times New Roman"/>
                <a:sym typeface="Times New Roman"/>
              </a:rPr>
              <a:t> </a:t>
            </a:r>
            <a:r>
              <a:rPr b="1" i="1" lang="en-US" sz="2000" u="none">
                <a:solidFill>
                  <a:srgbClr val="FFFF99"/>
                </a:solidFill>
                <a:latin typeface="Times New Roman"/>
                <a:ea typeface="Times New Roman"/>
                <a:cs typeface="Times New Roman"/>
                <a:sym typeface="Times New Roman"/>
              </a:rPr>
              <a:t>i</a:t>
            </a:r>
            <a:endParaRPr/>
          </a:p>
        </p:txBody>
      </p:sp>
      <p:sp>
        <p:nvSpPr>
          <p:cNvPr id="516" name="Google Shape;516;p33"/>
          <p:cNvSpPr txBox="1"/>
          <p:nvPr/>
        </p:nvSpPr>
        <p:spPr>
          <a:xfrm>
            <a:off x="6096000" y="2209800"/>
            <a:ext cx="4572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99"/>
              </a:buClr>
              <a:buSzPts val="2000"/>
              <a:buFont typeface="Times New Roman"/>
              <a:buNone/>
            </a:pPr>
            <a:r>
              <a:rPr b="1" i="1" lang="en-US" sz="2000" u="none">
                <a:solidFill>
                  <a:srgbClr val="FFFF99"/>
                </a:solidFill>
                <a:latin typeface="Times New Roman"/>
                <a:ea typeface="Times New Roman"/>
                <a:cs typeface="Times New Roman"/>
                <a:sym typeface="Times New Roman"/>
              </a:rPr>
              <a:t>j</a:t>
            </a:r>
            <a:endParaRPr/>
          </a:p>
        </p:txBody>
      </p:sp>
      <p:sp>
        <p:nvSpPr>
          <p:cNvPr id="517" name="Google Shape;517;p33"/>
          <p:cNvSpPr txBox="1"/>
          <p:nvPr/>
        </p:nvSpPr>
        <p:spPr>
          <a:xfrm>
            <a:off x="6858000" y="5410200"/>
            <a:ext cx="198120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i="0" lang="en-US" sz="2400" u="none">
                <a:solidFill>
                  <a:schemeClr val="lt1"/>
                </a:solidFill>
                <a:latin typeface="Times New Roman"/>
                <a:ea typeface="Times New Roman"/>
                <a:cs typeface="Times New Roman"/>
                <a:sym typeface="Times New Roman"/>
              </a:rPr>
              <a:t>optimal BST</a:t>
            </a:r>
            <a:endParaRPr/>
          </a:p>
        </p:txBody>
      </p:sp>
      <p:cxnSp>
        <p:nvCxnSpPr>
          <p:cNvPr id="518" name="Google Shape;518;p33"/>
          <p:cNvCxnSpPr/>
          <p:nvPr/>
        </p:nvCxnSpPr>
        <p:spPr>
          <a:xfrm>
            <a:off x="609600" y="3733800"/>
            <a:ext cx="2667000" cy="0"/>
          </a:xfrm>
          <a:prstGeom prst="straightConnector1">
            <a:avLst/>
          </a:prstGeom>
          <a:noFill/>
          <a:ln cap="flat" cmpd="sng" w="12700">
            <a:solidFill>
              <a:srgbClr val="FF0000"/>
            </a:solidFill>
            <a:prstDash val="solid"/>
            <a:miter lim="800000"/>
            <a:headEnd len="med" w="med" type="none"/>
            <a:tailEnd len="med" w="med" type="none"/>
          </a:ln>
        </p:spPr>
      </p:cxnSp>
      <p:cxnSp>
        <p:nvCxnSpPr>
          <p:cNvPr id="519" name="Google Shape;519;p33"/>
          <p:cNvCxnSpPr/>
          <p:nvPr/>
        </p:nvCxnSpPr>
        <p:spPr>
          <a:xfrm>
            <a:off x="609600" y="3733800"/>
            <a:ext cx="0" cy="2514600"/>
          </a:xfrm>
          <a:prstGeom prst="straightConnector1">
            <a:avLst/>
          </a:prstGeom>
          <a:noFill/>
          <a:ln cap="flat" cmpd="sng" w="12700">
            <a:solidFill>
              <a:srgbClr val="FF0000"/>
            </a:solidFill>
            <a:prstDash val="solid"/>
            <a:miter lim="800000"/>
            <a:headEnd len="med" w="med" type="none"/>
            <a:tailEnd len="med" w="med" type="none"/>
          </a:ln>
        </p:spPr>
      </p:cxnSp>
      <p:cxnSp>
        <p:nvCxnSpPr>
          <p:cNvPr id="520" name="Google Shape;520;p33"/>
          <p:cNvCxnSpPr/>
          <p:nvPr/>
        </p:nvCxnSpPr>
        <p:spPr>
          <a:xfrm>
            <a:off x="609600" y="6248400"/>
            <a:ext cx="2667000" cy="0"/>
          </a:xfrm>
          <a:prstGeom prst="straightConnector1">
            <a:avLst/>
          </a:prstGeom>
          <a:noFill/>
          <a:ln cap="flat" cmpd="sng" w="12700">
            <a:solidFill>
              <a:srgbClr val="FF0000"/>
            </a:solidFill>
            <a:prstDash val="solid"/>
            <a:miter lim="800000"/>
            <a:headEnd len="med" w="med" type="none"/>
            <a:tailEnd len="med" w="med" type="none"/>
          </a:ln>
        </p:spPr>
      </p:cxnSp>
      <p:cxnSp>
        <p:nvCxnSpPr>
          <p:cNvPr id="521" name="Google Shape;521;p33"/>
          <p:cNvCxnSpPr/>
          <p:nvPr/>
        </p:nvCxnSpPr>
        <p:spPr>
          <a:xfrm>
            <a:off x="3276600" y="3733800"/>
            <a:ext cx="0" cy="2514600"/>
          </a:xfrm>
          <a:prstGeom prst="straightConnector1">
            <a:avLst/>
          </a:prstGeom>
          <a:noFill/>
          <a:ln cap="flat" cmpd="sng" w="12700">
            <a:solidFill>
              <a:srgbClr val="FF0000"/>
            </a:solidFill>
            <a:prstDash val="solid"/>
            <a:miter lim="800000"/>
            <a:headEnd len="med" w="med" type="none"/>
            <a:tailEnd len="med" w="med" type="none"/>
          </a:ln>
        </p:spPr>
      </p:cxnSp>
      <p:cxnSp>
        <p:nvCxnSpPr>
          <p:cNvPr id="522" name="Google Shape;522;p33"/>
          <p:cNvCxnSpPr/>
          <p:nvPr/>
        </p:nvCxnSpPr>
        <p:spPr>
          <a:xfrm>
            <a:off x="4038600" y="3733800"/>
            <a:ext cx="2362200" cy="0"/>
          </a:xfrm>
          <a:prstGeom prst="straightConnector1">
            <a:avLst/>
          </a:prstGeom>
          <a:noFill/>
          <a:ln cap="flat" cmpd="sng" w="12700">
            <a:solidFill>
              <a:srgbClr val="FF0000"/>
            </a:solidFill>
            <a:prstDash val="solid"/>
            <a:miter lim="800000"/>
            <a:headEnd len="med" w="med" type="none"/>
            <a:tailEnd len="med" w="med" type="none"/>
          </a:ln>
        </p:spPr>
      </p:cxnSp>
      <p:cxnSp>
        <p:nvCxnSpPr>
          <p:cNvPr id="523" name="Google Shape;523;p33"/>
          <p:cNvCxnSpPr/>
          <p:nvPr/>
        </p:nvCxnSpPr>
        <p:spPr>
          <a:xfrm>
            <a:off x="4038600" y="3733800"/>
            <a:ext cx="0" cy="2514600"/>
          </a:xfrm>
          <a:prstGeom prst="straightConnector1">
            <a:avLst/>
          </a:prstGeom>
          <a:noFill/>
          <a:ln cap="flat" cmpd="sng" w="12700">
            <a:solidFill>
              <a:srgbClr val="FF0000"/>
            </a:solidFill>
            <a:prstDash val="solid"/>
            <a:miter lim="800000"/>
            <a:headEnd len="med" w="med" type="none"/>
            <a:tailEnd len="med" w="med" type="none"/>
          </a:ln>
        </p:spPr>
      </p:cxnSp>
      <p:cxnSp>
        <p:nvCxnSpPr>
          <p:cNvPr id="524" name="Google Shape;524;p33"/>
          <p:cNvCxnSpPr/>
          <p:nvPr/>
        </p:nvCxnSpPr>
        <p:spPr>
          <a:xfrm>
            <a:off x="4038600" y="6248400"/>
            <a:ext cx="2362200" cy="0"/>
          </a:xfrm>
          <a:prstGeom prst="straightConnector1">
            <a:avLst/>
          </a:prstGeom>
          <a:noFill/>
          <a:ln cap="flat" cmpd="sng" w="12700">
            <a:solidFill>
              <a:srgbClr val="FF0000"/>
            </a:solidFill>
            <a:prstDash val="solid"/>
            <a:miter lim="800000"/>
            <a:headEnd len="med" w="med" type="none"/>
            <a:tailEnd len="med" w="med" type="none"/>
          </a:ln>
        </p:spPr>
      </p:cxnSp>
      <p:grpSp>
        <p:nvGrpSpPr>
          <p:cNvPr id="525" name="Google Shape;525;p33"/>
          <p:cNvGrpSpPr/>
          <p:nvPr/>
        </p:nvGrpSpPr>
        <p:grpSpPr>
          <a:xfrm>
            <a:off x="6400800" y="3657600"/>
            <a:ext cx="2286000" cy="2590800"/>
            <a:chOff x="4032" y="2592"/>
            <a:chExt cx="1440" cy="1632"/>
          </a:xfrm>
        </p:grpSpPr>
        <p:sp>
          <p:nvSpPr>
            <p:cNvPr id="526" name="Google Shape;526;p33"/>
            <p:cNvSpPr/>
            <p:nvPr/>
          </p:nvSpPr>
          <p:spPr>
            <a:xfrm>
              <a:off x="4416" y="2928"/>
              <a:ext cx="192" cy="192"/>
            </a:xfrm>
            <a:prstGeom prst="ellipse">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1" lang="en-US" sz="1800" u="none">
                  <a:solidFill>
                    <a:schemeClr val="dk1"/>
                  </a:solidFill>
                  <a:latin typeface="Times New Roman"/>
                  <a:ea typeface="Times New Roman"/>
                  <a:cs typeface="Times New Roman"/>
                  <a:sym typeface="Times New Roman"/>
                </a:rPr>
                <a:t>B</a:t>
              </a:r>
              <a:endParaRPr/>
            </a:p>
          </p:txBody>
        </p:sp>
        <p:cxnSp>
          <p:nvCxnSpPr>
            <p:cNvPr id="527" name="Google Shape;527;p33"/>
            <p:cNvCxnSpPr/>
            <p:nvPr/>
          </p:nvCxnSpPr>
          <p:spPr>
            <a:xfrm>
              <a:off x="4992" y="2736"/>
              <a:ext cx="384" cy="192"/>
            </a:xfrm>
            <a:prstGeom prst="straightConnector1">
              <a:avLst/>
            </a:prstGeom>
            <a:noFill/>
            <a:ln cap="flat" cmpd="sng" w="28575">
              <a:solidFill>
                <a:schemeClr val="lt1"/>
              </a:solidFill>
              <a:prstDash val="solid"/>
              <a:miter lim="800000"/>
              <a:headEnd len="med" w="med" type="none"/>
              <a:tailEnd len="med" w="med" type="none"/>
            </a:ln>
          </p:spPr>
        </p:cxnSp>
        <p:cxnSp>
          <p:nvCxnSpPr>
            <p:cNvPr id="528" name="Google Shape;528;p33"/>
            <p:cNvCxnSpPr/>
            <p:nvPr/>
          </p:nvCxnSpPr>
          <p:spPr>
            <a:xfrm flipH="1" rot="10800000">
              <a:off x="4512" y="2736"/>
              <a:ext cx="336" cy="192"/>
            </a:xfrm>
            <a:prstGeom prst="straightConnector1">
              <a:avLst/>
            </a:prstGeom>
            <a:noFill/>
            <a:ln cap="flat" cmpd="sng" w="28575">
              <a:solidFill>
                <a:schemeClr val="lt1"/>
              </a:solidFill>
              <a:prstDash val="solid"/>
              <a:miter lim="800000"/>
              <a:headEnd len="med" w="med" type="none"/>
              <a:tailEnd len="med" w="med" type="none"/>
            </a:ln>
          </p:spPr>
        </p:cxnSp>
        <p:cxnSp>
          <p:nvCxnSpPr>
            <p:cNvPr id="529" name="Google Shape;529;p33"/>
            <p:cNvCxnSpPr/>
            <p:nvPr/>
          </p:nvCxnSpPr>
          <p:spPr>
            <a:xfrm flipH="1" rot="10800000">
              <a:off x="4320" y="3120"/>
              <a:ext cx="144" cy="336"/>
            </a:xfrm>
            <a:prstGeom prst="straightConnector1">
              <a:avLst/>
            </a:prstGeom>
            <a:noFill/>
            <a:ln cap="flat" cmpd="sng" w="28575">
              <a:solidFill>
                <a:schemeClr val="lt1"/>
              </a:solidFill>
              <a:prstDash val="solid"/>
              <a:miter lim="800000"/>
              <a:headEnd len="med" w="med" type="none"/>
              <a:tailEnd len="med" w="med" type="none"/>
            </a:ln>
          </p:spPr>
        </p:cxnSp>
        <p:sp>
          <p:nvSpPr>
            <p:cNvPr id="530" name="Google Shape;530;p33"/>
            <p:cNvSpPr/>
            <p:nvPr/>
          </p:nvSpPr>
          <p:spPr>
            <a:xfrm>
              <a:off x="4224" y="3456"/>
              <a:ext cx="192" cy="192"/>
            </a:xfrm>
            <a:prstGeom prst="ellipse">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1" lang="en-US" sz="1800" u="none">
                  <a:solidFill>
                    <a:schemeClr val="dk1"/>
                  </a:solidFill>
                  <a:latin typeface="Times New Roman"/>
                  <a:ea typeface="Times New Roman"/>
                  <a:cs typeface="Times New Roman"/>
                  <a:sym typeface="Times New Roman"/>
                </a:rPr>
                <a:t>A</a:t>
              </a:r>
              <a:endParaRPr/>
            </a:p>
          </p:txBody>
        </p:sp>
        <p:sp>
          <p:nvSpPr>
            <p:cNvPr id="531" name="Google Shape;531;p33"/>
            <p:cNvSpPr/>
            <p:nvPr/>
          </p:nvSpPr>
          <p:spPr>
            <a:xfrm>
              <a:off x="4848" y="2592"/>
              <a:ext cx="192" cy="192"/>
            </a:xfrm>
            <a:prstGeom prst="ellipse">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1" lang="en-US" sz="1800" u="none">
                  <a:solidFill>
                    <a:schemeClr val="dk1"/>
                  </a:solidFill>
                  <a:latin typeface="Times New Roman"/>
                  <a:ea typeface="Times New Roman"/>
                  <a:cs typeface="Times New Roman"/>
                  <a:sym typeface="Times New Roman"/>
                </a:rPr>
                <a:t>C</a:t>
              </a:r>
              <a:endParaRPr/>
            </a:p>
          </p:txBody>
        </p:sp>
        <p:sp>
          <p:nvSpPr>
            <p:cNvPr id="532" name="Google Shape;532;p33"/>
            <p:cNvSpPr/>
            <p:nvPr/>
          </p:nvSpPr>
          <p:spPr>
            <a:xfrm>
              <a:off x="5280" y="2928"/>
              <a:ext cx="192" cy="192"/>
            </a:xfrm>
            <a:prstGeom prst="ellipse">
              <a:avLst/>
            </a:prstGeom>
            <a:solidFill>
              <a:schemeClr val="accen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rPr b="0" i="1" lang="en-US" sz="1800" u="none">
                  <a:solidFill>
                    <a:schemeClr val="dk1"/>
                  </a:solidFill>
                  <a:latin typeface="Times New Roman"/>
                  <a:ea typeface="Times New Roman"/>
                  <a:cs typeface="Times New Roman"/>
                  <a:sym typeface="Times New Roman"/>
                </a:rPr>
                <a:t>D</a:t>
              </a:r>
              <a:endParaRPr/>
            </a:p>
          </p:txBody>
        </p:sp>
        <p:cxnSp>
          <p:nvCxnSpPr>
            <p:cNvPr id="533" name="Google Shape;533;p33"/>
            <p:cNvCxnSpPr/>
            <p:nvPr/>
          </p:nvCxnSpPr>
          <p:spPr>
            <a:xfrm>
              <a:off x="4032" y="2640"/>
              <a:ext cx="0" cy="1584"/>
            </a:xfrm>
            <a:prstGeom prst="straightConnector1">
              <a:avLst/>
            </a:prstGeom>
            <a:noFill/>
            <a:ln cap="flat" cmpd="sng" w="12700">
              <a:solidFill>
                <a:srgbClr val="FF0000"/>
              </a:solidFill>
              <a:prstDash val="solid"/>
              <a:miter lim="800000"/>
              <a:headEnd len="med" w="med" type="none"/>
              <a:tailEnd len="med" w="med" type="none"/>
            </a:ln>
          </p:spPr>
        </p:cxnSp>
      </p:grpSp>
      <p:sp>
        <p:nvSpPr>
          <p:cNvPr id="534" name="Google Shape;534;p33"/>
          <p:cNvSpPr txBox="1"/>
          <p:nvPr/>
        </p:nvSpPr>
        <p:spPr>
          <a:xfrm>
            <a:off x="152400" y="3276600"/>
            <a:ext cx="45720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baseline="-25000" i="1" lang="en-US" sz="2400" u="none">
                <a:solidFill>
                  <a:schemeClr val="lt1"/>
                </a:solidFill>
                <a:latin typeface="Times New Roman"/>
                <a:ea typeface="Times New Roman"/>
                <a:cs typeface="Times New Roman"/>
                <a:sym typeface="Times New Roman"/>
              </a:rPr>
              <a:t>i </a:t>
            </a:r>
            <a:r>
              <a:rPr b="1" i="1" lang="en-US" sz="2400" u="none">
                <a:solidFill>
                  <a:schemeClr val="lt1"/>
                </a:solidFill>
                <a:latin typeface="Times New Roman"/>
                <a:ea typeface="Times New Roman"/>
                <a:cs typeface="Times New Roman"/>
                <a:sym typeface="Times New Roman"/>
              </a:rPr>
              <a:t> </a:t>
            </a:r>
            <a:r>
              <a:rPr b="1" baseline="30000" i="1" lang="en-US" sz="2400" u="none">
                <a:solidFill>
                  <a:schemeClr val="lt1"/>
                </a:solidFill>
                <a:latin typeface="Times New Roman"/>
                <a:ea typeface="Times New Roman"/>
                <a:cs typeface="Times New Roman"/>
                <a:sym typeface="Times New Roman"/>
              </a:rPr>
              <a:t>j</a:t>
            </a:r>
            <a:endParaRPr/>
          </a:p>
        </p:txBody>
      </p:sp>
      <p:sp>
        <p:nvSpPr>
          <p:cNvPr id="535" name="Google Shape;535;p33"/>
          <p:cNvSpPr txBox="1"/>
          <p:nvPr/>
        </p:nvSpPr>
        <p:spPr>
          <a:xfrm>
            <a:off x="3581400" y="3200400"/>
            <a:ext cx="457200" cy="45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Times New Roman"/>
              <a:buNone/>
            </a:pPr>
            <a:r>
              <a:rPr b="1" baseline="-25000" i="1" lang="en-US" sz="2400" u="none">
                <a:solidFill>
                  <a:schemeClr val="lt1"/>
                </a:solidFill>
                <a:latin typeface="Times New Roman"/>
                <a:ea typeface="Times New Roman"/>
                <a:cs typeface="Times New Roman"/>
                <a:sym typeface="Times New Roman"/>
              </a:rPr>
              <a:t>i </a:t>
            </a:r>
            <a:r>
              <a:rPr b="1" i="1" lang="en-US" sz="2400" u="none">
                <a:solidFill>
                  <a:schemeClr val="lt1"/>
                </a:solidFill>
                <a:latin typeface="Times New Roman"/>
                <a:ea typeface="Times New Roman"/>
                <a:cs typeface="Times New Roman"/>
                <a:sym typeface="Times New Roman"/>
              </a:rPr>
              <a:t> </a:t>
            </a:r>
            <a:r>
              <a:rPr b="1" baseline="30000" i="1" lang="en-US" sz="2400" u="none">
                <a:solidFill>
                  <a:schemeClr val="lt1"/>
                </a:solidFill>
                <a:latin typeface="Times New Roman"/>
                <a:ea typeface="Times New Roman"/>
                <a:cs typeface="Times New Roman"/>
                <a:sym typeface="Times New Roman"/>
              </a:rPr>
              <a:t>j</a:t>
            </a:r>
            <a:endParaRPr/>
          </a:p>
        </p:txBody>
      </p:sp>
      <p:sp>
        <p:nvSpPr>
          <p:cNvPr id="536" name="Google Shape;536;p33"/>
          <p:cNvSpPr txBox="1"/>
          <p:nvPr/>
        </p:nvSpPr>
        <p:spPr>
          <a:xfrm>
            <a:off x="152400" y="6324600"/>
            <a:ext cx="8231187" cy="8302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99"/>
              </a:buClr>
              <a:buSzPts val="2400"/>
              <a:buFont typeface="Times New Roman"/>
              <a:buNone/>
            </a:pPr>
            <a:r>
              <a:rPr b="1" i="0" lang="en-US" sz="2400" u="none">
                <a:solidFill>
                  <a:srgbClr val="FFFF99"/>
                </a:solidFill>
                <a:latin typeface="Times New Roman"/>
                <a:ea typeface="Times New Roman"/>
                <a:cs typeface="Times New Roman"/>
                <a:sym typeface="Times New Roman"/>
              </a:rPr>
              <a:t>Tables filled diagonal by diagonal (remember what C[i,j] is).  </a:t>
            </a:r>
            <a:endParaRPr/>
          </a:p>
          <a:p>
            <a:pPr indent="0" lvl="0" marL="0" marR="0" rtl="0" algn="l">
              <a:lnSpc>
                <a:spcPct val="100000"/>
              </a:lnSpc>
              <a:spcBef>
                <a:spcPts val="0"/>
              </a:spcBef>
              <a:spcAft>
                <a:spcPts val="0"/>
              </a:spcAft>
              <a:buNone/>
            </a:pPr>
            <a:r>
              <a:t/>
            </a:r>
            <a:endParaRPr b="1" i="0" sz="2400" u="none">
              <a:solidFill>
                <a:srgbClr val="FFFF99"/>
              </a:solidFill>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34"/>
          <p:cNvSpPr txBox="1"/>
          <p:nvPr/>
        </p:nvSpPr>
        <p:spPr>
          <a:xfrm>
            <a:off x="1295400" y="6400800"/>
            <a:ext cx="640080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Arial Narrow"/>
              <a:buNone/>
            </a:pPr>
            <a:r>
              <a:rPr b="0" i="0" lang="en-US" sz="1400" u="none">
                <a:solidFill>
                  <a:schemeClr val="lt1"/>
                </a:solidFill>
                <a:latin typeface="Arial Narrow"/>
                <a:ea typeface="Arial Narrow"/>
                <a:cs typeface="Arial Narrow"/>
                <a:sym typeface="Arial Narrow"/>
              </a:rPr>
              <a:t>A. Levitin “Introduction to the Design &amp; Analysis of Algorithms,” 3rd ed., Ch. 8 ©2012 Pearson Education, Inc. Upper Saddle River, NJ. All Rights Reserved. </a:t>
            </a:r>
            <a:endParaRPr/>
          </a:p>
        </p:txBody>
      </p:sp>
      <p:sp>
        <p:nvSpPr>
          <p:cNvPr id="543" name="Google Shape;543;p34"/>
          <p:cNvSpPr txBox="1"/>
          <p:nvPr/>
        </p:nvSpPr>
        <p:spPr>
          <a:xfrm>
            <a:off x="7092950" y="655320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Narrow"/>
              <a:buNone/>
            </a:pPr>
            <a:fld id="{00000000-1234-1234-1234-123412341234}" type="slidenum">
              <a:rPr b="0" i="0" lang="en-US" sz="1400" u="none">
                <a:solidFill>
                  <a:schemeClr val="lt1"/>
                </a:solidFill>
                <a:latin typeface="Arial Narrow"/>
                <a:ea typeface="Arial Narrow"/>
                <a:cs typeface="Arial Narrow"/>
                <a:sym typeface="Arial Narrow"/>
              </a:rPr>
              <a:t>‹#›</a:t>
            </a:fld>
            <a:endParaRPr/>
          </a:p>
        </p:txBody>
      </p:sp>
      <p:sp>
        <p:nvSpPr>
          <p:cNvPr id="544" name="Google Shape;544;p34"/>
          <p:cNvSpPr txBox="1"/>
          <p:nvPr>
            <p:ph type="title"/>
          </p:nvPr>
        </p:nvSpPr>
        <p:spPr>
          <a:xfrm>
            <a:off x="533400" y="152400"/>
            <a:ext cx="86106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2"/>
              </a:buClr>
              <a:buSzPts val="3600"/>
              <a:buFont typeface="Times New Roman"/>
              <a:buNone/>
            </a:pPr>
            <a:r>
              <a:rPr b="1" i="0" lang="en-US" sz="3600" u="none">
                <a:solidFill>
                  <a:schemeClr val="lt2"/>
                </a:solidFill>
                <a:latin typeface="Times New Roman"/>
                <a:ea typeface="Times New Roman"/>
                <a:cs typeface="Times New Roman"/>
                <a:sym typeface="Times New Roman"/>
              </a:rPr>
              <a:t>Optimal Binary Search Trees</a:t>
            </a:r>
            <a:endParaRPr/>
          </a:p>
        </p:txBody>
      </p:sp>
      <p:sp>
        <p:nvSpPr>
          <p:cNvPr id="545" name="Google Shape;545;p34"/>
          <p:cNvSpPr txBox="1"/>
          <p:nvPr/>
        </p:nvSpPr>
        <p:spPr>
          <a:xfrm>
            <a:off x="457200" y="5105400"/>
            <a:ext cx="58674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pic>
        <p:nvPicPr>
          <p:cNvPr descr="8_3a" id="546" name="Google Shape;546;p34"/>
          <p:cNvPicPr preferRelativeResize="0"/>
          <p:nvPr>
            <p:ph idx="1" type="body"/>
          </p:nvPr>
        </p:nvPicPr>
        <p:blipFill rotWithShape="1">
          <a:blip r:embed="rId3">
            <a:alphaModFix/>
          </a:blip>
          <a:srcRect b="0" l="0" r="0" t="0"/>
          <a:stretch/>
        </p:blipFill>
        <p:spPr>
          <a:xfrm>
            <a:off x="457200" y="0"/>
            <a:ext cx="7696200" cy="6561137"/>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35"/>
          <p:cNvSpPr txBox="1"/>
          <p:nvPr/>
        </p:nvSpPr>
        <p:spPr>
          <a:xfrm>
            <a:off x="1295400" y="6400800"/>
            <a:ext cx="640080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Arial Narrow"/>
              <a:buNone/>
            </a:pPr>
            <a:r>
              <a:rPr b="0" i="0" lang="en-US" sz="1400" u="none">
                <a:solidFill>
                  <a:schemeClr val="lt1"/>
                </a:solidFill>
                <a:latin typeface="Arial Narrow"/>
                <a:ea typeface="Arial Narrow"/>
                <a:cs typeface="Arial Narrow"/>
                <a:sym typeface="Arial Narrow"/>
              </a:rPr>
              <a:t>A. Levitin “Introduction to the Design &amp; Analysis of Algorithms,” 3rd ed., Ch. 8 ©2012 Pearson Education, Inc. Upper Saddle River, NJ. All Rights Reserved. </a:t>
            </a:r>
            <a:endParaRPr/>
          </a:p>
        </p:txBody>
      </p:sp>
      <p:sp>
        <p:nvSpPr>
          <p:cNvPr id="553" name="Google Shape;553;p35"/>
          <p:cNvSpPr txBox="1"/>
          <p:nvPr/>
        </p:nvSpPr>
        <p:spPr>
          <a:xfrm>
            <a:off x="7092950" y="655320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Narrow"/>
              <a:buNone/>
            </a:pPr>
            <a:fld id="{00000000-1234-1234-1234-123412341234}" type="slidenum">
              <a:rPr b="0" i="0" lang="en-US" sz="1400" u="none">
                <a:solidFill>
                  <a:schemeClr val="lt1"/>
                </a:solidFill>
                <a:latin typeface="Arial Narrow"/>
                <a:ea typeface="Arial Narrow"/>
                <a:cs typeface="Arial Narrow"/>
                <a:sym typeface="Arial Narrow"/>
              </a:rPr>
              <a:t>‹#›</a:t>
            </a:fld>
            <a:endParaRPr/>
          </a:p>
        </p:txBody>
      </p:sp>
      <p:sp>
        <p:nvSpPr>
          <p:cNvPr id="554" name="Google Shape;554;p35"/>
          <p:cNvSpPr txBox="1"/>
          <p:nvPr>
            <p:ph type="title"/>
          </p:nvPr>
        </p:nvSpPr>
        <p:spPr>
          <a:xfrm>
            <a:off x="533400" y="152400"/>
            <a:ext cx="86106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2"/>
              </a:buClr>
              <a:buSzPts val="3600"/>
              <a:buFont typeface="Times New Roman"/>
              <a:buNone/>
            </a:pPr>
            <a:r>
              <a:rPr b="1" i="0" lang="en-US" sz="3600" u="none">
                <a:solidFill>
                  <a:schemeClr val="lt2"/>
                </a:solidFill>
                <a:latin typeface="Times New Roman"/>
                <a:ea typeface="Times New Roman"/>
                <a:cs typeface="Times New Roman"/>
                <a:sym typeface="Times New Roman"/>
              </a:rPr>
              <a:t>Analysis DP for Optimal BST Problem</a:t>
            </a:r>
            <a:endParaRPr/>
          </a:p>
        </p:txBody>
      </p:sp>
      <p:sp>
        <p:nvSpPr>
          <p:cNvPr id="555" name="Google Shape;555;p35"/>
          <p:cNvSpPr txBox="1"/>
          <p:nvPr/>
        </p:nvSpPr>
        <p:spPr>
          <a:xfrm>
            <a:off x="457200" y="5105400"/>
            <a:ext cx="58674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sp>
        <p:nvSpPr>
          <p:cNvPr id="556" name="Google Shape;556;p35"/>
          <p:cNvSpPr txBox="1"/>
          <p:nvPr/>
        </p:nvSpPr>
        <p:spPr>
          <a:xfrm>
            <a:off x="533400" y="1219200"/>
            <a:ext cx="8610600" cy="37861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99"/>
              </a:buClr>
              <a:buSzPts val="2400"/>
              <a:buFont typeface="Times New Roman"/>
              <a:buNone/>
            </a:pPr>
            <a:r>
              <a:rPr b="1" i="0" lang="en-US" sz="2400" u="none">
                <a:solidFill>
                  <a:srgbClr val="FFFF99"/>
                </a:solidFill>
                <a:latin typeface="Times New Roman"/>
                <a:ea typeface="Times New Roman"/>
                <a:cs typeface="Times New Roman"/>
                <a:sym typeface="Times New Roman"/>
              </a:rPr>
              <a:t>Time efficiency:  Θ(</a:t>
            </a:r>
            <a:r>
              <a:rPr b="1" i="1" lang="en-US" sz="2400" u="none">
                <a:solidFill>
                  <a:srgbClr val="FFFF99"/>
                </a:solidFill>
                <a:latin typeface="Times New Roman"/>
                <a:ea typeface="Times New Roman"/>
                <a:cs typeface="Times New Roman"/>
                <a:sym typeface="Times New Roman"/>
              </a:rPr>
              <a:t>n</a:t>
            </a:r>
            <a:r>
              <a:rPr b="1" baseline="30000" i="0" lang="en-US" sz="2400" u="none">
                <a:solidFill>
                  <a:srgbClr val="FFFF99"/>
                </a:solidFill>
                <a:latin typeface="Times New Roman"/>
                <a:ea typeface="Times New Roman"/>
                <a:cs typeface="Times New Roman"/>
                <a:sym typeface="Times New Roman"/>
              </a:rPr>
              <a:t>3</a:t>
            </a:r>
            <a:r>
              <a:rPr b="1" i="0" lang="en-US" sz="2400" u="none">
                <a:solidFill>
                  <a:srgbClr val="FFFF99"/>
                </a:solidFill>
                <a:latin typeface="Times New Roman"/>
                <a:ea typeface="Times New Roman"/>
                <a:cs typeface="Times New Roman"/>
                <a:sym typeface="Times New Roman"/>
              </a:rPr>
              <a:t>) but can be reduced to Θ(</a:t>
            </a:r>
            <a:r>
              <a:rPr b="1" i="1" lang="en-US" sz="2400" u="none">
                <a:solidFill>
                  <a:srgbClr val="FFFF99"/>
                </a:solidFill>
                <a:latin typeface="Times New Roman"/>
                <a:ea typeface="Times New Roman"/>
                <a:cs typeface="Times New Roman"/>
                <a:sym typeface="Times New Roman"/>
              </a:rPr>
              <a:t>n</a:t>
            </a:r>
            <a:r>
              <a:rPr b="1" baseline="30000" i="0" lang="en-US" sz="2400" u="none">
                <a:solidFill>
                  <a:srgbClr val="FFFF99"/>
                </a:solidFill>
                <a:latin typeface="Times New Roman"/>
                <a:ea typeface="Times New Roman"/>
                <a:cs typeface="Times New Roman"/>
                <a:sym typeface="Times New Roman"/>
              </a:rPr>
              <a:t>2</a:t>
            </a:r>
            <a:r>
              <a:rPr b="1" i="0" lang="en-US" sz="2400" u="none">
                <a:solidFill>
                  <a:srgbClr val="FFFF99"/>
                </a:solidFill>
                <a:latin typeface="Times New Roman"/>
                <a:ea typeface="Times New Roman"/>
                <a:cs typeface="Times New Roman"/>
                <a:sym typeface="Times New Roman"/>
              </a:rPr>
              <a:t>)</a:t>
            </a:r>
            <a:r>
              <a:rPr b="0" i="0" lang="en-US" sz="2400" u="none">
                <a:solidFill>
                  <a:schemeClr val="lt1"/>
                </a:solidFill>
                <a:latin typeface="Times New Roman"/>
                <a:ea typeface="Times New Roman"/>
                <a:cs typeface="Times New Roman"/>
                <a:sym typeface="Times New Roman"/>
              </a:rPr>
              <a:t> </a:t>
            </a:r>
            <a:r>
              <a:rPr b="1" i="0" lang="en-US" sz="2400" u="none">
                <a:solidFill>
                  <a:srgbClr val="FFFF99"/>
                </a:solidFill>
                <a:latin typeface="Times New Roman"/>
                <a:ea typeface="Times New Roman"/>
                <a:cs typeface="Times New Roman"/>
                <a:sym typeface="Times New Roman"/>
              </a:rPr>
              <a:t>by taking</a:t>
            </a:r>
            <a:br>
              <a:rPr b="1" i="0" lang="en-US" sz="2400" u="none">
                <a:solidFill>
                  <a:srgbClr val="FFFF99"/>
                </a:solidFill>
                <a:latin typeface="Times New Roman"/>
                <a:ea typeface="Times New Roman"/>
                <a:cs typeface="Times New Roman"/>
                <a:sym typeface="Times New Roman"/>
              </a:rPr>
            </a:br>
            <a:r>
              <a:rPr b="1" i="0" lang="en-US" sz="2400" u="none">
                <a:solidFill>
                  <a:srgbClr val="FFFF99"/>
                </a:solidFill>
                <a:latin typeface="Times New Roman"/>
                <a:ea typeface="Times New Roman"/>
                <a:cs typeface="Times New Roman"/>
                <a:sym typeface="Times New Roman"/>
              </a:rPr>
              <a:t>                              advantage of monotonicity of entries in the</a:t>
            </a:r>
            <a:br>
              <a:rPr b="1" i="0" lang="en-US" sz="2400" u="none">
                <a:solidFill>
                  <a:srgbClr val="FFFF99"/>
                </a:solidFill>
                <a:latin typeface="Times New Roman"/>
                <a:ea typeface="Times New Roman"/>
                <a:cs typeface="Times New Roman"/>
                <a:sym typeface="Times New Roman"/>
              </a:rPr>
            </a:br>
            <a:r>
              <a:rPr b="1" i="0" lang="en-US" sz="2400" u="none">
                <a:solidFill>
                  <a:srgbClr val="FFFF99"/>
                </a:solidFill>
                <a:latin typeface="Times New Roman"/>
                <a:ea typeface="Times New Roman"/>
                <a:cs typeface="Times New Roman"/>
                <a:sym typeface="Times New Roman"/>
              </a:rPr>
              <a:t>                              root table, i.e., </a:t>
            </a:r>
            <a:r>
              <a:rPr b="1" i="1" lang="en-US" sz="2400" u="none">
                <a:solidFill>
                  <a:srgbClr val="FFFF99"/>
                </a:solidFill>
                <a:latin typeface="Times New Roman"/>
                <a:ea typeface="Times New Roman"/>
                <a:cs typeface="Times New Roman"/>
                <a:sym typeface="Times New Roman"/>
              </a:rPr>
              <a:t>R</a:t>
            </a:r>
            <a:r>
              <a:rPr b="1" i="0" lang="en-US" sz="2400" u="none">
                <a:solidFill>
                  <a:srgbClr val="FFFF99"/>
                </a:solidFill>
                <a:latin typeface="Times New Roman"/>
                <a:ea typeface="Times New Roman"/>
                <a:cs typeface="Times New Roman"/>
                <a:sym typeface="Times New Roman"/>
              </a:rPr>
              <a:t>[</a:t>
            </a:r>
            <a:r>
              <a:rPr b="1" i="1" lang="en-US" sz="2400" u="none">
                <a:solidFill>
                  <a:srgbClr val="FFFF99"/>
                </a:solidFill>
                <a:latin typeface="Times New Roman"/>
                <a:ea typeface="Times New Roman"/>
                <a:cs typeface="Times New Roman"/>
                <a:sym typeface="Times New Roman"/>
              </a:rPr>
              <a:t>i,j</a:t>
            </a:r>
            <a:r>
              <a:rPr b="1" i="0" lang="en-US" sz="2400" u="none">
                <a:solidFill>
                  <a:srgbClr val="FFFF99"/>
                </a:solidFill>
                <a:latin typeface="Times New Roman"/>
                <a:ea typeface="Times New Roman"/>
                <a:cs typeface="Times New Roman"/>
                <a:sym typeface="Times New Roman"/>
              </a:rPr>
              <a:t>] is always in the range </a:t>
            </a:r>
            <a:br>
              <a:rPr b="1" i="0" lang="en-US" sz="2400" u="none">
                <a:solidFill>
                  <a:srgbClr val="FFFF99"/>
                </a:solidFill>
                <a:latin typeface="Times New Roman"/>
                <a:ea typeface="Times New Roman"/>
                <a:cs typeface="Times New Roman"/>
                <a:sym typeface="Times New Roman"/>
              </a:rPr>
            </a:br>
            <a:r>
              <a:rPr b="1" i="0" lang="en-US" sz="2400" u="none">
                <a:solidFill>
                  <a:srgbClr val="FFFF99"/>
                </a:solidFill>
                <a:latin typeface="Times New Roman"/>
                <a:ea typeface="Times New Roman"/>
                <a:cs typeface="Times New Roman"/>
                <a:sym typeface="Times New Roman"/>
              </a:rPr>
              <a:t>                              between </a:t>
            </a:r>
            <a:r>
              <a:rPr b="1" i="1" lang="en-US" sz="2400" u="none">
                <a:solidFill>
                  <a:srgbClr val="FFFF99"/>
                </a:solidFill>
                <a:latin typeface="Times New Roman"/>
                <a:ea typeface="Times New Roman"/>
                <a:cs typeface="Times New Roman"/>
                <a:sym typeface="Times New Roman"/>
              </a:rPr>
              <a:t>R</a:t>
            </a:r>
            <a:r>
              <a:rPr b="1" i="0" lang="en-US" sz="2400" u="none">
                <a:solidFill>
                  <a:srgbClr val="FFFF99"/>
                </a:solidFill>
                <a:latin typeface="Times New Roman"/>
                <a:ea typeface="Times New Roman"/>
                <a:cs typeface="Times New Roman"/>
                <a:sym typeface="Times New Roman"/>
              </a:rPr>
              <a:t>[</a:t>
            </a:r>
            <a:r>
              <a:rPr b="1" i="1" lang="en-US" sz="2400" u="none">
                <a:solidFill>
                  <a:srgbClr val="FFFF99"/>
                </a:solidFill>
                <a:latin typeface="Times New Roman"/>
                <a:ea typeface="Times New Roman"/>
                <a:cs typeface="Times New Roman"/>
                <a:sym typeface="Times New Roman"/>
              </a:rPr>
              <a:t>i,j</a:t>
            </a:r>
            <a:r>
              <a:rPr b="1" i="0" lang="en-US" sz="2400" u="none">
                <a:solidFill>
                  <a:srgbClr val="FFFF99"/>
                </a:solidFill>
                <a:latin typeface="Times New Roman"/>
                <a:ea typeface="Times New Roman"/>
                <a:cs typeface="Times New Roman"/>
                <a:sym typeface="Times New Roman"/>
              </a:rPr>
              <a:t>-1] and R[</a:t>
            </a:r>
            <a:r>
              <a:rPr b="1" i="1" lang="en-US" sz="2400" u="none">
                <a:solidFill>
                  <a:srgbClr val="FFFF99"/>
                </a:solidFill>
                <a:latin typeface="Times New Roman"/>
                <a:ea typeface="Times New Roman"/>
                <a:cs typeface="Times New Roman"/>
                <a:sym typeface="Times New Roman"/>
              </a:rPr>
              <a:t>i</a:t>
            </a:r>
            <a:r>
              <a:rPr b="1" i="0" lang="en-US" sz="2400" u="none">
                <a:solidFill>
                  <a:srgbClr val="FFFF99"/>
                </a:solidFill>
                <a:latin typeface="Times New Roman"/>
                <a:ea typeface="Times New Roman"/>
                <a:cs typeface="Times New Roman"/>
                <a:sym typeface="Times New Roman"/>
              </a:rPr>
              <a:t>+1,j]</a:t>
            </a:r>
            <a:endParaRPr/>
          </a:p>
          <a:p>
            <a:pPr indent="0" lvl="0" marL="0" marR="0" rtl="0" algn="l">
              <a:lnSpc>
                <a:spcPct val="100000"/>
              </a:lnSpc>
              <a:spcBef>
                <a:spcPts val="1200"/>
              </a:spcBef>
              <a:spcAft>
                <a:spcPts val="0"/>
              </a:spcAft>
              <a:buClr>
                <a:srgbClr val="FFFF99"/>
              </a:buClr>
              <a:buSzPts val="2400"/>
              <a:buFont typeface="Times New Roman"/>
              <a:buNone/>
            </a:pPr>
            <a:r>
              <a:rPr b="1" i="0" lang="en-US" sz="2400" u="none">
                <a:solidFill>
                  <a:srgbClr val="FFFF99"/>
                </a:solidFill>
                <a:latin typeface="Times New Roman"/>
                <a:ea typeface="Times New Roman"/>
                <a:cs typeface="Times New Roman"/>
                <a:sym typeface="Times New Roman"/>
              </a:rPr>
              <a:t>Space efficiency: Θ(</a:t>
            </a:r>
            <a:r>
              <a:rPr b="1" i="1" lang="en-US" sz="2400" u="none">
                <a:solidFill>
                  <a:srgbClr val="FFFF99"/>
                </a:solidFill>
                <a:latin typeface="Times New Roman"/>
                <a:ea typeface="Times New Roman"/>
                <a:cs typeface="Times New Roman"/>
                <a:sym typeface="Times New Roman"/>
              </a:rPr>
              <a:t>n</a:t>
            </a:r>
            <a:r>
              <a:rPr b="1" baseline="30000" i="0" lang="en-US" sz="2400" u="none">
                <a:solidFill>
                  <a:srgbClr val="FFFF99"/>
                </a:solidFill>
                <a:latin typeface="Times New Roman"/>
                <a:ea typeface="Times New Roman"/>
                <a:cs typeface="Times New Roman"/>
                <a:sym typeface="Times New Roman"/>
              </a:rPr>
              <a:t>2</a:t>
            </a:r>
            <a:r>
              <a:rPr b="1" i="0" lang="en-US" sz="2400" u="none">
                <a:solidFill>
                  <a:srgbClr val="FFFF99"/>
                </a:solidFill>
                <a:latin typeface="Times New Roman"/>
                <a:ea typeface="Times New Roman"/>
                <a:cs typeface="Times New Roman"/>
                <a:sym typeface="Times New Roman"/>
              </a:rPr>
              <a:t>)</a:t>
            </a:r>
            <a:endParaRPr/>
          </a:p>
          <a:p>
            <a:pPr indent="0" lvl="0" marL="0" marR="0" rtl="0" algn="l">
              <a:lnSpc>
                <a:spcPct val="100000"/>
              </a:lnSpc>
              <a:spcBef>
                <a:spcPts val="1200"/>
              </a:spcBef>
              <a:spcAft>
                <a:spcPts val="0"/>
              </a:spcAft>
              <a:buClr>
                <a:schemeClr val="lt1"/>
              </a:buClr>
              <a:buSzPts val="2400"/>
              <a:buFont typeface="Times New Roman"/>
              <a:buNone/>
            </a:pPr>
            <a:r>
              <a:t/>
            </a:r>
            <a:endParaRPr b="1" i="0" sz="2400" u="none">
              <a:solidFill>
                <a:srgbClr val="FFFF99"/>
              </a:solidFill>
              <a:latin typeface="Times New Roman"/>
              <a:ea typeface="Times New Roman"/>
              <a:cs typeface="Times New Roman"/>
              <a:sym typeface="Times New Roman"/>
            </a:endParaRPr>
          </a:p>
          <a:p>
            <a:pPr indent="0" lvl="0" marL="0" marR="0" rtl="0" algn="l">
              <a:lnSpc>
                <a:spcPct val="100000"/>
              </a:lnSpc>
              <a:spcBef>
                <a:spcPts val="1200"/>
              </a:spcBef>
              <a:spcAft>
                <a:spcPts val="0"/>
              </a:spcAft>
              <a:buClr>
                <a:srgbClr val="FFFF99"/>
              </a:buClr>
              <a:buSzPts val="2400"/>
              <a:buFont typeface="Times New Roman"/>
              <a:buNone/>
            </a:pPr>
            <a:r>
              <a:rPr b="1" i="0" lang="en-US" sz="2400" u="none">
                <a:solidFill>
                  <a:srgbClr val="FFFF99"/>
                </a:solidFill>
                <a:latin typeface="Times New Roman"/>
                <a:ea typeface="Times New Roman"/>
                <a:cs typeface="Times New Roman"/>
                <a:sym typeface="Times New Roman"/>
              </a:rPr>
              <a:t>Method can be expanded to include unsuccessful searches</a:t>
            </a:r>
            <a:endParaRPr/>
          </a:p>
          <a:p>
            <a:pPr indent="0" lvl="0" marL="0" marR="0" rtl="0" algn="l">
              <a:lnSpc>
                <a:spcPct val="100000"/>
              </a:lnSpc>
              <a:spcBef>
                <a:spcPts val="1200"/>
              </a:spcBef>
              <a:spcAft>
                <a:spcPts val="0"/>
              </a:spcAft>
              <a:buClr>
                <a:schemeClr val="lt1"/>
              </a:buClr>
              <a:buSzPts val="2400"/>
              <a:buFont typeface="Times New Roman"/>
              <a:buNone/>
            </a:pPr>
            <a:r>
              <a:rPr b="0" i="0" lang="en-US" sz="2400" u="none">
                <a:solidFill>
                  <a:schemeClr val="lt1"/>
                </a:solidFill>
                <a:latin typeface="Times New Roman"/>
                <a:ea typeface="Times New Roman"/>
                <a:cs typeface="Times New Roman"/>
                <a:sym typeface="Times New Roman"/>
              </a:rPr>
              <a:t> </a:t>
            </a:r>
            <a:endParaRPr/>
          </a:p>
        </p:txBody>
      </p:sp>
      <p:sp>
        <p:nvSpPr>
          <p:cNvPr id="557" name="Google Shape;557;p35"/>
          <p:cNvSpPr txBox="1"/>
          <p:nvPr/>
        </p:nvSpPr>
        <p:spPr>
          <a:xfrm>
            <a:off x="609600" y="1597025"/>
            <a:ext cx="8534400" cy="328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400"/>
              <a:buFont typeface="Times New Roman"/>
              <a:buNone/>
            </a:pPr>
            <a:r>
              <a:t/>
            </a:r>
            <a:endParaRPr b="1" i="0" sz="2400" u="none">
              <a:solidFill>
                <a:srgbClr val="FFFF99"/>
              </a:solidFill>
              <a:latin typeface="Times New Roman"/>
              <a:ea typeface="Times New Roman"/>
              <a:cs typeface="Times New Roman"/>
              <a:sym typeface="Times New Roman"/>
            </a:endParaRPr>
          </a:p>
          <a:p>
            <a:pPr indent="0" lvl="0" marL="0" marR="0" rtl="0" algn="l">
              <a:lnSpc>
                <a:spcPct val="100000"/>
              </a:lnSpc>
              <a:spcBef>
                <a:spcPts val="1200"/>
              </a:spcBef>
              <a:spcAft>
                <a:spcPts val="0"/>
              </a:spcAft>
              <a:buClr>
                <a:srgbClr val="FFFF99"/>
              </a:buClr>
              <a:buSzPts val="2400"/>
              <a:buFont typeface="Times New Roman"/>
              <a:buNone/>
            </a:pPr>
            <a:r>
              <a:rPr b="1" i="0" lang="en-US" sz="2400" u="none">
                <a:solidFill>
                  <a:srgbClr val="FFFF99"/>
                </a:solidFill>
                <a:latin typeface="Times New Roman"/>
                <a:ea typeface="Times New Roman"/>
                <a:cs typeface="Times New Roman"/>
                <a:sym typeface="Times New Roman"/>
              </a:rPr>
              <a:t> </a:t>
            </a:r>
            <a:endParaRPr/>
          </a:p>
          <a:p>
            <a:pPr indent="0" lvl="0" marL="0" marR="0" rtl="0" algn="l">
              <a:lnSpc>
                <a:spcPct val="100000"/>
              </a:lnSpc>
              <a:spcBef>
                <a:spcPts val="1200"/>
              </a:spcBef>
              <a:spcAft>
                <a:spcPts val="0"/>
              </a:spcAft>
              <a:buClr>
                <a:srgbClr val="FFFF99"/>
              </a:buClr>
              <a:buSzPts val="2400"/>
              <a:buFont typeface="Times New Roman"/>
              <a:buNone/>
            </a:pPr>
            <a:r>
              <a:rPr b="1" i="0" lang="en-US" sz="2400" u="none">
                <a:solidFill>
                  <a:srgbClr val="FFFF99"/>
                </a:solidFill>
                <a:latin typeface="Times New Roman"/>
                <a:ea typeface="Times New Roman"/>
                <a:cs typeface="Times New Roman"/>
                <a:sym typeface="Times New Roman"/>
              </a:rPr>
              <a:t>           </a:t>
            </a:r>
            <a:endParaRPr/>
          </a:p>
          <a:p>
            <a:pPr indent="0" lvl="0" marL="0" marR="0" rtl="0" algn="l">
              <a:lnSpc>
                <a:spcPct val="100000"/>
              </a:lnSpc>
              <a:spcBef>
                <a:spcPts val="1200"/>
              </a:spcBef>
              <a:spcAft>
                <a:spcPts val="0"/>
              </a:spcAft>
              <a:buClr>
                <a:schemeClr val="lt1"/>
              </a:buClr>
              <a:buSzPts val="2400"/>
              <a:buFont typeface="Times New Roman"/>
              <a:buNone/>
            </a:pPr>
            <a:r>
              <a:t/>
            </a:r>
            <a:endParaRPr b="1" i="0" sz="2400" u="none">
              <a:solidFill>
                <a:srgbClr val="FFFF99"/>
              </a:solidFill>
              <a:latin typeface="Times New Roman"/>
              <a:ea typeface="Times New Roman"/>
              <a:cs typeface="Times New Roman"/>
              <a:sym typeface="Times New Roman"/>
            </a:endParaRPr>
          </a:p>
          <a:p>
            <a:pPr indent="0" lvl="0" marL="0" marR="0" rtl="0" algn="l">
              <a:lnSpc>
                <a:spcPct val="100000"/>
              </a:lnSpc>
              <a:spcBef>
                <a:spcPts val="1200"/>
              </a:spcBef>
              <a:spcAft>
                <a:spcPts val="0"/>
              </a:spcAft>
              <a:buClr>
                <a:srgbClr val="FFFF99"/>
              </a:buClr>
              <a:buSzPts val="2400"/>
              <a:buFont typeface="Times New Roman"/>
              <a:buNone/>
            </a:pPr>
            <a:r>
              <a:rPr b="1" i="0" lang="en-US" sz="2400" u="none">
                <a:solidFill>
                  <a:srgbClr val="FFFF99"/>
                </a:solidFill>
                <a:latin typeface="Times New Roman"/>
                <a:ea typeface="Times New Roman"/>
                <a:cs typeface="Times New Roman"/>
                <a:sym typeface="Times New Roman"/>
              </a:rPr>
              <a:t>           </a:t>
            </a:r>
            <a:endParaRPr b="1" i="0" sz="2800" u="none">
              <a:solidFill>
                <a:srgbClr val="FFFF99"/>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i="0" sz="2800" u="none">
              <a:solidFill>
                <a:srgbClr val="FFFF99"/>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4"/>
          <p:cNvSpPr txBox="1"/>
          <p:nvPr/>
        </p:nvSpPr>
        <p:spPr>
          <a:xfrm>
            <a:off x="1295400" y="6400800"/>
            <a:ext cx="640080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Arial Narrow"/>
              <a:buNone/>
            </a:pPr>
            <a:r>
              <a:rPr b="0" i="0" lang="en-US" sz="1400" u="none">
                <a:solidFill>
                  <a:schemeClr val="lt1"/>
                </a:solidFill>
                <a:latin typeface="Arial Narrow"/>
                <a:ea typeface="Arial Narrow"/>
                <a:cs typeface="Arial Narrow"/>
                <a:sym typeface="Arial Narrow"/>
              </a:rPr>
              <a:t>A. Levitin “Introduction to the Design &amp; Analysis of Algorithms,” 3rd ed., Ch. 8 ©2012 Pearson Education, Inc. Upper Saddle River, NJ. All Rights Reserved. </a:t>
            </a:r>
            <a:endParaRPr/>
          </a:p>
        </p:txBody>
      </p:sp>
      <p:sp>
        <p:nvSpPr>
          <p:cNvPr id="175" name="Google Shape;175;p4"/>
          <p:cNvSpPr txBox="1"/>
          <p:nvPr/>
        </p:nvSpPr>
        <p:spPr>
          <a:xfrm>
            <a:off x="7092950" y="655320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Narrow"/>
              <a:buNone/>
            </a:pPr>
            <a:fld id="{00000000-1234-1234-1234-123412341234}" type="slidenum">
              <a:rPr b="0" i="0" lang="en-US" sz="1400" u="none">
                <a:solidFill>
                  <a:schemeClr val="lt1"/>
                </a:solidFill>
                <a:latin typeface="Arial Narrow"/>
                <a:ea typeface="Arial Narrow"/>
                <a:cs typeface="Arial Narrow"/>
                <a:sym typeface="Arial Narrow"/>
              </a:rPr>
              <a:t>‹#›</a:t>
            </a:fld>
            <a:endParaRPr/>
          </a:p>
        </p:txBody>
      </p:sp>
      <p:sp>
        <p:nvSpPr>
          <p:cNvPr id="176" name="Google Shape;176;p4"/>
          <p:cNvSpPr txBox="1"/>
          <p:nvPr>
            <p:ph type="title"/>
          </p:nvPr>
        </p:nvSpPr>
        <p:spPr>
          <a:xfrm>
            <a:off x="533400" y="0"/>
            <a:ext cx="8610600" cy="838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2"/>
              </a:buClr>
              <a:buSzPts val="3600"/>
              <a:buFont typeface="Times New Roman"/>
              <a:buNone/>
            </a:pPr>
            <a:r>
              <a:rPr b="1" i="0" lang="en-US" sz="3600" u="none">
                <a:solidFill>
                  <a:schemeClr val="lt2"/>
                </a:solidFill>
                <a:latin typeface="Times New Roman"/>
                <a:ea typeface="Times New Roman"/>
                <a:cs typeface="Times New Roman"/>
                <a:sym typeface="Times New Roman"/>
              </a:rPr>
              <a:t>Example 2:  Coin-row problem</a:t>
            </a:r>
            <a:endParaRPr/>
          </a:p>
        </p:txBody>
      </p:sp>
      <p:sp>
        <p:nvSpPr>
          <p:cNvPr id="177" name="Google Shape;177;p4"/>
          <p:cNvSpPr txBox="1"/>
          <p:nvPr/>
        </p:nvSpPr>
        <p:spPr>
          <a:xfrm>
            <a:off x="419100" y="1066800"/>
            <a:ext cx="8724900" cy="45862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400"/>
              <a:buFont typeface="Times New Roman"/>
              <a:buNone/>
            </a:pPr>
            <a:r>
              <a:rPr b="1" i="0" lang="en-US" sz="2400" u="none">
                <a:solidFill>
                  <a:schemeClr val="hlink"/>
                </a:solidFill>
                <a:latin typeface="Times New Roman"/>
                <a:ea typeface="Times New Roman"/>
                <a:cs typeface="Times New Roman"/>
                <a:sym typeface="Times New Roman"/>
              </a:rPr>
              <a:t>There is a row of </a:t>
            </a:r>
            <a:r>
              <a:rPr b="1" i="1" lang="en-US" sz="2400" u="none">
                <a:solidFill>
                  <a:schemeClr val="hlink"/>
                </a:solidFill>
                <a:latin typeface="Times New Roman"/>
                <a:ea typeface="Times New Roman"/>
                <a:cs typeface="Times New Roman"/>
                <a:sym typeface="Times New Roman"/>
              </a:rPr>
              <a:t>n</a:t>
            </a:r>
            <a:r>
              <a:rPr b="1" i="0" lang="en-US" sz="2400" u="none">
                <a:solidFill>
                  <a:schemeClr val="hlink"/>
                </a:solidFill>
                <a:latin typeface="Times New Roman"/>
                <a:ea typeface="Times New Roman"/>
                <a:cs typeface="Times New Roman"/>
                <a:sym typeface="Times New Roman"/>
              </a:rPr>
              <a:t> coins whose values are some positive integers c₁, c₂,...,c</a:t>
            </a:r>
            <a:r>
              <a:rPr b="1" baseline="-25000" i="1" lang="en-US" sz="2400" u="none">
                <a:solidFill>
                  <a:schemeClr val="hlink"/>
                </a:solidFill>
                <a:latin typeface="Times New Roman"/>
                <a:ea typeface="Times New Roman"/>
                <a:cs typeface="Times New Roman"/>
                <a:sym typeface="Times New Roman"/>
              </a:rPr>
              <a:t>n</a:t>
            </a:r>
            <a:r>
              <a:rPr b="1" i="1" lang="en-US" sz="2400" u="none">
                <a:solidFill>
                  <a:schemeClr val="hlink"/>
                </a:solidFill>
                <a:latin typeface="Times New Roman"/>
                <a:ea typeface="Times New Roman"/>
                <a:cs typeface="Times New Roman"/>
                <a:sym typeface="Times New Roman"/>
              </a:rPr>
              <a:t>, </a:t>
            </a:r>
            <a:r>
              <a:rPr b="1" i="0" lang="en-US" sz="2400" u="none">
                <a:solidFill>
                  <a:schemeClr val="hlink"/>
                </a:solidFill>
                <a:latin typeface="Times New Roman"/>
                <a:ea typeface="Times New Roman"/>
                <a:cs typeface="Times New Roman"/>
                <a:sym typeface="Times New Roman"/>
              </a:rPr>
              <a:t>not necessarily distinct. The goal is to pick up the maximum amount of money subject to the constraint that no two coins adjacent in the initial row can be picked up.</a:t>
            </a:r>
            <a:endParaRPr/>
          </a:p>
          <a:p>
            <a:pPr indent="0" lvl="0" marL="0" marR="0" rtl="0" algn="l">
              <a:lnSpc>
                <a:spcPct val="100000"/>
              </a:lnSpc>
              <a:spcBef>
                <a:spcPts val="0"/>
              </a:spcBef>
              <a:spcAft>
                <a:spcPts val="0"/>
              </a:spcAft>
              <a:buClr>
                <a:schemeClr val="lt1"/>
              </a:buClr>
              <a:buSzPts val="2400"/>
              <a:buFont typeface="Times New Roman"/>
              <a:buNone/>
            </a:pPr>
            <a:r>
              <a:t/>
            </a:r>
            <a:endParaRPr b="1" i="0" sz="2400" u="none">
              <a:solidFill>
                <a:schemeClr val="hlink"/>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hlink"/>
              </a:buClr>
              <a:buSzPts val="2400"/>
              <a:buFont typeface="Times New Roman"/>
              <a:buNone/>
            </a:pPr>
            <a:r>
              <a:rPr b="1" i="0" lang="en-US" sz="2400" u="none">
                <a:solidFill>
                  <a:schemeClr val="hlink"/>
                </a:solidFill>
                <a:latin typeface="Times New Roman"/>
                <a:ea typeface="Times New Roman"/>
                <a:cs typeface="Times New Roman"/>
                <a:sym typeface="Times New Roman"/>
              </a:rPr>
              <a:t>E.g.:  5,      1,      2,      10,      6,       2.  What is the best selection?</a:t>
            </a:r>
            <a:endParaRPr/>
          </a:p>
          <a:p>
            <a:pPr indent="0" lvl="0" marL="0" marR="0" rtl="0" algn="l">
              <a:lnSpc>
                <a:spcPct val="100000"/>
              </a:lnSpc>
              <a:spcBef>
                <a:spcPts val="0"/>
              </a:spcBef>
              <a:spcAft>
                <a:spcPts val="0"/>
              </a:spcAft>
              <a:buClr>
                <a:schemeClr val="lt1"/>
              </a:buClr>
              <a:buSzPts val="2400"/>
              <a:buFont typeface="Times New Roman"/>
              <a:buNone/>
            </a:pPr>
            <a:r>
              <a:t/>
            </a:r>
            <a:endParaRPr b="1" i="0" sz="2400" u="none">
              <a:solidFill>
                <a:schemeClr val="hlink"/>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lt1"/>
              </a:buClr>
              <a:buSzPts val="2400"/>
              <a:buFont typeface="Times New Roman"/>
              <a:buNone/>
            </a:pPr>
            <a:r>
              <a:t/>
            </a:r>
            <a:endParaRPr b="1" i="0" sz="2400" u="none">
              <a:solidFill>
                <a:schemeClr val="hlink"/>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lt1"/>
              </a:buClr>
              <a:buSzPts val="2400"/>
              <a:buFont typeface="Times New Roman"/>
              <a:buNone/>
            </a:pPr>
            <a:r>
              <a:t/>
            </a:r>
            <a:endParaRPr b="1" i="0" sz="2400" u="none">
              <a:solidFill>
                <a:schemeClr val="hlink"/>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hlink"/>
              </a:buClr>
              <a:buSzPts val="2400"/>
              <a:buFont typeface="Times New Roman"/>
              <a:buNone/>
            </a:pPr>
            <a:r>
              <a:rPr b="1" i="0" lang="en-US" sz="2400" u="none">
                <a:solidFill>
                  <a:schemeClr val="hlink"/>
                </a:solidFill>
                <a:latin typeface="Times New Roman"/>
                <a:ea typeface="Times New Roman"/>
                <a:cs typeface="Times New Roman"/>
                <a:sym typeface="Times New Roman"/>
              </a:rPr>
              <a:t>Also try: 5,  1,    6,     10,     5,     2</a:t>
            </a:r>
            <a:endParaRPr/>
          </a:p>
          <a:p>
            <a:pPr indent="0" lvl="0" marL="0" marR="0" rtl="0" algn="l">
              <a:lnSpc>
                <a:spcPct val="100000"/>
              </a:lnSpc>
              <a:spcBef>
                <a:spcPts val="0"/>
              </a:spcBef>
              <a:spcAft>
                <a:spcPts val="0"/>
              </a:spcAft>
              <a:buClr>
                <a:schemeClr val="lt1"/>
              </a:buClr>
              <a:buSzPts val="2400"/>
              <a:buFont typeface="Times New Roman"/>
              <a:buNone/>
            </a:pPr>
            <a:r>
              <a:t/>
            </a:r>
            <a:endParaRPr b="1" i="0" sz="2400" u="none">
              <a:solidFill>
                <a:schemeClr val="hlink"/>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i="0" sz="2400" u="none">
              <a:solidFill>
                <a:schemeClr val="hlink"/>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5"/>
          <p:cNvSpPr txBox="1"/>
          <p:nvPr/>
        </p:nvSpPr>
        <p:spPr>
          <a:xfrm>
            <a:off x="1295400" y="6400800"/>
            <a:ext cx="640080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Arial Narrow"/>
              <a:buNone/>
            </a:pPr>
            <a:r>
              <a:rPr b="0" i="0" lang="en-US" sz="1400" u="none">
                <a:solidFill>
                  <a:schemeClr val="lt1"/>
                </a:solidFill>
                <a:latin typeface="Arial Narrow"/>
                <a:ea typeface="Arial Narrow"/>
                <a:cs typeface="Arial Narrow"/>
                <a:sym typeface="Arial Narrow"/>
              </a:rPr>
              <a:t>A. Levitin “Introduction to the Design &amp; Analysis of Algorithms,” 3rd ed., Ch. 8 ©2012 Pearson Education, Inc. Upper Saddle River, NJ. All Rights Reserved. </a:t>
            </a:r>
            <a:endParaRPr/>
          </a:p>
        </p:txBody>
      </p:sp>
      <p:sp>
        <p:nvSpPr>
          <p:cNvPr id="183" name="Google Shape;183;p5"/>
          <p:cNvSpPr txBox="1"/>
          <p:nvPr/>
        </p:nvSpPr>
        <p:spPr>
          <a:xfrm>
            <a:off x="7092950" y="655320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Narrow"/>
              <a:buNone/>
            </a:pPr>
            <a:fld id="{00000000-1234-1234-1234-123412341234}" type="slidenum">
              <a:rPr b="0" i="0" lang="en-US" sz="1400" u="none">
                <a:solidFill>
                  <a:schemeClr val="lt1"/>
                </a:solidFill>
                <a:latin typeface="Arial Narrow"/>
                <a:ea typeface="Arial Narrow"/>
                <a:cs typeface="Arial Narrow"/>
                <a:sym typeface="Arial Narrow"/>
              </a:rPr>
              <a:t>‹#›</a:t>
            </a:fld>
            <a:endParaRPr/>
          </a:p>
        </p:txBody>
      </p:sp>
      <p:sp>
        <p:nvSpPr>
          <p:cNvPr id="184" name="Google Shape;184;p5"/>
          <p:cNvSpPr txBox="1"/>
          <p:nvPr>
            <p:ph type="title"/>
          </p:nvPr>
        </p:nvSpPr>
        <p:spPr>
          <a:xfrm>
            <a:off x="533400" y="0"/>
            <a:ext cx="8610600" cy="838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2"/>
              </a:buClr>
              <a:buSzPts val="3600"/>
              <a:buFont typeface="Times New Roman"/>
              <a:buNone/>
            </a:pPr>
            <a:r>
              <a:rPr b="1" i="0" lang="en-US" sz="3600" u="none">
                <a:solidFill>
                  <a:schemeClr val="lt2"/>
                </a:solidFill>
                <a:latin typeface="Times New Roman"/>
                <a:ea typeface="Times New Roman"/>
                <a:cs typeface="Times New Roman"/>
                <a:sym typeface="Times New Roman"/>
              </a:rPr>
              <a:t>DP solution to the coin-row problem</a:t>
            </a:r>
            <a:endParaRPr/>
          </a:p>
        </p:txBody>
      </p:sp>
      <p:sp>
        <p:nvSpPr>
          <p:cNvPr id="185" name="Google Shape;185;p5"/>
          <p:cNvSpPr txBox="1"/>
          <p:nvPr/>
        </p:nvSpPr>
        <p:spPr>
          <a:xfrm>
            <a:off x="419100" y="1066800"/>
            <a:ext cx="8724900" cy="4770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400"/>
              <a:buFont typeface="Times New Roman"/>
              <a:buNone/>
            </a:pPr>
            <a:r>
              <a:rPr b="1" i="0" lang="en-US" sz="2400" u="none">
                <a:solidFill>
                  <a:schemeClr val="hlink"/>
                </a:solidFill>
                <a:latin typeface="Times New Roman"/>
                <a:ea typeface="Times New Roman"/>
                <a:cs typeface="Times New Roman"/>
                <a:sym typeface="Times New Roman"/>
              </a:rPr>
              <a:t>Let F(</a:t>
            </a:r>
            <a:r>
              <a:rPr b="1" i="1" lang="en-US" sz="2400" u="none">
                <a:solidFill>
                  <a:schemeClr val="hlink"/>
                </a:solidFill>
                <a:latin typeface="Times New Roman"/>
                <a:ea typeface="Times New Roman"/>
                <a:cs typeface="Times New Roman"/>
                <a:sym typeface="Times New Roman"/>
              </a:rPr>
              <a:t>n</a:t>
            </a:r>
            <a:r>
              <a:rPr b="1" i="0" lang="en-US" sz="2400" u="none">
                <a:solidFill>
                  <a:schemeClr val="hlink"/>
                </a:solidFill>
                <a:latin typeface="Times New Roman"/>
                <a:ea typeface="Times New Roman"/>
                <a:cs typeface="Times New Roman"/>
                <a:sym typeface="Times New Roman"/>
              </a:rPr>
              <a:t>) = maximum amount that can be picked up from the first </a:t>
            </a:r>
            <a:r>
              <a:rPr b="1" i="1" lang="en-US" sz="2400" u="none">
                <a:solidFill>
                  <a:schemeClr val="hlink"/>
                </a:solidFill>
                <a:latin typeface="Times New Roman"/>
                <a:ea typeface="Times New Roman"/>
                <a:cs typeface="Times New Roman"/>
                <a:sym typeface="Times New Roman"/>
              </a:rPr>
              <a:t>n</a:t>
            </a:r>
            <a:r>
              <a:rPr b="1" i="0" lang="en-US" sz="2400" u="none">
                <a:solidFill>
                  <a:schemeClr val="hlink"/>
                </a:solidFill>
                <a:latin typeface="Times New Roman"/>
                <a:ea typeface="Times New Roman"/>
                <a:cs typeface="Times New Roman"/>
                <a:sym typeface="Times New Roman"/>
              </a:rPr>
              <a:t> coins in the row of coins.  </a:t>
            </a:r>
            <a:endParaRPr/>
          </a:p>
          <a:p>
            <a:pPr indent="0" lvl="0" marL="0" marR="0" rtl="0" algn="l">
              <a:lnSpc>
                <a:spcPct val="100000"/>
              </a:lnSpc>
              <a:spcBef>
                <a:spcPts val="0"/>
              </a:spcBef>
              <a:spcAft>
                <a:spcPts val="0"/>
              </a:spcAft>
              <a:buClr>
                <a:schemeClr val="lt1"/>
              </a:buClr>
              <a:buSzPts val="2400"/>
              <a:buFont typeface="Times New Roman"/>
              <a:buNone/>
            </a:pPr>
            <a:r>
              <a:t/>
            </a:r>
            <a:endParaRPr b="1" i="0" sz="2400" u="none">
              <a:solidFill>
                <a:schemeClr val="hlink"/>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hlink"/>
              </a:buClr>
              <a:buSzPts val="2400"/>
              <a:buFont typeface="Times New Roman"/>
              <a:buNone/>
            </a:pPr>
            <a:r>
              <a:rPr b="1" i="0" lang="en-US" sz="2400" u="none">
                <a:solidFill>
                  <a:schemeClr val="hlink"/>
                </a:solidFill>
                <a:latin typeface="Times New Roman"/>
                <a:ea typeface="Times New Roman"/>
                <a:cs typeface="Times New Roman"/>
                <a:sym typeface="Times New Roman"/>
              </a:rPr>
              <a:t>To derive a recurrence for F(</a:t>
            </a:r>
            <a:r>
              <a:rPr b="1" i="1" lang="en-US" sz="2400" u="none">
                <a:solidFill>
                  <a:schemeClr val="hlink"/>
                </a:solidFill>
                <a:latin typeface="Times New Roman"/>
                <a:ea typeface="Times New Roman"/>
                <a:cs typeface="Times New Roman"/>
                <a:sym typeface="Times New Roman"/>
              </a:rPr>
              <a:t>n</a:t>
            </a:r>
            <a:r>
              <a:rPr b="1" i="0" lang="en-US" sz="2400" u="none">
                <a:solidFill>
                  <a:schemeClr val="hlink"/>
                </a:solidFill>
                <a:latin typeface="Times New Roman"/>
                <a:ea typeface="Times New Roman"/>
                <a:cs typeface="Times New Roman"/>
                <a:sym typeface="Times New Roman"/>
              </a:rPr>
              <a:t>), we partition all the allowed coin selections into two groups:</a:t>
            </a:r>
            <a:br>
              <a:rPr b="1" i="0" lang="en-US" sz="2400" u="none">
                <a:solidFill>
                  <a:schemeClr val="hlink"/>
                </a:solidFill>
                <a:latin typeface="Times New Roman"/>
                <a:ea typeface="Times New Roman"/>
                <a:cs typeface="Times New Roman"/>
                <a:sym typeface="Times New Roman"/>
              </a:rPr>
            </a:br>
            <a:r>
              <a:rPr b="1" i="0" lang="en-US" sz="2400" u="none">
                <a:solidFill>
                  <a:schemeClr val="hlink"/>
                </a:solidFill>
                <a:latin typeface="Times New Roman"/>
                <a:ea typeface="Times New Roman"/>
                <a:cs typeface="Times New Roman"/>
                <a:sym typeface="Times New Roman"/>
              </a:rPr>
              <a:t>     those without last coin  – the max amount is ?</a:t>
            </a:r>
            <a:r>
              <a:rPr b="0" i="0" lang="en-US" sz="4000" u="none">
                <a:solidFill>
                  <a:schemeClr val="hlink"/>
                </a:solidFill>
                <a:latin typeface="Times New Roman"/>
                <a:ea typeface="Times New Roman"/>
                <a:cs typeface="Times New Roman"/>
                <a:sym typeface="Times New Roman"/>
              </a:rPr>
              <a:t> </a:t>
            </a:r>
            <a:br>
              <a:rPr b="1" i="0" lang="en-US" sz="2400" u="none">
                <a:solidFill>
                  <a:schemeClr val="hlink"/>
                </a:solidFill>
                <a:latin typeface="Times New Roman"/>
                <a:ea typeface="Times New Roman"/>
                <a:cs typeface="Times New Roman"/>
                <a:sym typeface="Times New Roman"/>
              </a:rPr>
            </a:br>
            <a:r>
              <a:rPr b="1" i="0" lang="en-US" sz="2400" u="none">
                <a:solidFill>
                  <a:schemeClr val="hlink"/>
                </a:solidFill>
                <a:latin typeface="Times New Roman"/>
                <a:ea typeface="Times New Roman"/>
                <a:cs typeface="Times New Roman"/>
                <a:sym typeface="Times New Roman"/>
              </a:rPr>
              <a:t>     those with the last coin -- the max amount is ?</a:t>
            </a:r>
            <a:br>
              <a:rPr b="1" i="0" lang="en-US" sz="2400" u="none">
                <a:solidFill>
                  <a:schemeClr val="hlink"/>
                </a:solidFill>
                <a:latin typeface="Times New Roman"/>
                <a:ea typeface="Times New Roman"/>
                <a:cs typeface="Times New Roman"/>
                <a:sym typeface="Times New Roman"/>
              </a:rPr>
            </a:br>
            <a:br>
              <a:rPr b="1" i="0" lang="en-US" sz="2400" u="none">
                <a:solidFill>
                  <a:schemeClr val="hlink"/>
                </a:solidFill>
                <a:latin typeface="Times New Roman"/>
                <a:ea typeface="Times New Roman"/>
                <a:cs typeface="Times New Roman"/>
                <a:sym typeface="Times New Roman"/>
              </a:rPr>
            </a:br>
            <a:r>
              <a:rPr b="1" i="0" lang="en-US" sz="2400" u="none">
                <a:solidFill>
                  <a:schemeClr val="hlink"/>
                </a:solidFill>
                <a:latin typeface="Times New Roman"/>
                <a:ea typeface="Times New Roman"/>
                <a:cs typeface="Times New Roman"/>
                <a:sym typeface="Times New Roman"/>
              </a:rPr>
              <a:t>Thus we have the following recurrence </a:t>
            </a:r>
            <a:br>
              <a:rPr b="1" i="0" lang="en-US" sz="2400" u="none">
                <a:solidFill>
                  <a:schemeClr val="hlink"/>
                </a:solidFill>
                <a:latin typeface="Times New Roman"/>
                <a:ea typeface="Times New Roman"/>
                <a:cs typeface="Times New Roman"/>
                <a:sym typeface="Times New Roman"/>
              </a:rPr>
            </a:br>
            <a:r>
              <a:rPr b="1" i="0" lang="en-US" sz="2400" u="none">
                <a:solidFill>
                  <a:schemeClr val="hlink"/>
                </a:solidFill>
                <a:latin typeface="Times New Roman"/>
                <a:ea typeface="Times New Roman"/>
                <a:cs typeface="Times New Roman"/>
                <a:sym typeface="Times New Roman"/>
              </a:rPr>
              <a:t>	F(</a:t>
            </a:r>
            <a:r>
              <a:rPr b="1" i="1" lang="en-US" sz="2400" u="none">
                <a:solidFill>
                  <a:schemeClr val="hlink"/>
                </a:solidFill>
                <a:latin typeface="Times New Roman"/>
                <a:ea typeface="Times New Roman"/>
                <a:cs typeface="Times New Roman"/>
                <a:sym typeface="Times New Roman"/>
              </a:rPr>
              <a:t>n</a:t>
            </a:r>
            <a:r>
              <a:rPr b="1" i="0" lang="en-US" sz="2400" u="none">
                <a:solidFill>
                  <a:schemeClr val="hlink"/>
                </a:solidFill>
                <a:latin typeface="Times New Roman"/>
                <a:ea typeface="Times New Roman"/>
                <a:cs typeface="Times New Roman"/>
                <a:sym typeface="Times New Roman"/>
              </a:rPr>
              <a:t>)  = max{                                }  for </a:t>
            </a:r>
            <a:r>
              <a:rPr b="1" i="1" lang="en-US" sz="2400" u="none">
                <a:solidFill>
                  <a:schemeClr val="hlink"/>
                </a:solidFill>
                <a:latin typeface="Times New Roman"/>
                <a:ea typeface="Times New Roman"/>
                <a:cs typeface="Times New Roman"/>
                <a:sym typeface="Times New Roman"/>
              </a:rPr>
              <a:t>n </a:t>
            </a:r>
            <a:r>
              <a:rPr b="1" i="0" lang="en-US" sz="2400" u="none">
                <a:solidFill>
                  <a:schemeClr val="hlink"/>
                </a:solidFill>
                <a:latin typeface="Times New Roman"/>
                <a:ea typeface="Times New Roman"/>
                <a:cs typeface="Times New Roman"/>
                <a:sym typeface="Times New Roman"/>
              </a:rPr>
              <a:t>&gt; 1, </a:t>
            </a:r>
            <a:br>
              <a:rPr b="1" i="0" lang="en-US" sz="2400" u="none">
                <a:solidFill>
                  <a:schemeClr val="hlink"/>
                </a:solidFill>
                <a:latin typeface="Times New Roman"/>
                <a:ea typeface="Times New Roman"/>
                <a:cs typeface="Times New Roman"/>
                <a:sym typeface="Times New Roman"/>
              </a:rPr>
            </a:br>
            <a:endParaRPr/>
          </a:p>
          <a:p>
            <a:pPr indent="0" lvl="0" marL="0" marR="0" rtl="0" algn="l">
              <a:lnSpc>
                <a:spcPct val="100000"/>
              </a:lnSpc>
              <a:spcBef>
                <a:spcPts val="0"/>
              </a:spcBef>
              <a:spcAft>
                <a:spcPts val="0"/>
              </a:spcAft>
              <a:buClr>
                <a:schemeClr val="hlink"/>
              </a:buClr>
              <a:buSzPts val="2400"/>
              <a:buFont typeface="Times New Roman"/>
              <a:buNone/>
            </a:pPr>
            <a:r>
              <a:rPr b="1" i="0" lang="en-US" sz="2400" u="none">
                <a:solidFill>
                  <a:schemeClr val="hlink"/>
                </a:solidFill>
                <a:latin typeface="Times New Roman"/>
                <a:ea typeface="Times New Roman"/>
                <a:cs typeface="Times New Roman"/>
                <a:sym typeface="Times New Roman"/>
              </a:rPr>
              <a:t>	F(0)  = 0,  F(1)=c₁</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6"/>
          <p:cNvSpPr txBox="1"/>
          <p:nvPr/>
        </p:nvSpPr>
        <p:spPr>
          <a:xfrm>
            <a:off x="1295400" y="6400800"/>
            <a:ext cx="640080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Arial Narrow"/>
              <a:buNone/>
            </a:pPr>
            <a:r>
              <a:rPr b="0" i="0" lang="en-US" sz="1400" u="none">
                <a:solidFill>
                  <a:schemeClr val="lt1"/>
                </a:solidFill>
                <a:latin typeface="Arial Narrow"/>
                <a:ea typeface="Arial Narrow"/>
                <a:cs typeface="Arial Narrow"/>
                <a:sym typeface="Arial Narrow"/>
              </a:rPr>
              <a:t>A. Levitin “Introduction to the Design &amp; Analysis of Algorithms,” 3rd ed., Ch. 8 ©2012 Pearson Education, Inc. Upper Saddle River, NJ. All Rights Reserved. </a:t>
            </a:r>
            <a:endParaRPr/>
          </a:p>
        </p:txBody>
      </p:sp>
      <p:sp>
        <p:nvSpPr>
          <p:cNvPr id="191" name="Google Shape;191;p6"/>
          <p:cNvSpPr txBox="1"/>
          <p:nvPr/>
        </p:nvSpPr>
        <p:spPr>
          <a:xfrm>
            <a:off x="7092950" y="655320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Narrow"/>
              <a:buNone/>
            </a:pPr>
            <a:fld id="{00000000-1234-1234-1234-123412341234}" type="slidenum">
              <a:rPr b="0" i="0" lang="en-US" sz="1400" u="none">
                <a:solidFill>
                  <a:schemeClr val="lt1"/>
                </a:solidFill>
                <a:latin typeface="Arial Narrow"/>
                <a:ea typeface="Arial Narrow"/>
                <a:cs typeface="Arial Narrow"/>
                <a:sym typeface="Arial Narrow"/>
              </a:rPr>
              <a:t>‹#›</a:t>
            </a:fld>
            <a:endParaRPr/>
          </a:p>
        </p:txBody>
      </p:sp>
      <p:sp>
        <p:nvSpPr>
          <p:cNvPr id="192" name="Google Shape;192;p6"/>
          <p:cNvSpPr txBox="1"/>
          <p:nvPr>
            <p:ph type="title"/>
          </p:nvPr>
        </p:nvSpPr>
        <p:spPr>
          <a:xfrm>
            <a:off x="533400" y="0"/>
            <a:ext cx="8610600" cy="838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2"/>
              </a:buClr>
              <a:buSzPts val="3600"/>
              <a:buFont typeface="Times New Roman"/>
              <a:buNone/>
            </a:pPr>
            <a:r>
              <a:rPr b="1" i="0" lang="en-US" sz="3600" u="none">
                <a:solidFill>
                  <a:schemeClr val="lt2"/>
                </a:solidFill>
                <a:latin typeface="Times New Roman"/>
                <a:ea typeface="Times New Roman"/>
                <a:cs typeface="Times New Roman"/>
                <a:sym typeface="Times New Roman"/>
              </a:rPr>
              <a:t>DP solution to the coin-row problem</a:t>
            </a:r>
            <a:endParaRPr/>
          </a:p>
        </p:txBody>
      </p:sp>
      <p:sp>
        <p:nvSpPr>
          <p:cNvPr id="193" name="Google Shape;193;p6"/>
          <p:cNvSpPr txBox="1"/>
          <p:nvPr/>
        </p:nvSpPr>
        <p:spPr>
          <a:xfrm>
            <a:off x="419100" y="1066800"/>
            <a:ext cx="8724900" cy="4770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400"/>
              <a:buFont typeface="Times New Roman"/>
              <a:buNone/>
            </a:pPr>
            <a:r>
              <a:rPr b="1" i="0" lang="en-US" sz="2400" u="none">
                <a:solidFill>
                  <a:schemeClr val="hlink"/>
                </a:solidFill>
                <a:latin typeface="Times New Roman"/>
                <a:ea typeface="Times New Roman"/>
                <a:cs typeface="Times New Roman"/>
                <a:sym typeface="Times New Roman"/>
              </a:rPr>
              <a:t>Let F(</a:t>
            </a:r>
            <a:r>
              <a:rPr b="1" i="1" lang="en-US" sz="2400" u="none">
                <a:solidFill>
                  <a:schemeClr val="hlink"/>
                </a:solidFill>
                <a:latin typeface="Times New Roman"/>
                <a:ea typeface="Times New Roman"/>
                <a:cs typeface="Times New Roman"/>
                <a:sym typeface="Times New Roman"/>
              </a:rPr>
              <a:t>n</a:t>
            </a:r>
            <a:r>
              <a:rPr b="1" i="0" lang="en-US" sz="2400" u="none">
                <a:solidFill>
                  <a:schemeClr val="hlink"/>
                </a:solidFill>
                <a:latin typeface="Times New Roman"/>
                <a:ea typeface="Times New Roman"/>
                <a:cs typeface="Times New Roman"/>
                <a:sym typeface="Times New Roman"/>
              </a:rPr>
              <a:t>) = maximum amount that can be picked up from the first </a:t>
            </a:r>
            <a:r>
              <a:rPr b="1" i="1" lang="en-US" sz="2400" u="none">
                <a:solidFill>
                  <a:schemeClr val="hlink"/>
                </a:solidFill>
                <a:latin typeface="Times New Roman"/>
                <a:ea typeface="Times New Roman"/>
                <a:cs typeface="Times New Roman"/>
                <a:sym typeface="Times New Roman"/>
              </a:rPr>
              <a:t>n</a:t>
            </a:r>
            <a:r>
              <a:rPr b="1" i="0" lang="en-US" sz="2400" u="none">
                <a:solidFill>
                  <a:schemeClr val="hlink"/>
                </a:solidFill>
                <a:latin typeface="Times New Roman"/>
                <a:ea typeface="Times New Roman"/>
                <a:cs typeface="Times New Roman"/>
                <a:sym typeface="Times New Roman"/>
              </a:rPr>
              <a:t> coins in the row of coins.  </a:t>
            </a:r>
            <a:endParaRPr/>
          </a:p>
          <a:p>
            <a:pPr indent="0" lvl="0" marL="0" marR="0" rtl="0" algn="l">
              <a:lnSpc>
                <a:spcPct val="100000"/>
              </a:lnSpc>
              <a:spcBef>
                <a:spcPts val="0"/>
              </a:spcBef>
              <a:spcAft>
                <a:spcPts val="0"/>
              </a:spcAft>
              <a:buClr>
                <a:schemeClr val="lt1"/>
              </a:buClr>
              <a:buSzPts val="2400"/>
              <a:buFont typeface="Times New Roman"/>
              <a:buNone/>
            </a:pPr>
            <a:r>
              <a:t/>
            </a:r>
            <a:endParaRPr b="1" i="0" sz="2400" u="none">
              <a:solidFill>
                <a:schemeClr val="hlink"/>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hlink"/>
              </a:buClr>
              <a:buSzPts val="2400"/>
              <a:buFont typeface="Times New Roman"/>
              <a:buNone/>
            </a:pPr>
            <a:r>
              <a:rPr b="1" i="0" lang="en-US" sz="2400" u="none">
                <a:solidFill>
                  <a:schemeClr val="hlink"/>
                </a:solidFill>
                <a:latin typeface="Times New Roman"/>
                <a:ea typeface="Times New Roman"/>
                <a:cs typeface="Times New Roman"/>
                <a:sym typeface="Times New Roman"/>
              </a:rPr>
              <a:t>To derive a recurrence for F(</a:t>
            </a:r>
            <a:r>
              <a:rPr b="1" i="1" lang="en-US" sz="2400" u="none">
                <a:solidFill>
                  <a:schemeClr val="hlink"/>
                </a:solidFill>
                <a:latin typeface="Times New Roman"/>
                <a:ea typeface="Times New Roman"/>
                <a:cs typeface="Times New Roman"/>
                <a:sym typeface="Times New Roman"/>
              </a:rPr>
              <a:t>n</a:t>
            </a:r>
            <a:r>
              <a:rPr b="1" i="0" lang="en-US" sz="2400" u="none">
                <a:solidFill>
                  <a:schemeClr val="hlink"/>
                </a:solidFill>
                <a:latin typeface="Times New Roman"/>
                <a:ea typeface="Times New Roman"/>
                <a:cs typeface="Times New Roman"/>
                <a:sym typeface="Times New Roman"/>
              </a:rPr>
              <a:t>), we partition all the allowed coin selections into two groups:</a:t>
            </a:r>
            <a:br>
              <a:rPr b="1" i="0" lang="en-US" sz="2400" u="none">
                <a:solidFill>
                  <a:schemeClr val="hlink"/>
                </a:solidFill>
                <a:latin typeface="Times New Roman"/>
                <a:ea typeface="Times New Roman"/>
                <a:cs typeface="Times New Roman"/>
                <a:sym typeface="Times New Roman"/>
              </a:rPr>
            </a:br>
            <a:r>
              <a:rPr b="1" i="0" lang="en-US" sz="2400" u="none">
                <a:solidFill>
                  <a:schemeClr val="hlink"/>
                </a:solidFill>
                <a:latin typeface="Times New Roman"/>
                <a:ea typeface="Times New Roman"/>
                <a:cs typeface="Times New Roman"/>
                <a:sym typeface="Times New Roman"/>
              </a:rPr>
              <a:t>     those without last coin  – the max amount is ?</a:t>
            </a:r>
            <a:r>
              <a:rPr b="0" i="0" lang="en-US" sz="4000" u="none">
                <a:solidFill>
                  <a:schemeClr val="hlink"/>
                </a:solidFill>
                <a:latin typeface="Times New Roman"/>
                <a:ea typeface="Times New Roman"/>
                <a:cs typeface="Times New Roman"/>
                <a:sym typeface="Times New Roman"/>
              </a:rPr>
              <a:t> </a:t>
            </a:r>
            <a:br>
              <a:rPr b="1" i="0" lang="en-US" sz="2400" u="none">
                <a:solidFill>
                  <a:schemeClr val="hlink"/>
                </a:solidFill>
                <a:latin typeface="Times New Roman"/>
                <a:ea typeface="Times New Roman"/>
                <a:cs typeface="Times New Roman"/>
                <a:sym typeface="Times New Roman"/>
              </a:rPr>
            </a:br>
            <a:r>
              <a:rPr b="1" i="0" lang="en-US" sz="2400" u="none">
                <a:solidFill>
                  <a:schemeClr val="hlink"/>
                </a:solidFill>
                <a:latin typeface="Times New Roman"/>
                <a:ea typeface="Times New Roman"/>
                <a:cs typeface="Times New Roman"/>
                <a:sym typeface="Times New Roman"/>
              </a:rPr>
              <a:t>     those with the last coin -- the max amount is ?</a:t>
            </a:r>
            <a:br>
              <a:rPr b="1" i="0" lang="en-US" sz="2400" u="none">
                <a:solidFill>
                  <a:schemeClr val="hlink"/>
                </a:solidFill>
                <a:latin typeface="Times New Roman"/>
                <a:ea typeface="Times New Roman"/>
                <a:cs typeface="Times New Roman"/>
                <a:sym typeface="Times New Roman"/>
              </a:rPr>
            </a:br>
            <a:br>
              <a:rPr b="1" i="0" lang="en-US" sz="2400" u="none">
                <a:solidFill>
                  <a:schemeClr val="hlink"/>
                </a:solidFill>
                <a:latin typeface="Times New Roman"/>
                <a:ea typeface="Times New Roman"/>
                <a:cs typeface="Times New Roman"/>
                <a:sym typeface="Times New Roman"/>
              </a:rPr>
            </a:br>
            <a:r>
              <a:rPr b="1" i="0" lang="en-US" sz="2400" u="none">
                <a:solidFill>
                  <a:schemeClr val="hlink"/>
                </a:solidFill>
                <a:latin typeface="Times New Roman"/>
                <a:ea typeface="Times New Roman"/>
                <a:cs typeface="Times New Roman"/>
                <a:sym typeface="Times New Roman"/>
              </a:rPr>
              <a:t>Thus we have the following recurrence </a:t>
            </a:r>
            <a:br>
              <a:rPr b="1" i="0" lang="en-US" sz="2400" u="none">
                <a:solidFill>
                  <a:schemeClr val="hlink"/>
                </a:solidFill>
                <a:latin typeface="Times New Roman"/>
                <a:ea typeface="Times New Roman"/>
                <a:cs typeface="Times New Roman"/>
                <a:sym typeface="Times New Roman"/>
              </a:rPr>
            </a:br>
            <a:r>
              <a:rPr b="1" i="0" lang="en-US" sz="2400" u="none">
                <a:solidFill>
                  <a:schemeClr val="hlink"/>
                </a:solidFill>
                <a:latin typeface="Times New Roman"/>
                <a:ea typeface="Times New Roman"/>
                <a:cs typeface="Times New Roman"/>
                <a:sym typeface="Times New Roman"/>
              </a:rPr>
              <a:t>	F(</a:t>
            </a:r>
            <a:r>
              <a:rPr b="1" i="1" lang="en-US" sz="2400" u="none">
                <a:solidFill>
                  <a:schemeClr val="hlink"/>
                </a:solidFill>
                <a:latin typeface="Times New Roman"/>
                <a:ea typeface="Times New Roman"/>
                <a:cs typeface="Times New Roman"/>
                <a:sym typeface="Times New Roman"/>
              </a:rPr>
              <a:t>n</a:t>
            </a:r>
            <a:r>
              <a:rPr b="1" i="0" lang="en-US" sz="2400" u="none">
                <a:solidFill>
                  <a:schemeClr val="hlink"/>
                </a:solidFill>
                <a:latin typeface="Times New Roman"/>
                <a:ea typeface="Times New Roman"/>
                <a:cs typeface="Times New Roman"/>
                <a:sym typeface="Times New Roman"/>
              </a:rPr>
              <a:t>)  = max{c</a:t>
            </a:r>
            <a:r>
              <a:rPr b="1" baseline="-25000" i="1" lang="en-US" sz="2400" u="none">
                <a:solidFill>
                  <a:schemeClr val="hlink"/>
                </a:solidFill>
                <a:latin typeface="Times New Roman"/>
                <a:ea typeface="Times New Roman"/>
                <a:cs typeface="Times New Roman"/>
                <a:sym typeface="Times New Roman"/>
              </a:rPr>
              <a:t>n </a:t>
            </a:r>
            <a:r>
              <a:rPr b="1" i="0" lang="en-US" sz="2400" u="none">
                <a:solidFill>
                  <a:schemeClr val="hlink"/>
                </a:solidFill>
                <a:latin typeface="Times New Roman"/>
                <a:ea typeface="Times New Roman"/>
                <a:cs typeface="Times New Roman"/>
                <a:sym typeface="Times New Roman"/>
              </a:rPr>
              <a:t>+ F(</a:t>
            </a:r>
            <a:r>
              <a:rPr b="1" i="1" lang="en-US" sz="2400" u="none">
                <a:solidFill>
                  <a:schemeClr val="hlink"/>
                </a:solidFill>
                <a:latin typeface="Times New Roman"/>
                <a:ea typeface="Times New Roman"/>
                <a:cs typeface="Times New Roman"/>
                <a:sym typeface="Times New Roman"/>
              </a:rPr>
              <a:t>n</a:t>
            </a:r>
            <a:r>
              <a:rPr b="1" i="0" lang="en-US" sz="2400" u="none">
                <a:solidFill>
                  <a:schemeClr val="hlink"/>
                </a:solidFill>
                <a:latin typeface="Times New Roman"/>
                <a:ea typeface="Times New Roman"/>
                <a:cs typeface="Times New Roman"/>
                <a:sym typeface="Times New Roman"/>
              </a:rPr>
              <a:t>-2),  F(</a:t>
            </a:r>
            <a:r>
              <a:rPr b="1" i="1" lang="en-US" sz="2400" u="none">
                <a:solidFill>
                  <a:schemeClr val="hlink"/>
                </a:solidFill>
                <a:latin typeface="Times New Roman"/>
                <a:ea typeface="Times New Roman"/>
                <a:cs typeface="Times New Roman"/>
                <a:sym typeface="Times New Roman"/>
              </a:rPr>
              <a:t>n</a:t>
            </a:r>
            <a:r>
              <a:rPr b="1" i="0" lang="en-US" sz="2400" u="none">
                <a:solidFill>
                  <a:schemeClr val="hlink"/>
                </a:solidFill>
                <a:latin typeface="Times New Roman"/>
                <a:ea typeface="Times New Roman"/>
                <a:cs typeface="Times New Roman"/>
                <a:sym typeface="Times New Roman"/>
              </a:rPr>
              <a:t>-1)}  for </a:t>
            </a:r>
            <a:r>
              <a:rPr b="1" i="1" lang="en-US" sz="2400" u="none">
                <a:solidFill>
                  <a:schemeClr val="hlink"/>
                </a:solidFill>
                <a:latin typeface="Times New Roman"/>
                <a:ea typeface="Times New Roman"/>
                <a:cs typeface="Times New Roman"/>
                <a:sym typeface="Times New Roman"/>
              </a:rPr>
              <a:t>n </a:t>
            </a:r>
            <a:r>
              <a:rPr b="1" i="0" lang="en-US" sz="2400" u="none">
                <a:solidFill>
                  <a:schemeClr val="hlink"/>
                </a:solidFill>
                <a:latin typeface="Times New Roman"/>
                <a:ea typeface="Times New Roman"/>
                <a:cs typeface="Times New Roman"/>
                <a:sym typeface="Times New Roman"/>
              </a:rPr>
              <a:t>&gt; 1, </a:t>
            </a:r>
            <a:br>
              <a:rPr b="1" i="0" lang="en-US" sz="2400" u="none">
                <a:solidFill>
                  <a:schemeClr val="hlink"/>
                </a:solidFill>
                <a:latin typeface="Times New Roman"/>
                <a:ea typeface="Times New Roman"/>
                <a:cs typeface="Times New Roman"/>
                <a:sym typeface="Times New Roman"/>
              </a:rPr>
            </a:br>
            <a:endParaRPr/>
          </a:p>
          <a:p>
            <a:pPr indent="0" lvl="0" marL="0" marR="0" rtl="0" algn="l">
              <a:lnSpc>
                <a:spcPct val="100000"/>
              </a:lnSpc>
              <a:spcBef>
                <a:spcPts val="0"/>
              </a:spcBef>
              <a:spcAft>
                <a:spcPts val="0"/>
              </a:spcAft>
              <a:buClr>
                <a:schemeClr val="hlink"/>
              </a:buClr>
              <a:buSzPts val="2400"/>
              <a:buFont typeface="Times New Roman"/>
              <a:buNone/>
            </a:pPr>
            <a:r>
              <a:rPr b="1" i="0" lang="en-US" sz="2400" u="none">
                <a:solidFill>
                  <a:schemeClr val="hlink"/>
                </a:solidFill>
                <a:latin typeface="Times New Roman"/>
                <a:ea typeface="Times New Roman"/>
                <a:cs typeface="Times New Roman"/>
                <a:sym typeface="Times New Roman"/>
              </a:rPr>
              <a:t>	F(0)  = 0,  F(1)=c₁</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7"/>
          <p:cNvSpPr txBox="1"/>
          <p:nvPr/>
        </p:nvSpPr>
        <p:spPr>
          <a:xfrm>
            <a:off x="1295400" y="6400800"/>
            <a:ext cx="640080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Arial Narrow"/>
              <a:buNone/>
            </a:pPr>
            <a:r>
              <a:rPr b="0" i="0" lang="en-US" sz="1400" u="none">
                <a:solidFill>
                  <a:schemeClr val="lt1"/>
                </a:solidFill>
                <a:latin typeface="Arial Narrow"/>
                <a:ea typeface="Arial Narrow"/>
                <a:cs typeface="Arial Narrow"/>
                <a:sym typeface="Arial Narrow"/>
              </a:rPr>
              <a:t>A. Levitin “Introduction to the Design &amp; Analysis of Algorithms,” 3rd ed., Ch. 8 ©2012 Pearson Education, Inc. Upper Saddle River, NJ. All Rights Reserved. </a:t>
            </a:r>
            <a:endParaRPr/>
          </a:p>
        </p:txBody>
      </p:sp>
      <p:sp>
        <p:nvSpPr>
          <p:cNvPr id="199" name="Google Shape;199;p7"/>
          <p:cNvSpPr txBox="1"/>
          <p:nvPr/>
        </p:nvSpPr>
        <p:spPr>
          <a:xfrm>
            <a:off x="7092950" y="655320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Narrow"/>
              <a:buNone/>
            </a:pPr>
            <a:fld id="{00000000-1234-1234-1234-123412341234}" type="slidenum">
              <a:rPr b="0" i="0" lang="en-US" sz="1400" u="none">
                <a:solidFill>
                  <a:schemeClr val="lt1"/>
                </a:solidFill>
                <a:latin typeface="Arial Narrow"/>
                <a:ea typeface="Arial Narrow"/>
                <a:cs typeface="Arial Narrow"/>
                <a:sym typeface="Arial Narrow"/>
              </a:rPr>
              <a:t>‹#›</a:t>
            </a:fld>
            <a:endParaRPr/>
          </a:p>
        </p:txBody>
      </p:sp>
      <p:sp>
        <p:nvSpPr>
          <p:cNvPr id="200" name="Google Shape;200;p7"/>
          <p:cNvSpPr txBox="1"/>
          <p:nvPr>
            <p:ph type="title"/>
          </p:nvPr>
        </p:nvSpPr>
        <p:spPr>
          <a:xfrm>
            <a:off x="381000" y="0"/>
            <a:ext cx="87630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2"/>
              </a:buClr>
              <a:buSzPts val="3600"/>
              <a:buFont typeface="Times New Roman"/>
              <a:buNone/>
            </a:pPr>
            <a:r>
              <a:rPr b="1" i="0" lang="en-US" sz="3600" u="none">
                <a:solidFill>
                  <a:schemeClr val="lt2"/>
                </a:solidFill>
                <a:latin typeface="Times New Roman"/>
                <a:ea typeface="Times New Roman"/>
                <a:cs typeface="Times New Roman"/>
                <a:sym typeface="Times New Roman"/>
              </a:rPr>
              <a:t>DP solution to the coin-row problem (cont.)</a:t>
            </a:r>
            <a:endParaRPr/>
          </a:p>
        </p:txBody>
      </p:sp>
      <p:sp>
        <p:nvSpPr>
          <p:cNvPr id="201" name="Google Shape;201;p7"/>
          <p:cNvSpPr txBox="1"/>
          <p:nvPr/>
        </p:nvSpPr>
        <p:spPr>
          <a:xfrm>
            <a:off x="419100" y="1066800"/>
            <a:ext cx="8724900" cy="12493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400"/>
              <a:buFont typeface="Times New Roman"/>
              <a:buNone/>
            </a:pPr>
            <a:r>
              <a:t/>
            </a:r>
            <a:endParaRPr b="1" i="0" sz="2400" u="non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lt1"/>
              </a:buClr>
              <a:buSzPts val="2400"/>
              <a:buFont typeface="Times New Roman"/>
              <a:buNone/>
            </a:pPr>
            <a:r>
              <a:t/>
            </a:r>
            <a:endParaRPr b="1" i="0" sz="2400" u="non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i="0" sz="2400" u="none">
              <a:solidFill>
                <a:schemeClr val="lt1"/>
              </a:solidFill>
              <a:latin typeface="Times New Roman"/>
              <a:ea typeface="Times New Roman"/>
              <a:cs typeface="Times New Roman"/>
              <a:sym typeface="Times New Roman"/>
            </a:endParaRPr>
          </a:p>
        </p:txBody>
      </p:sp>
      <p:graphicFrame>
        <p:nvGraphicFramePr>
          <p:cNvPr id="202" name="Google Shape;202;p7"/>
          <p:cNvGraphicFramePr/>
          <p:nvPr/>
        </p:nvGraphicFramePr>
        <p:xfrm>
          <a:off x="1219200" y="2057400"/>
          <a:ext cx="3000000" cy="3000000"/>
        </p:xfrm>
        <a:graphic>
          <a:graphicData uri="http://schemas.openxmlformats.org/drawingml/2006/table">
            <a:tbl>
              <a:tblPr>
                <a:noFill/>
                <a:tableStyleId>{0B16B049-A3DF-43D1-952E-B540467BFC5F}</a:tableStyleId>
              </a:tblPr>
              <a:tblGrid>
                <a:gridCol w="936625"/>
                <a:gridCol w="936625"/>
                <a:gridCol w="936625"/>
                <a:gridCol w="936625"/>
                <a:gridCol w="933450"/>
                <a:gridCol w="936625"/>
                <a:gridCol w="936625"/>
                <a:gridCol w="936625"/>
              </a:tblGrid>
              <a:tr h="457200">
                <a:tc>
                  <a:txBody>
                    <a:bodyPr/>
                    <a:lstStyle/>
                    <a:p>
                      <a:pPr indent="0" lvl="0" marL="0" marR="0" rtl="0" algn="l">
                        <a:lnSpc>
                          <a:spcPct val="100000"/>
                        </a:lnSpc>
                        <a:spcBef>
                          <a:spcPts val="0"/>
                        </a:spcBef>
                        <a:spcAft>
                          <a:spcPts val="0"/>
                        </a:spcAft>
                        <a:buClr>
                          <a:srgbClr val="FFFF99"/>
                        </a:buClr>
                        <a:buSzPts val="2400"/>
                        <a:buFont typeface="Times New Roman"/>
                        <a:buNone/>
                      </a:pPr>
                      <a:r>
                        <a:rPr b="1" i="0" lang="en-US" sz="2400" u="none" cap="none" strike="noStrike">
                          <a:solidFill>
                            <a:srgbClr val="FFFF99"/>
                          </a:solidFill>
                          <a:latin typeface="Times New Roman"/>
                          <a:ea typeface="Times New Roman"/>
                          <a:cs typeface="Times New Roman"/>
                          <a:sym typeface="Times New Roman"/>
                        </a:rPr>
                        <a:t>index</a:t>
                      </a:r>
                      <a:endParaRPr/>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FF99"/>
                        </a:buClr>
                        <a:buSzPts val="2000"/>
                        <a:buFont typeface="Times New Roman"/>
                        <a:buNone/>
                      </a:pPr>
                      <a:r>
                        <a:rPr b="1" i="0" lang="en-US" sz="2000" u="none" cap="none" strike="noStrike">
                          <a:solidFill>
                            <a:srgbClr val="FFFF99"/>
                          </a:solidFill>
                          <a:latin typeface="Times New Roman"/>
                          <a:ea typeface="Times New Roman"/>
                          <a:cs typeface="Times New Roman"/>
                          <a:sym typeface="Times New Roman"/>
                        </a:rPr>
                        <a:t>0</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cap="none" strike="noStrike">
                          <a:solidFill>
                            <a:srgbClr val="FFFF99"/>
                          </a:solidFill>
                          <a:latin typeface="Times New Roman"/>
                          <a:ea typeface="Times New Roman"/>
                          <a:cs typeface="Times New Roman"/>
                          <a:sym typeface="Times New Roman"/>
                        </a:rPr>
                        <a:t>     1</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cap="none" strike="noStrike">
                          <a:solidFill>
                            <a:srgbClr val="FFFF99"/>
                          </a:solidFill>
                          <a:latin typeface="Times New Roman"/>
                          <a:ea typeface="Times New Roman"/>
                          <a:cs typeface="Times New Roman"/>
                          <a:sym typeface="Times New Roman"/>
                        </a:rPr>
                        <a:t>     2</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FF99"/>
                        </a:buClr>
                        <a:buSzPts val="2000"/>
                        <a:buFont typeface="Times New Roman"/>
                        <a:buNone/>
                      </a:pPr>
                      <a:r>
                        <a:rPr b="1" i="0" lang="en-US" sz="2000" u="none" cap="none" strike="noStrike">
                          <a:solidFill>
                            <a:srgbClr val="FFFF99"/>
                          </a:solidFill>
                          <a:latin typeface="Times New Roman"/>
                          <a:ea typeface="Times New Roman"/>
                          <a:cs typeface="Times New Roman"/>
                          <a:sym typeface="Times New Roman"/>
                        </a:rPr>
                        <a:t>3</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cap="none" strike="noStrike">
                          <a:solidFill>
                            <a:srgbClr val="FFFF99"/>
                          </a:solidFill>
                          <a:latin typeface="Times New Roman"/>
                          <a:ea typeface="Times New Roman"/>
                          <a:cs typeface="Times New Roman"/>
                          <a:sym typeface="Times New Roman"/>
                        </a:rPr>
                        <a:t>    4</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cap="none" strike="noStrike">
                          <a:solidFill>
                            <a:srgbClr val="FFFF99"/>
                          </a:solidFill>
                          <a:latin typeface="Times New Roman"/>
                          <a:ea typeface="Times New Roman"/>
                          <a:cs typeface="Times New Roman"/>
                          <a:sym typeface="Times New Roman"/>
                        </a:rPr>
                        <a:t>    5</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cap="none" strike="noStrike">
                          <a:solidFill>
                            <a:srgbClr val="FFFF99"/>
                          </a:solidFill>
                          <a:latin typeface="Times New Roman"/>
                          <a:ea typeface="Times New Roman"/>
                          <a:cs typeface="Times New Roman"/>
                          <a:sym typeface="Times New Roman"/>
                        </a:rPr>
                        <a:t>    6</a:t>
                      </a:r>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555625">
                <a:tc>
                  <a:txBody>
                    <a:bodyPr/>
                    <a:lstStyle/>
                    <a:p>
                      <a:pPr indent="0" lvl="0" marL="0" marR="0" rtl="0" algn="l">
                        <a:lnSpc>
                          <a:spcPct val="100000"/>
                        </a:lnSpc>
                        <a:spcBef>
                          <a:spcPts val="0"/>
                        </a:spcBef>
                        <a:spcAft>
                          <a:spcPts val="0"/>
                        </a:spcAft>
                        <a:buClr>
                          <a:srgbClr val="FFFF99"/>
                        </a:buClr>
                        <a:buSzPts val="2400"/>
                        <a:buFont typeface="Times New Roman"/>
                        <a:buNone/>
                      </a:pPr>
                      <a:r>
                        <a:rPr b="1" i="0" lang="en-US" sz="2400" u="none" cap="none" strike="noStrike">
                          <a:solidFill>
                            <a:srgbClr val="FFFF99"/>
                          </a:solidFill>
                          <a:latin typeface="Times New Roman"/>
                          <a:ea typeface="Times New Roman"/>
                          <a:cs typeface="Times New Roman"/>
                          <a:sym typeface="Times New Roman"/>
                        </a:rPr>
                        <a:t>coins</a:t>
                      </a:r>
                      <a:endParaRPr/>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FF99"/>
                        </a:buClr>
                        <a:buSzPts val="2000"/>
                        <a:buFont typeface="Times New Roman"/>
                        <a:buNone/>
                      </a:pPr>
                      <a:r>
                        <a:rPr b="1" i="0" lang="en-US" sz="2000" u="none" cap="none" strike="noStrike">
                          <a:solidFill>
                            <a:srgbClr val="FFFF99"/>
                          </a:solidFill>
                          <a:latin typeface="Times New Roman"/>
                          <a:ea typeface="Times New Roman"/>
                          <a:cs typeface="Times New Roman"/>
                          <a:sym typeface="Times New Roman"/>
                        </a:rPr>
                        <a:t>--</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cap="none" strike="noStrike">
                          <a:solidFill>
                            <a:srgbClr val="FFFF99"/>
                          </a:solidFill>
                          <a:latin typeface="Times New Roman"/>
                          <a:ea typeface="Times New Roman"/>
                          <a:cs typeface="Times New Roman"/>
                          <a:sym typeface="Times New Roman"/>
                        </a:rPr>
                        <a:t>     </a:t>
                      </a:r>
                      <a:r>
                        <a:rPr b="1" i="0" lang="en-US" sz="2400" u="none" cap="none" strike="noStrike">
                          <a:solidFill>
                            <a:srgbClr val="FFFF99"/>
                          </a:solidFill>
                          <a:latin typeface="Times New Roman"/>
                          <a:ea typeface="Times New Roman"/>
                          <a:cs typeface="Times New Roman"/>
                          <a:sym typeface="Times New Roman"/>
                        </a:rPr>
                        <a:t>5</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cap="none" strike="noStrike">
                          <a:solidFill>
                            <a:srgbClr val="FFFF99"/>
                          </a:solidFill>
                          <a:latin typeface="Times New Roman"/>
                          <a:ea typeface="Times New Roman"/>
                          <a:cs typeface="Times New Roman"/>
                          <a:sym typeface="Times New Roman"/>
                        </a:rPr>
                        <a:t>     </a:t>
                      </a:r>
                      <a:r>
                        <a:rPr b="1" i="0" lang="en-US" sz="2400" u="none" cap="none" strike="noStrike">
                          <a:solidFill>
                            <a:srgbClr val="FFFF99"/>
                          </a:solidFill>
                          <a:latin typeface="Times New Roman"/>
                          <a:ea typeface="Times New Roman"/>
                          <a:cs typeface="Times New Roman"/>
                          <a:sym typeface="Times New Roman"/>
                        </a:rPr>
                        <a:t>1</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400"/>
                        <a:buFont typeface="Times New Roman"/>
                        <a:buNone/>
                      </a:pPr>
                      <a:r>
                        <a:rPr b="1" i="0" lang="en-US" sz="2400" u="none" cap="none" strike="noStrike">
                          <a:solidFill>
                            <a:srgbClr val="FFFF99"/>
                          </a:solidFill>
                          <a:latin typeface="Times New Roman"/>
                          <a:ea typeface="Times New Roman"/>
                          <a:cs typeface="Times New Roman"/>
                          <a:sym typeface="Times New Roman"/>
                        </a:rPr>
                        <a:t>    6</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400"/>
                        <a:buFont typeface="Times New Roman"/>
                        <a:buNone/>
                      </a:pPr>
                      <a:r>
                        <a:rPr b="1" i="0" lang="en-US" sz="2400" u="none" cap="none" strike="noStrike">
                          <a:solidFill>
                            <a:srgbClr val="FFFF99"/>
                          </a:solidFill>
                          <a:latin typeface="Times New Roman"/>
                          <a:ea typeface="Times New Roman"/>
                          <a:cs typeface="Times New Roman"/>
                          <a:sym typeface="Times New Roman"/>
                        </a:rPr>
                        <a:t>   10</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cap="none" strike="noStrike">
                          <a:solidFill>
                            <a:srgbClr val="FFFF99"/>
                          </a:solidFill>
                          <a:latin typeface="Times New Roman"/>
                          <a:ea typeface="Times New Roman"/>
                          <a:cs typeface="Times New Roman"/>
                          <a:sym typeface="Times New Roman"/>
                        </a:rPr>
                        <a:t>    </a:t>
                      </a:r>
                      <a:r>
                        <a:rPr b="1" i="0" lang="en-US" sz="2400" u="none" cap="none" strike="noStrike">
                          <a:solidFill>
                            <a:srgbClr val="FFFF99"/>
                          </a:solidFill>
                          <a:latin typeface="Times New Roman"/>
                          <a:ea typeface="Times New Roman"/>
                          <a:cs typeface="Times New Roman"/>
                          <a:sym typeface="Times New Roman"/>
                        </a:rPr>
                        <a:t>5</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cap="none" strike="noStrike">
                          <a:solidFill>
                            <a:srgbClr val="FFFF99"/>
                          </a:solidFill>
                          <a:latin typeface="Times New Roman"/>
                          <a:ea typeface="Times New Roman"/>
                          <a:cs typeface="Times New Roman"/>
                          <a:sym typeface="Times New Roman"/>
                        </a:rPr>
                        <a:t>    </a:t>
                      </a:r>
                      <a:r>
                        <a:rPr b="1" i="0" lang="en-US" sz="2400" u="none" cap="none" strike="noStrike">
                          <a:solidFill>
                            <a:srgbClr val="FFFF99"/>
                          </a:solidFill>
                          <a:latin typeface="Times New Roman"/>
                          <a:ea typeface="Times New Roman"/>
                          <a:cs typeface="Times New Roman"/>
                          <a:sym typeface="Times New Roman"/>
                        </a:rPr>
                        <a:t>2</a:t>
                      </a:r>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617525">
                <a:tc>
                  <a:txBody>
                    <a:bodyPr/>
                    <a:lstStyle/>
                    <a:p>
                      <a:pPr indent="0" lvl="0" marL="0" marR="0" rtl="0" algn="l">
                        <a:lnSpc>
                          <a:spcPct val="100000"/>
                        </a:lnSpc>
                        <a:spcBef>
                          <a:spcPts val="0"/>
                        </a:spcBef>
                        <a:spcAft>
                          <a:spcPts val="0"/>
                        </a:spcAft>
                        <a:buClr>
                          <a:srgbClr val="FFFF99"/>
                        </a:buClr>
                        <a:buSzPts val="2800"/>
                        <a:buFont typeface="Times New Roman"/>
                        <a:buNone/>
                      </a:pPr>
                      <a:r>
                        <a:rPr b="1" i="0" lang="en-US" sz="2800" u="none" cap="none" strike="noStrike">
                          <a:solidFill>
                            <a:srgbClr val="FFFF99"/>
                          </a:solidFill>
                          <a:latin typeface="Times New Roman"/>
                          <a:ea typeface="Times New Roman"/>
                          <a:cs typeface="Times New Roman"/>
                          <a:sym typeface="Times New Roman"/>
                        </a:rPr>
                        <a:t>F( )</a:t>
                      </a:r>
                      <a:endParaRPr/>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cap="none" strike="noStrike">
                          <a:solidFill>
                            <a:srgbClr val="FFFF99"/>
                          </a:solidFill>
                          <a:latin typeface="Times New Roman"/>
                          <a:ea typeface="Times New Roman"/>
                          <a:cs typeface="Times New Roman"/>
                          <a:sym typeface="Times New Roman"/>
                        </a:rPr>
                        <a:t>0,  N</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cap="none" strike="noStrike">
                          <a:solidFill>
                            <a:srgbClr val="FFFF99"/>
                          </a:solidFill>
                          <a:latin typeface="Times New Roman"/>
                          <a:ea typeface="Times New Roman"/>
                          <a:cs typeface="Times New Roman"/>
                          <a:sym typeface="Times New Roman"/>
                        </a:rPr>
                        <a:t>5  Y</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cap="none" strike="noStrike">
                          <a:solidFill>
                            <a:srgbClr val="FFFF99"/>
                          </a:solidFill>
                          <a:latin typeface="Times New Roman"/>
                          <a:ea typeface="Times New Roman"/>
                          <a:cs typeface="Times New Roman"/>
                          <a:sym typeface="Times New Roman"/>
                        </a:rPr>
                        <a:t>5 N</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cap="none" strike="noStrike">
                          <a:solidFill>
                            <a:srgbClr val="FFFF99"/>
                          </a:solidFill>
                          <a:latin typeface="Times New Roman"/>
                          <a:ea typeface="Times New Roman"/>
                          <a:cs typeface="Times New Roman"/>
                          <a:sym typeface="Times New Roman"/>
                        </a:rPr>
                        <a:t>11 Y</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cap="none" strike="noStrike">
                          <a:solidFill>
                            <a:srgbClr val="FFFF99"/>
                          </a:solidFill>
                          <a:latin typeface="Times New Roman"/>
                          <a:ea typeface="Times New Roman"/>
                          <a:cs typeface="Times New Roman"/>
                          <a:sym typeface="Times New Roman"/>
                        </a:rPr>
                        <a:t>15 Y</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cap="none" strike="noStrike">
                          <a:solidFill>
                            <a:srgbClr val="FFFF99"/>
                          </a:solidFill>
                          <a:latin typeface="Times New Roman"/>
                          <a:ea typeface="Times New Roman"/>
                          <a:cs typeface="Times New Roman"/>
                          <a:sym typeface="Times New Roman"/>
                        </a:rPr>
                        <a:t>  16 Y</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cap="none" strike="noStrike">
                          <a:solidFill>
                            <a:srgbClr val="FFFF99"/>
                          </a:solidFill>
                          <a:latin typeface="Times New Roman"/>
                          <a:ea typeface="Times New Roman"/>
                          <a:cs typeface="Times New Roman"/>
                          <a:sym typeface="Times New Roman"/>
                        </a:rPr>
                        <a:t>  17 Y</a:t>
                      </a:r>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bl>
          </a:graphicData>
        </a:graphic>
      </p:graphicFrame>
      <p:sp>
        <p:nvSpPr>
          <p:cNvPr id="203" name="Google Shape;203;p7"/>
          <p:cNvSpPr txBox="1"/>
          <p:nvPr/>
        </p:nvSpPr>
        <p:spPr>
          <a:xfrm>
            <a:off x="457200" y="1066800"/>
            <a:ext cx="8382000" cy="83026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hlink"/>
              </a:buClr>
              <a:buSzPts val="2400"/>
              <a:buFont typeface="Times New Roman"/>
              <a:buNone/>
            </a:pPr>
            <a:r>
              <a:rPr b="1" i="0" lang="en-US" sz="2400" u="none">
                <a:solidFill>
                  <a:schemeClr val="hlink"/>
                </a:solidFill>
                <a:latin typeface="Times New Roman"/>
                <a:ea typeface="Times New Roman"/>
                <a:cs typeface="Times New Roman"/>
                <a:sym typeface="Times New Roman"/>
              </a:rPr>
              <a:t>F(</a:t>
            </a:r>
            <a:r>
              <a:rPr b="1" i="1" lang="en-US" sz="2400" u="none">
                <a:solidFill>
                  <a:schemeClr val="hlink"/>
                </a:solidFill>
                <a:latin typeface="Times New Roman"/>
                <a:ea typeface="Times New Roman"/>
                <a:cs typeface="Times New Roman"/>
                <a:sym typeface="Times New Roman"/>
              </a:rPr>
              <a:t>n</a:t>
            </a:r>
            <a:r>
              <a:rPr b="1" i="0" lang="en-US" sz="2400" u="none">
                <a:solidFill>
                  <a:schemeClr val="hlink"/>
                </a:solidFill>
                <a:latin typeface="Times New Roman"/>
                <a:ea typeface="Times New Roman"/>
                <a:cs typeface="Times New Roman"/>
                <a:sym typeface="Times New Roman"/>
              </a:rPr>
              <a:t>)  = max{c</a:t>
            </a:r>
            <a:r>
              <a:rPr b="1" baseline="-25000" i="1" lang="en-US" sz="2400" u="none">
                <a:solidFill>
                  <a:schemeClr val="hlink"/>
                </a:solidFill>
                <a:latin typeface="Times New Roman"/>
                <a:ea typeface="Times New Roman"/>
                <a:cs typeface="Times New Roman"/>
                <a:sym typeface="Times New Roman"/>
              </a:rPr>
              <a:t>n</a:t>
            </a:r>
            <a:r>
              <a:rPr b="1" i="1" lang="en-US" sz="2400" u="none">
                <a:solidFill>
                  <a:schemeClr val="hlink"/>
                </a:solidFill>
                <a:latin typeface="Times New Roman"/>
                <a:ea typeface="Times New Roman"/>
                <a:cs typeface="Times New Roman"/>
                <a:sym typeface="Times New Roman"/>
              </a:rPr>
              <a:t> </a:t>
            </a:r>
            <a:r>
              <a:rPr b="1" i="0" lang="en-US" sz="2400" u="none">
                <a:solidFill>
                  <a:schemeClr val="hlink"/>
                </a:solidFill>
                <a:latin typeface="Times New Roman"/>
                <a:ea typeface="Times New Roman"/>
                <a:cs typeface="Times New Roman"/>
                <a:sym typeface="Times New Roman"/>
              </a:rPr>
              <a:t>+ F(</a:t>
            </a:r>
            <a:r>
              <a:rPr b="1" i="1" lang="en-US" sz="2400" u="none">
                <a:solidFill>
                  <a:schemeClr val="hlink"/>
                </a:solidFill>
                <a:latin typeface="Times New Roman"/>
                <a:ea typeface="Times New Roman"/>
                <a:cs typeface="Times New Roman"/>
                <a:sym typeface="Times New Roman"/>
              </a:rPr>
              <a:t>n</a:t>
            </a:r>
            <a:r>
              <a:rPr b="1" i="0" lang="en-US" sz="2400" u="none">
                <a:solidFill>
                  <a:schemeClr val="hlink"/>
                </a:solidFill>
                <a:latin typeface="Times New Roman"/>
                <a:ea typeface="Times New Roman"/>
                <a:cs typeface="Times New Roman"/>
                <a:sym typeface="Times New Roman"/>
              </a:rPr>
              <a:t>-2),  F(</a:t>
            </a:r>
            <a:r>
              <a:rPr b="1" i="1" lang="en-US" sz="2400" u="none">
                <a:solidFill>
                  <a:schemeClr val="hlink"/>
                </a:solidFill>
                <a:latin typeface="Times New Roman"/>
                <a:ea typeface="Times New Roman"/>
                <a:cs typeface="Times New Roman"/>
                <a:sym typeface="Times New Roman"/>
              </a:rPr>
              <a:t>n</a:t>
            </a:r>
            <a:r>
              <a:rPr b="1" i="0" lang="en-US" sz="2400" u="none">
                <a:solidFill>
                  <a:schemeClr val="hlink"/>
                </a:solidFill>
                <a:latin typeface="Times New Roman"/>
                <a:ea typeface="Times New Roman"/>
                <a:cs typeface="Times New Roman"/>
                <a:sym typeface="Times New Roman"/>
              </a:rPr>
              <a:t>-1)}  for </a:t>
            </a:r>
            <a:r>
              <a:rPr b="1" i="1" lang="en-US" sz="2400" u="none">
                <a:solidFill>
                  <a:schemeClr val="hlink"/>
                </a:solidFill>
                <a:latin typeface="Times New Roman"/>
                <a:ea typeface="Times New Roman"/>
                <a:cs typeface="Times New Roman"/>
                <a:sym typeface="Times New Roman"/>
              </a:rPr>
              <a:t>n </a:t>
            </a:r>
            <a:r>
              <a:rPr b="1" i="0" lang="en-US" sz="2400" u="none">
                <a:solidFill>
                  <a:schemeClr val="hlink"/>
                </a:solidFill>
                <a:latin typeface="Times New Roman"/>
                <a:ea typeface="Times New Roman"/>
                <a:cs typeface="Times New Roman"/>
                <a:sym typeface="Times New Roman"/>
              </a:rPr>
              <a:t>&gt; 1, </a:t>
            </a:r>
            <a:endParaRPr/>
          </a:p>
          <a:p>
            <a:pPr indent="0" lvl="0" marL="0" marR="0" rtl="0" algn="l">
              <a:lnSpc>
                <a:spcPct val="100000"/>
              </a:lnSpc>
              <a:spcBef>
                <a:spcPts val="0"/>
              </a:spcBef>
              <a:spcAft>
                <a:spcPts val="0"/>
              </a:spcAft>
              <a:buClr>
                <a:schemeClr val="hlink"/>
              </a:buClr>
              <a:buSzPts val="2400"/>
              <a:buFont typeface="Times New Roman"/>
              <a:buNone/>
            </a:pPr>
            <a:r>
              <a:rPr b="1" i="0" lang="en-US" sz="2400" u="none">
                <a:solidFill>
                  <a:schemeClr val="hlink"/>
                </a:solidFill>
                <a:latin typeface="Times New Roman"/>
                <a:ea typeface="Times New Roman"/>
                <a:cs typeface="Times New Roman"/>
                <a:sym typeface="Times New Roman"/>
              </a:rPr>
              <a:t>                  F(0)  = 0,  F(1)=c₁</a:t>
            </a:r>
            <a:endParaRPr/>
          </a:p>
        </p:txBody>
      </p:sp>
      <p:sp>
        <p:nvSpPr>
          <p:cNvPr id="204" name="Google Shape;204;p7"/>
          <p:cNvSpPr txBox="1"/>
          <p:nvPr/>
        </p:nvSpPr>
        <p:spPr>
          <a:xfrm>
            <a:off x="685800" y="3886200"/>
            <a:ext cx="7543800" cy="24622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400"/>
              <a:buFont typeface="Times New Roman"/>
              <a:buNone/>
            </a:pPr>
            <a:r>
              <a:rPr b="1" i="0" lang="en-US" sz="2400" u="none">
                <a:solidFill>
                  <a:schemeClr val="hlink"/>
                </a:solidFill>
                <a:latin typeface="Times New Roman"/>
                <a:ea typeface="Times New Roman"/>
                <a:cs typeface="Times New Roman"/>
                <a:sym typeface="Times New Roman"/>
              </a:rPr>
              <a:t>Max amount:          Coins of optimal solution:</a:t>
            </a:r>
            <a:br>
              <a:rPr b="1" i="0" lang="en-US" sz="2400" u="none">
                <a:solidFill>
                  <a:schemeClr val="hlink"/>
                </a:solidFill>
                <a:latin typeface="Times New Roman"/>
                <a:ea typeface="Times New Roman"/>
                <a:cs typeface="Times New Roman"/>
                <a:sym typeface="Times New Roman"/>
              </a:rPr>
            </a:br>
            <a:r>
              <a:rPr b="1" i="0" lang="en-US" sz="2400" u="none">
                <a:solidFill>
                  <a:schemeClr val="hlink"/>
                </a:solidFill>
                <a:latin typeface="Times New Roman"/>
                <a:ea typeface="Times New Roman"/>
                <a:cs typeface="Times New Roman"/>
                <a:sym typeface="Times New Roman"/>
              </a:rPr>
              <a:t>Time and space efficiency:</a:t>
            </a:r>
            <a:endParaRPr/>
          </a:p>
          <a:p>
            <a:pPr indent="0" lvl="0" marL="0" marR="0" rtl="0" algn="l">
              <a:lnSpc>
                <a:spcPct val="100000"/>
              </a:lnSpc>
              <a:spcBef>
                <a:spcPts val="1200"/>
              </a:spcBef>
              <a:spcAft>
                <a:spcPts val="0"/>
              </a:spcAft>
              <a:buClr>
                <a:schemeClr val="hlink"/>
              </a:buClr>
              <a:buSzPts val="2400"/>
              <a:buFont typeface="Times New Roman"/>
              <a:buNone/>
            </a:pPr>
            <a:r>
              <a:rPr b="1" i="0" lang="en-US" sz="2400" u="none">
                <a:solidFill>
                  <a:schemeClr val="hlink"/>
                </a:solidFill>
                <a:latin typeface="Times New Roman"/>
                <a:ea typeface="Times New Roman"/>
                <a:cs typeface="Times New Roman"/>
                <a:sym typeface="Times New Roman"/>
              </a:rPr>
              <a:t>What’s missing?  …  </a:t>
            </a:r>
            <a:endParaRPr/>
          </a:p>
          <a:p>
            <a:pPr indent="0" lvl="0" marL="0" marR="0" rtl="0" algn="l">
              <a:lnSpc>
                <a:spcPct val="100000"/>
              </a:lnSpc>
              <a:spcBef>
                <a:spcPts val="1000"/>
              </a:spcBef>
              <a:spcAft>
                <a:spcPts val="0"/>
              </a:spcAft>
              <a:buClr>
                <a:schemeClr val="hlink"/>
              </a:buClr>
              <a:buSzPts val="2000"/>
              <a:buFont typeface="Times New Roman"/>
              <a:buNone/>
            </a:pPr>
            <a:r>
              <a:rPr b="1" i="0" lang="en-US" sz="2000" u="none">
                <a:solidFill>
                  <a:schemeClr val="hlink"/>
                </a:solidFill>
                <a:latin typeface="Times New Roman"/>
                <a:ea typeface="Times New Roman"/>
                <a:cs typeface="Times New Roman"/>
                <a:sym typeface="Times New Roman"/>
              </a:rPr>
              <a:t>Note: All smaller instances were solved. Solution to subproblem may not be part of solution to larger problem.  (Greedy algorithms don’t solve all smaller and always use solution to smaller in larger.)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8"/>
          <p:cNvSpPr txBox="1"/>
          <p:nvPr/>
        </p:nvSpPr>
        <p:spPr>
          <a:xfrm>
            <a:off x="1295400" y="6400800"/>
            <a:ext cx="640080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Arial Narrow"/>
              <a:buNone/>
            </a:pPr>
            <a:r>
              <a:rPr b="0" i="0" lang="en-US" sz="1400" u="none">
                <a:solidFill>
                  <a:schemeClr val="lt1"/>
                </a:solidFill>
                <a:latin typeface="Arial Narrow"/>
                <a:ea typeface="Arial Narrow"/>
                <a:cs typeface="Arial Narrow"/>
                <a:sym typeface="Arial Narrow"/>
              </a:rPr>
              <a:t>A. Levitin “Introduction to the Design &amp; Analysis of Algorithms,” 3rd ed., Ch. 8 ©2012 Pearson Education, Inc. Upper Saddle River, NJ. All Rights Reserved. </a:t>
            </a:r>
            <a:endParaRPr/>
          </a:p>
        </p:txBody>
      </p:sp>
      <p:sp>
        <p:nvSpPr>
          <p:cNvPr id="210" name="Google Shape;210;p8"/>
          <p:cNvSpPr txBox="1"/>
          <p:nvPr/>
        </p:nvSpPr>
        <p:spPr>
          <a:xfrm>
            <a:off x="7092950" y="655320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Narrow"/>
              <a:buNone/>
            </a:pPr>
            <a:fld id="{00000000-1234-1234-1234-123412341234}" type="slidenum">
              <a:rPr b="0" i="0" lang="en-US" sz="1400" u="none">
                <a:solidFill>
                  <a:schemeClr val="lt1"/>
                </a:solidFill>
                <a:latin typeface="Arial Narrow"/>
                <a:ea typeface="Arial Narrow"/>
                <a:cs typeface="Arial Narrow"/>
                <a:sym typeface="Arial Narrow"/>
              </a:rPr>
              <a:t>‹#›</a:t>
            </a:fld>
            <a:endParaRPr/>
          </a:p>
        </p:txBody>
      </p:sp>
      <p:sp>
        <p:nvSpPr>
          <p:cNvPr id="211" name="Google Shape;211;p8"/>
          <p:cNvSpPr txBox="1"/>
          <p:nvPr>
            <p:ph type="title"/>
          </p:nvPr>
        </p:nvSpPr>
        <p:spPr>
          <a:xfrm>
            <a:off x="381000" y="0"/>
            <a:ext cx="87630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2"/>
              </a:buClr>
              <a:buSzPts val="3600"/>
              <a:buFont typeface="Times New Roman"/>
              <a:buNone/>
            </a:pPr>
            <a:r>
              <a:rPr b="1" i="0" lang="en-US" sz="3600" u="none">
                <a:solidFill>
                  <a:schemeClr val="lt2"/>
                </a:solidFill>
                <a:latin typeface="Times New Roman"/>
                <a:ea typeface="Times New Roman"/>
                <a:cs typeface="Times New Roman"/>
                <a:sym typeface="Times New Roman"/>
              </a:rPr>
              <a:t>DP solution to the coin-row problem (cont.)</a:t>
            </a:r>
            <a:endParaRPr/>
          </a:p>
        </p:txBody>
      </p:sp>
      <p:sp>
        <p:nvSpPr>
          <p:cNvPr id="212" name="Google Shape;212;p8"/>
          <p:cNvSpPr txBox="1"/>
          <p:nvPr/>
        </p:nvSpPr>
        <p:spPr>
          <a:xfrm>
            <a:off x="419100" y="1066800"/>
            <a:ext cx="8724900" cy="12493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400"/>
              <a:buFont typeface="Times New Roman"/>
              <a:buNone/>
            </a:pPr>
            <a:r>
              <a:t/>
            </a:r>
            <a:endParaRPr b="1" i="0" sz="2400" u="non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lt1"/>
              </a:buClr>
              <a:buSzPts val="2400"/>
              <a:buFont typeface="Times New Roman"/>
              <a:buNone/>
            </a:pPr>
            <a:r>
              <a:t/>
            </a:r>
            <a:endParaRPr b="1" i="0" sz="2400" u="non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i="0" sz="2400" u="none">
              <a:solidFill>
                <a:schemeClr val="lt1"/>
              </a:solidFill>
              <a:latin typeface="Times New Roman"/>
              <a:ea typeface="Times New Roman"/>
              <a:cs typeface="Times New Roman"/>
              <a:sym typeface="Times New Roman"/>
            </a:endParaRPr>
          </a:p>
        </p:txBody>
      </p:sp>
      <p:graphicFrame>
        <p:nvGraphicFramePr>
          <p:cNvPr id="213" name="Google Shape;213;p8"/>
          <p:cNvGraphicFramePr/>
          <p:nvPr/>
        </p:nvGraphicFramePr>
        <p:xfrm>
          <a:off x="1219200" y="2057400"/>
          <a:ext cx="3000000" cy="3000000"/>
        </p:xfrm>
        <a:graphic>
          <a:graphicData uri="http://schemas.openxmlformats.org/drawingml/2006/table">
            <a:tbl>
              <a:tblPr>
                <a:noFill/>
                <a:tableStyleId>{0B16B049-A3DF-43D1-952E-B540467BFC5F}</a:tableStyleId>
              </a:tblPr>
              <a:tblGrid>
                <a:gridCol w="936625"/>
                <a:gridCol w="936625"/>
                <a:gridCol w="936625"/>
                <a:gridCol w="936625"/>
                <a:gridCol w="933450"/>
                <a:gridCol w="936625"/>
                <a:gridCol w="936625"/>
                <a:gridCol w="936625"/>
              </a:tblGrid>
              <a:tr h="457200">
                <a:tc>
                  <a:txBody>
                    <a:bodyPr/>
                    <a:lstStyle/>
                    <a:p>
                      <a:pPr indent="0" lvl="0" marL="0" marR="0" rtl="0" algn="l">
                        <a:lnSpc>
                          <a:spcPct val="100000"/>
                        </a:lnSpc>
                        <a:spcBef>
                          <a:spcPts val="0"/>
                        </a:spcBef>
                        <a:spcAft>
                          <a:spcPts val="0"/>
                        </a:spcAft>
                        <a:buClr>
                          <a:srgbClr val="FFFF99"/>
                        </a:buClr>
                        <a:buSzPts val="2400"/>
                        <a:buFont typeface="Times New Roman"/>
                        <a:buNone/>
                      </a:pPr>
                      <a:r>
                        <a:rPr b="1" i="0" lang="en-US" sz="2400" u="none" cap="none" strike="noStrike">
                          <a:solidFill>
                            <a:srgbClr val="FFFF99"/>
                          </a:solidFill>
                          <a:latin typeface="Times New Roman"/>
                          <a:ea typeface="Times New Roman"/>
                          <a:cs typeface="Times New Roman"/>
                          <a:sym typeface="Times New Roman"/>
                        </a:rPr>
                        <a:t>index</a:t>
                      </a:r>
                      <a:endParaRPr/>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FF99"/>
                        </a:buClr>
                        <a:buSzPts val="2000"/>
                        <a:buFont typeface="Times New Roman"/>
                        <a:buNone/>
                      </a:pPr>
                      <a:r>
                        <a:rPr b="1" i="0" lang="en-US" sz="2000" u="none" cap="none" strike="noStrike">
                          <a:solidFill>
                            <a:srgbClr val="FFFF99"/>
                          </a:solidFill>
                          <a:latin typeface="Times New Roman"/>
                          <a:ea typeface="Times New Roman"/>
                          <a:cs typeface="Times New Roman"/>
                          <a:sym typeface="Times New Roman"/>
                        </a:rPr>
                        <a:t>0</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cap="none" strike="noStrike">
                          <a:solidFill>
                            <a:srgbClr val="FFFF99"/>
                          </a:solidFill>
                          <a:latin typeface="Times New Roman"/>
                          <a:ea typeface="Times New Roman"/>
                          <a:cs typeface="Times New Roman"/>
                          <a:sym typeface="Times New Roman"/>
                        </a:rPr>
                        <a:t>     1</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cap="none" strike="noStrike">
                          <a:solidFill>
                            <a:srgbClr val="FFFF99"/>
                          </a:solidFill>
                          <a:latin typeface="Times New Roman"/>
                          <a:ea typeface="Times New Roman"/>
                          <a:cs typeface="Times New Roman"/>
                          <a:sym typeface="Times New Roman"/>
                        </a:rPr>
                        <a:t>     2</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FF99"/>
                        </a:buClr>
                        <a:buSzPts val="2000"/>
                        <a:buFont typeface="Times New Roman"/>
                        <a:buNone/>
                      </a:pPr>
                      <a:r>
                        <a:rPr b="1" i="0" lang="en-US" sz="2000" u="none" cap="none" strike="noStrike">
                          <a:solidFill>
                            <a:srgbClr val="FFFF99"/>
                          </a:solidFill>
                          <a:latin typeface="Times New Roman"/>
                          <a:ea typeface="Times New Roman"/>
                          <a:cs typeface="Times New Roman"/>
                          <a:sym typeface="Times New Roman"/>
                        </a:rPr>
                        <a:t>3</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cap="none" strike="noStrike">
                          <a:solidFill>
                            <a:srgbClr val="FFFF99"/>
                          </a:solidFill>
                          <a:latin typeface="Times New Roman"/>
                          <a:ea typeface="Times New Roman"/>
                          <a:cs typeface="Times New Roman"/>
                          <a:sym typeface="Times New Roman"/>
                        </a:rPr>
                        <a:t>    4</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cap="none" strike="noStrike">
                          <a:solidFill>
                            <a:srgbClr val="FFFF99"/>
                          </a:solidFill>
                          <a:latin typeface="Times New Roman"/>
                          <a:ea typeface="Times New Roman"/>
                          <a:cs typeface="Times New Roman"/>
                          <a:sym typeface="Times New Roman"/>
                        </a:rPr>
                        <a:t>    5</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cap="none" strike="noStrike">
                          <a:solidFill>
                            <a:srgbClr val="FFFF99"/>
                          </a:solidFill>
                          <a:latin typeface="Times New Roman"/>
                          <a:ea typeface="Times New Roman"/>
                          <a:cs typeface="Times New Roman"/>
                          <a:sym typeface="Times New Roman"/>
                        </a:rPr>
                        <a:t>    6</a:t>
                      </a:r>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555625">
                <a:tc>
                  <a:txBody>
                    <a:bodyPr/>
                    <a:lstStyle/>
                    <a:p>
                      <a:pPr indent="0" lvl="0" marL="0" marR="0" rtl="0" algn="l">
                        <a:lnSpc>
                          <a:spcPct val="100000"/>
                        </a:lnSpc>
                        <a:spcBef>
                          <a:spcPts val="0"/>
                        </a:spcBef>
                        <a:spcAft>
                          <a:spcPts val="0"/>
                        </a:spcAft>
                        <a:buClr>
                          <a:srgbClr val="FFFF99"/>
                        </a:buClr>
                        <a:buSzPts val="2400"/>
                        <a:buFont typeface="Times New Roman"/>
                        <a:buNone/>
                      </a:pPr>
                      <a:r>
                        <a:rPr b="1" i="0" lang="en-US" sz="2400" u="none" cap="none" strike="noStrike">
                          <a:solidFill>
                            <a:srgbClr val="FFFF99"/>
                          </a:solidFill>
                          <a:latin typeface="Times New Roman"/>
                          <a:ea typeface="Times New Roman"/>
                          <a:cs typeface="Times New Roman"/>
                          <a:sym typeface="Times New Roman"/>
                        </a:rPr>
                        <a:t>coins</a:t>
                      </a:r>
                      <a:endParaRPr/>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FF99"/>
                        </a:buClr>
                        <a:buSzPts val="2000"/>
                        <a:buFont typeface="Times New Roman"/>
                        <a:buNone/>
                      </a:pPr>
                      <a:r>
                        <a:rPr b="1" i="0" lang="en-US" sz="2000" u="none" cap="none" strike="noStrike">
                          <a:solidFill>
                            <a:srgbClr val="FFFF99"/>
                          </a:solidFill>
                          <a:latin typeface="Times New Roman"/>
                          <a:ea typeface="Times New Roman"/>
                          <a:cs typeface="Times New Roman"/>
                          <a:sym typeface="Times New Roman"/>
                        </a:rPr>
                        <a:t>--</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cap="none" strike="noStrike">
                          <a:solidFill>
                            <a:srgbClr val="FFFF99"/>
                          </a:solidFill>
                          <a:latin typeface="Times New Roman"/>
                          <a:ea typeface="Times New Roman"/>
                          <a:cs typeface="Times New Roman"/>
                          <a:sym typeface="Times New Roman"/>
                        </a:rPr>
                        <a:t>     </a:t>
                      </a:r>
                      <a:r>
                        <a:rPr b="1" i="0" lang="en-US" sz="2400" u="none" cap="none" strike="noStrike">
                          <a:solidFill>
                            <a:srgbClr val="FFFF99"/>
                          </a:solidFill>
                          <a:latin typeface="Times New Roman"/>
                          <a:ea typeface="Times New Roman"/>
                          <a:cs typeface="Times New Roman"/>
                          <a:sym typeface="Times New Roman"/>
                        </a:rPr>
                        <a:t>5</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cap="none" strike="noStrike">
                          <a:solidFill>
                            <a:srgbClr val="FFFF99"/>
                          </a:solidFill>
                          <a:latin typeface="Times New Roman"/>
                          <a:ea typeface="Times New Roman"/>
                          <a:cs typeface="Times New Roman"/>
                          <a:sym typeface="Times New Roman"/>
                        </a:rPr>
                        <a:t>     </a:t>
                      </a:r>
                      <a:r>
                        <a:rPr b="1" i="0" lang="en-US" sz="2400" u="none" cap="none" strike="noStrike">
                          <a:solidFill>
                            <a:srgbClr val="FFFF99"/>
                          </a:solidFill>
                          <a:latin typeface="Times New Roman"/>
                          <a:ea typeface="Times New Roman"/>
                          <a:cs typeface="Times New Roman"/>
                          <a:sym typeface="Times New Roman"/>
                        </a:rPr>
                        <a:t>1</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400"/>
                        <a:buFont typeface="Times New Roman"/>
                        <a:buNone/>
                      </a:pPr>
                      <a:r>
                        <a:rPr b="1" i="0" lang="en-US" sz="2400" u="none" cap="none" strike="noStrike">
                          <a:solidFill>
                            <a:srgbClr val="FFFF99"/>
                          </a:solidFill>
                          <a:latin typeface="Times New Roman"/>
                          <a:ea typeface="Times New Roman"/>
                          <a:cs typeface="Times New Roman"/>
                          <a:sym typeface="Times New Roman"/>
                        </a:rPr>
                        <a:t>    6</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400"/>
                        <a:buFont typeface="Times New Roman"/>
                        <a:buNone/>
                      </a:pPr>
                      <a:r>
                        <a:rPr b="1" i="0" lang="en-US" sz="2400" u="none" cap="none" strike="noStrike">
                          <a:solidFill>
                            <a:srgbClr val="FFFF99"/>
                          </a:solidFill>
                          <a:latin typeface="Times New Roman"/>
                          <a:ea typeface="Times New Roman"/>
                          <a:cs typeface="Times New Roman"/>
                          <a:sym typeface="Times New Roman"/>
                        </a:rPr>
                        <a:t>   10</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cap="none" strike="noStrike">
                          <a:solidFill>
                            <a:srgbClr val="FFFF99"/>
                          </a:solidFill>
                          <a:latin typeface="Times New Roman"/>
                          <a:ea typeface="Times New Roman"/>
                          <a:cs typeface="Times New Roman"/>
                          <a:sym typeface="Times New Roman"/>
                        </a:rPr>
                        <a:t>    </a:t>
                      </a:r>
                      <a:r>
                        <a:rPr b="1" i="0" lang="en-US" sz="2400" u="none" cap="none" strike="noStrike">
                          <a:solidFill>
                            <a:srgbClr val="FFFF99"/>
                          </a:solidFill>
                          <a:latin typeface="Times New Roman"/>
                          <a:ea typeface="Times New Roman"/>
                          <a:cs typeface="Times New Roman"/>
                          <a:sym typeface="Times New Roman"/>
                        </a:rPr>
                        <a:t>5</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cap="none" strike="noStrike">
                          <a:solidFill>
                            <a:srgbClr val="FFFF99"/>
                          </a:solidFill>
                          <a:latin typeface="Times New Roman"/>
                          <a:ea typeface="Times New Roman"/>
                          <a:cs typeface="Times New Roman"/>
                          <a:sym typeface="Times New Roman"/>
                        </a:rPr>
                        <a:t>    </a:t>
                      </a:r>
                      <a:r>
                        <a:rPr b="1" i="0" lang="en-US" sz="2400" u="none" cap="none" strike="noStrike">
                          <a:solidFill>
                            <a:srgbClr val="FFFF99"/>
                          </a:solidFill>
                          <a:latin typeface="Times New Roman"/>
                          <a:ea typeface="Times New Roman"/>
                          <a:cs typeface="Times New Roman"/>
                          <a:sym typeface="Times New Roman"/>
                        </a:rPr>
                        <a:t>2</a:t>
                      </a:r>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617525">
                <a:tc>
                  <a:txBody>
                    <a:bodyPr/>
                    <a:lstStyle/>
                    <a:p>
                      <a:pPr indent="0" lvl="0" marL="0" marR="0" rtl="0" algn="l">
                        <a:lnSpc>
                          <a:spcPct val="100000"/>
                        </a:lnSpc>
                        <a:spcBef>
                          <a:spcPts val="0"/>
                        </a:spcBef>
                        <a:spcAft>
                          <a:spcPts val="0"/>
                        </a:spcAft>
                        <a:buClr>
                          <a:srgbClr val="FFFF99"/>
                        </a:buClr>
                        <a:buSzPts val="2800"/>
                        <a:buFont typeface="Times New Roman"/>
                        <a:buNone/>
                      </a:pPr>
                      <a:r>
                        <a:rPr b="1" i="0" lang="en-US" sz="2800" u="none" cap="none" strike="noStrike">
                          <a:solidFill>
                            <a:srgbClr val="FFFF99"/>
                          </a:solidFill>
                          <a:latin typeface="Times New Roman"/>
                          <a:ea typeface="Times New Roman"/>
                          <a:cs typeface="Times New Roman"/>
                          <a:sym typeface="Times New Roman"/>
                        </a:rPr>
                        <a:t>F( )</a:t>
                      </a:r>
                      <a:endParaRPr/>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bl>
          </a:graphicData>
        </a:graphic>
      </p:graphicFrame>
      <p:sp>
        <p:nvSpPr>
          <p:cNvPr id="214" name="Google Shape;214;p8"/>
          <p:cNvSpPr txBox="1"/>
          <p:nvPr/>
        </p:nvSpPr>
        <p:spPr>
          <a:xfrm>
            <a:off x="457200" y="1066800"/>
            <a:ext cx="8382000" cy="83026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hlink"/>
              </a:buClr>
              <a:buSzPts val="2400"/>
              <a:buFont typeface="Times New Roman"/>
              <a:buNone/>
            </a:pPr>
            <a:r>
              <a:rPr b="1" i="0" lang="en-US" sz="2400" u="none">
                <a:solidFill>
                  <a:schemeClr val="hlink"/>
                </a:solidFill>
                <a:latin typeface="Times New Roman"/>
                <a:ea typeface="Times New Roman"/>
                <a:cs typeface="Times New Roman"/>
                <a:sym typeface="Times New Roman"/>
              </a:rPr>
              <a:t>F(</a:t>
            </a:r>
            <a:r>
              <a:rPr b="1" i="1" lang="en-US" sz="2400" u="none">
                <a:solidFill>
                  <a:schemeClr val="hlink"/>
                </a:solidFill>
                <a:latin typeface="Times New Roman"/>
                <a:ea typeface="Times New Roman"/>
                <a:cs typeface="Times New Roman"/>
                <a:sym typeface="Times New Roman"/>
              </a:rPr>
              <a:t>n</a:t>
            </a:r>
            <a:r>
              <a:rPr b="1" i="0" lang="en-US" sz="2400" u="none">
                <a:solidFill>
                  <a:schemeClr val="hlink"/>
                </a:solidFill>
                <a:latin typeface="Times New Roman"/>
                <a:ea typeface="Times New Roman"/>
                <a:cs typeface="Times New Roman"/>
                <a:sym typeface="Times New Roman"/>
              </a:rPr>
              <a:t>)  = max{c</a:t>
            </a:r>
            <a:r>
              <a:rPr b="1" baseline="-25000" i="1" lang="en-US" sz="2400" u="none">
                <a:solidFill>
                  <a:schemeClr val="hlink"/>
                </a:solidFill>
                <a:latin typeface="Times New Roman"/>
                <a:ea typeface="Times New Roman"/>
                <a:cs typeface="Times New Roman"/>
                <a:sym typeface="Times New Roman"/>
              </a:rPr>
              <a:t>n</a:t>
            </a:r>
            <a:r>
              <a:rPr b="1" i="1" lang="en-US" sz="2400" u="none">
                <a:solidFill>
                  <a:schemeClr val="hlink"/>
                </a:solidFill>
                <a:latin typeface="Times New Roman"/>
                <a:ea typeface="Times New Roman"/>
                <a:cs typeface="Times New Roman"/>
                <a:sym typeface="Times New Roman"/>
              </a:rPr>
              <a:t> </a:t>
            </a:r>
            <a:r>
              <a:rPr b="1" i="0" lang="en-US" sz="2400" u="none">
                <a:solidFill>
                  <a:schemeClr val="hlink"/>
                </a:solidFill>
                <a:latin typeface="Times New Roman"/>
                <a:ea typeface="Times New Roman"/>
                <a:cs typeface="Times New Roman"/>
                <a:sym typeface="Times New Roman"/>
              </a:rPr>
              <a:t>+ F(</a:t>
            </a:r>
            <a:r>
              <a:rPr b="1" i="1" lang="en-US" sz="2400" u="none">
                <a:solidFill>
                  <a:schemeClr val="hlink"/>
                </a:solidFill>
                <a:latin typeface="Times New Roman"/>
                <a:ea typeface="Times New Roman"/>
                <a:cs typeface="Times New Roman"/>
                <a:sym typeface="Times New Roman"/>
              </a:rPr>
              <a:t>n</a:t>
            </a:r>
            <a:r>
              <a:rPr b="1" i="0" lang="en-US" sz="2400" u="none">
                <a:solidFill>
                  <a:schemeClr val="hlink"/>
                </a:solidFill>
                <a:latin typeface="Times New Roman"/>
                <a:ea typeface="Times New Roman"/>
                <a:cs typeface="Times New Roman"/>
                <a:sym typeface="Times New Roman"/>
              </a:rPr>
              <a:t>-2),  F(</a:t>
            </a:r>
            <a:r>
              <a:rPr b="1" i="1" lang="en-US" sz="2400" u="none">
                <a:solidFill>
                  <a:schemeClr val="hlink"/>
                </a:solidFill>
                <a:latin typeface="Times New Roman"/>
                <a:ea typeface="Times New Roman"/>
                <a:cs typeface="Times New Roman"/>
                <a:sym typeface="Times New Roman"/>
              </a:rPr>
              <a:t>n</a:t>
            </a:r>
            <a:r>
              <a:rPr b="1" i="0" lang="en-US" sz="2400" u="none">
                <a:solidFill>
                  <a:schemeClr val="hlink"/>
                </a:solidFill>
                <a:latin typeface="Times New Roman"/>
                <a:ea typeface="Times New Roman"/>
                <a:cs typeface="Times New Roman"/>
                <a:sym typeface="Times New Roman"/>
              </a:rPr>
              <a:t>-1)}  for </a:t>
            </a:r>
            <a:r>
              <a:rPr b="1" i="1" lang="en-US" sz="2400" u="none">
                <a:solidFill>
                  <a:schemeClr val="hlink"/>
                </a:solidFill>
                <a:latin typeface="Times New Roman"/>
                <a:ea typeface="Times New Roman"/>
                <a:cs typeface="Times New Roman"/>
                <a:sym typeface="Times New Roman"/>
              </a:rPr>
              <a:t>n </a:t>
            </a:r>
            <a:r>
              <a:rPr b="1" i="0" lang="en-US" sz="2400" u="none">
                <a:solidFill>
                  <a:schemeClr val="hlink"/>
                </a:solidFill>
                <a:latin typeface="Times New Roman"/>
                <a:ea typeface="Times New Roman"/>
                <a:cs typeface="Times New Roman"/>
                <a:sym typeface="Times New Roman"/>
              </a:rPr>
              <a:t>&gt; 1, </a:t>
            </a:r>
            <a:endParaRPr/>
          </a:p>
          <a:p>
            <a:pPr indent="0" lvl="0" marL="0" marR="0" rtl="0" algn="l">
              <a:lnSpc>
                <a:spcPct val="100000"/>
              </a:lnSpc>
              <a:spcBef>
                <a:spcPts val="0"/>
              </a:spcBef>
              <a:spcAft>
                <a:spcPts val="0"/>
              </a:spcAft>
              <a:buClr>
                <a:schemeClr val="hlink"/>
              </a:buClr>
              <a:buSzPts val="2400"/>
              <a:buFont typeface="Times New Roman"/>
              <a:buNone/>
            </a:pPr>
            <a:r>
              <a:rPr b="1" i="0" lang="en-US" sz="2400" u="none">
                <a:solidFill>
                  <a:schemeClr val="hlink"/>
                </a:solidFill>
                <a:latin typeface="Times New Roman"/>
                <a:ea typeface="Times New Roman"/>
                <a:cs typeface="Times New Roman"/>
                <a:sym typeface="Times New Roman"/>
              </a:rPr>
              <a:t>                  F(0)  = 0,  F(1)=c₁</a:t>
            </a:r>
            <a:endParaRPr/>
          </a:p>
        </p:txBody>
      </p:sp>
      <p:sp>
        <p:nvSpPr>
          <p:cNvPr id="215" name="Google Shape;215;p8"/>
          <p:cNvSpPr txBox="1"/>
          <p:nvPr/>
        </p:nvSpPr>
        <p:spPr>
          <a:xfrm>
            <a:off x="685800" y="3886200"/>
            <a:ext cx="7543800" cy="24622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400"/>
              <a:buFont typeface="Times New Roman"/>
              <a:buNone/>
            </a:pPr>
            <a:r>
              <a:rPr b="1" i="0" lang="en-US" sz="2400" u="none">
                <a:solidFill>
                  <a:schemeClr val="hlink"/>
                </a:solidFill>
                <a:latin typeface="Times New Roman"/>
                <a:ea typeface="Times New Roman"/>
                <a:cs typeface="Times New Roman"/>
                <a:sym typeface="Times New Roman"/>
              </a:rPr>
              <a:t>Max amount:          Coins of optimal solution:</a:t>
            </a:r>
            <a:br>
              <a:rPr b="1" i="0" lang="en-US" sz="2400" u="none">
                <a:solidFill>
                  <a:schemeClr val="hlink"/>
                </a:solidFill>
                <a:latin typeface="Times New Roman"/>
                <a:ea typeface="Times New Roman"/>
                <a:cs typeface="Times New Roman"/>
                <a:sym typeface="Times New Roman"/>
              </a:rPr>
            </a:br>
            <a:r>
              <a:rPr b="1" i="0" lang="en-US" sz="2400" u="none">
                <a:solidFill>
                  <a:schemeClr val="hlink"/>
                </a:solidFill>
                <a:latin typeface="Times New Roman"/>
                <a:ea typeface="Times New Roman"/>
                <a:cs typeface="Times New Roman"/>
                <a:sym typeface="Times New Roman"/>
              </a:rPr>
              <a:t>Time and space efficiency:</a:t>
            </a:r>
            <a:endParaRPr/>
          </a:p>
          <a:p>
            <a:pPr indent="0" lvl="0" marL="0" marR="0" rtl="0" algn="l">
              <a:lnSpc>
                <a:spcPct val="100000"/>
              </a:lnSpc>
              <a:spcBef>
                <a:spcPts val="1200"/>
              </a:spcBef>
              <a:spcAft>
                <a:spcPts val="0"/>
              </a:spcAft>
              <a:buClr>
                <a:schemeClr val="hlink"/>
              </a:buClr>
              <a:buSzPts val="2400"/>
              <a:buFont typeface="Times New Roman"/>
              <a:buNone/>
            </a:pPr>
            <a:r>
              <a:rPr b="1" i="0" lang="en-US" sz="2400" u="none">
                <a:solidFill>
                  <a:schemeClr val="hlink"/>
                </a:solidFill>
                <a:latin typeface="Times New Roman"/>
                <a:ea typeface="Times New Roman"/>
                <a:cs typeface="Times New Roman"/>
                <a:sym typeface="Times New Roman"/>
              </a:rPr>
              <a:t>What’s missing?  Which coins to pick up! Any ideas?</a:t>
            </a:r>
            <a:endParaRPr/>
          </a:p>
          <a:p>
            <a:pPr indent="0" lvl="0" marL="0" marR="0" rtl="0" algn="l">
              <a:lnSpc>
                <a:spcPct val="100000"/>
              </a:lnSpc>
              <a:spcBef>
                <a:spcPts val="1000"/>
              </a:spcBef>
              <a:spcAft>
                <a:spcPts val="0"/>
              </a:spcAft>
              <a:buClr>
                <a:schemeClr val="hlink"/>
              </a:buClr>
              <a:buSzPts val="2000"/>
              <a:buFont typeface="Times New Roman"/>
              <a:buNone/>
            </a:pPr>
            <a:r>
              <a:rPr b="1" i="0" lang="en-US" sz="2000" u="none">
                <a:solidFill>
                  <a:schemeClr val="hlink"/>
                </a:solidFill>
                <a:latin typeface="Times New Roman"/>
                <a:ea typeface="Times New Roman"/>
                <a:cs typeface="Times New Roman"/>
                <a:sym typeface="Times New Roman"/>
              </a:rPr>
              <a:t>Note: All smaller instances were solved. Solution to subproblem may not be part of solution to larger problem.  (Greedy algorithms don’t solve all smaller and always use solution to smaller in larger.)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9"/>
          <p:cNvSpPr txBox="1"/>
          <p:nvPr/>
        </p:nvSpPr>
        <p:spPr>
          <a:xfrm>
            <a:off x="1295400" y="6400800"/>
            <a:ext cx="640080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Arial Narrow"/>
              <a:buNone/>
            </a:pPr>
            <a:r>
              <a:rPr b="0" i="0" lang="en-US" sz="1400" u="none">
                <a:solidFill>
                  <a:schemeClr val="lt1"/>
                </a:solidFill>
                <a:latin typeface="Arial Narrow"/>
                <a:ea typeface="Arial Narrow"/>
                <a:cs typeface="Arial Narrow"/>
                <a:sym typeface="Arial Narrow"/>
              </a:rPr>
              <a:t>A. Levitin “Introduction to the Design &amp; Analysis of Algorithms,” 3rd ed., Ch. 8 ©2012 Pearson Education, Inc. Upper Saddle River, NJ. All Rights Reserved. </a:t>
            </a:r>
            <a:endParaRPr/>
          </a:p>
        </p:txBody>
      </p:sp>
      <p:sp>
        <p:nvSpPr>
          <p:cNvPr id="221" name="Google Shape;221;p9"/>
          <p:cNvSpPr txBox="1"/>
          <p:nvPr/>
        </p:nvSpPr>
        <p:spPr>
          <a:xfrm>
            <a:off x="7092950" y="6553200"/>
            <a:ext cx="1905000" cy="30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SzPts val="1400"/>
              <a:buFont typeface="Arial Narrow"/>
              <a:buNone/>
            </a:pPr>
            <a:fld id="{00000000-1234-1234-1234-123412341234}" type="slidenum">
              <a:rPr b="0" i="0" lang="en-US" sz="1400" u="none">
                <a:solidFill>
                  <a:schemeClr val="lt1"/>
                </a:solidFill>
                <a:latin typeface="Arial Narrow"/>
                <a:ea typeface="Arial Narrow"/>
                <a:cs typeface="Arial Narrow"/>
                <a:sym typeface="Arial Narrow"/>
              </a:rPr>
              <a:t>‹#›</a:t>
            </a:fld>
            <a:endParaRPr/>
          </a:p>
        </p:txBody>
      </p:sp>
      <p:sp>
        <p:nvSpPr>
          <p:cNvPr id="222" name="Google Shape;222;p9"/>
          <p:cNvSpPr txBox="1"/>
          <p:nvPr>
            <p:ph type="title"/>
          </p:nvPr>
        </p:nvSpPr>
        <p:spPr>
          <a:xfrm>
            <a:off x="381000" y="0"/>
            <a:ext cx="87630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2"/>
              </a:buClr>
              <a:buSzPts val="3600"/>
              <a:buFont typeface="Times New Roman"/>
              <a:buNone/>
            </a:pPr>
            <a:r>
              <a:rPr b="1" i="0" lang="en-US" sz="3600" u="none">
                <a:solidFill>
                  <a:schemeClr val="lt2"/>
                </a:solidFill>
                <a:latin typeface="Times New Roman"/>
                <a:ea typeface="Times New Roman"/>
                <a:cs typeface="Times New Roman"/>
                <a:sym typeface="Times New Roman"/>
              </a:rPr>
              <a:t>DP solution to the coin-row problem (cont.)</a:t>
            </a:r>
            <a:endParaRPr/>
          </a:p>
        </p:txBody>
      </p:sp>
      <p:sp>
        <p:nvSpPr>
          <p:cNvPr id="223" name="Google Shape;223;p9"/>
          <p:cNvSpPr txBox="1"/>
          <p:nvPr/>
        </p:nvSpPr>
        <p:spPr>
          <a:xfrm>
            <a:off x="419100" y="1066800"/>
            <a:ext cx="8724900" cy="12493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400"/>
              <a:buFont typeface="Times New Roman"/>
              <a:buNone/>
            </a:pPr>
            <a:r>
              <a:t/>
            </a:r>
            <a:endParaRPr b="1" i="0" sz="2400" u="non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lt1"/>
              </a:buClr>
              <a:buSzPts val="2400"/>
              <a:buFont typeface="Times New Roman"/>
              <a:buNone/>
            </a:pPr>
            <a:r>
              <a:t/>
            </a:r>
            <a:endParaRPr b="1" i="0" sz="2400" u="non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i="0" sz="2400" u="none">
              <a:solidFill>
                <a:schemeClr val="lt1"/>
              </a:solidFill>
              <a:latin typeface="Times New Roman"/>
              <a:ea typeface="Times New Roman"/>
              <a:cs typeface="Times New Roman"/>
              <a:sym typeface="Times New Roman"/>
            </a:endParaRPr>
          </a:p>
        </p:txBody>
      </p:sp>
      <p:graphicFrame>
        <p:nvGraphicFramePr>
          <p:cNvPr id="224" name="Google Shape;224;p9"/>
          <p:cNvGraphicFramePr/>
          <p:nvPr/>
        </p:nvGraphicFramePr>
        <p:xfrm>
          <a:off x="1219200" y="2057400"/>
          <a:ext cx="3000000" cy="3000000"/>
        </p:xfrm>
        <a:graphic>
          <a:graphicData uri="http://schemas.openxmlformats.org/drawingml/2006/table">
            <a:tbl>
              <a:tblPr>
                <a:noFill/>
                <a:tableStyleId>{0B16B049-A3DF-43D1-952E-B540467BFC5F}</a:tableStyleId>
              </a:tblPr>
              <a:tblGrid>
                <a:gridCol w="936625"/>
                <a:gridCol w="936625"/>
                <a:gridCol w="936625"/>
                <a:gridCol w="936625"/>
                <a:gridCol w="933450"/>
                <a:gridCol w="936625"/>
                <a:gridCol w="936625"/>
                <a:gridCol w="936625"/>
              </a:tblGrid>
              <a:tr h="457200">
                <a:tc>
                  <a:txBody>
                    <a:bodyPr/>
                    <a:lstStyle/>
                    <a:p>
                      <a:pPr indent="0" lvl="0" marL="0" marR="0" rtl="0" algn="l">
                        <a:lnSpc>
                          <a:spcPct val="100000"/>
                        </a:lnSpc>
                        <a:spcBef>
                          <a:spcPts val="0"/>
                        </a:spcBef>
                        <a:spcAft>
                          <a:spcPts val="0"/>
                        </a:spcAft>
                        <a:buClr>
                          <a:srgbClr val="FFFF99"/>
                        </a:buClr>
                        <a:buSzPts val="2400"/>
                        <a:buFont typeface="Times New Roman"/>
                        <a:buNone/>
                      </a:pPr>
                      <a:r>
                        <a:rPr b="1" i="0" lang="en-US" sz="2400" u="none">
                          <a:solidFill>
                            <a:srgbClr val="FFFF99"/>
                          </a:solidFill>
                          <a:latin typeface="Times New Roman"/>
                          <a:ea typeface="Times New Roman"/>
                          <a:cs typeface="Times New Roman"/>
                          <a:sym typeface="Times New Roman"/>
                        </a:rPr>
                        <a:t>i</a:t>
                      </a:r>
                      <a:endParaRPr/>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FF99"/>
                        </a:buClr>
                        <a:buSzPts val="2000"/>
                        <a:buFont typeface="Times New Roman"/>
                        <a:buNone/>
                      </a:pPr>
                      <a:r>
                        <a:rPr b="1" i="0" lang="en-US" sz="2000" u="none">
                          <a:solidFill>
                            <a:srgbClr val="FFFF99"/>
                          </a:solidFill>
                          <a:latin typeface="Times New Roman"/>
                          <a:ea typeface="Times New Roman"/>
                          <a:cs typeface="Times New Roman"/>
                          <a:sym typeface="Times New Roman"/>
                        </a:rPr>
                        <a:t>0</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a:solidFill>
                            <a:srgbClr val="FFFF99"/>
                          </a:solidFill>
                          <a:latin typeface="Times New Roman"/>
                          <a:ea typeface="Times New Roman"/>
                          <a:cs typeface="Times New Roman"/>
                          <a:sym typeface="Times New Roman"/>
                        </a:rPr>
                        <a:t>     1</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a:solidFill>
                            <a:srgbClr val="FFFF99"/>
                          </a:solidFill>
                          <a:latin typeface="Times New Roman"/>
                          <a:ea typeface="Times New Roman"/>
                          <a:cs typeface="Times New Roman"/>
                          <a:sym typeface="Times New Roman"/>
                        </a:rPr>
                        <a:t>     2</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FF99"/>
                        </a:buClr>
                        <a:buSzPts val="2000"/>
                        <a:buFont typeface="Times New Roman"/>
                        <a:buNone/>
                      </a:pPr>
                      <a:r>
                        <a:rPr b="1" i="0" lang="en-US" sz="2000" u="none">
                          <a:solidFill>
                            <a:srgbClr val="FFFF99"/>
                          </a:solidFill>
                          <a:latin typeface="Times New Roman"/>
                          <a:ea typeface="Times New Roman"/>
                          <a:cs typeface="Times New Roman"/>
                          <a:sym typeface="Times New Roman"/>
                        </a:rPr>
                        <a:t>3</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a:solidFill>
                            <a:srgbClr val="FFFF99"/>
                          </a:solidFill>
                          <a:latin typeface="Times New Roman"/>
                          <a:ea typeface="Times New Roman"/>
                          <a:cs typeface="Times New Roman"/>
                          <a:sym typeface="Times New Roman"/>
                        </a:rPr>
                        <a:t>    4</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a:solidFill>
                            <a:srgbClr val="FFFF99"/>
                          </a:solidFill>
                          <a:latin typeface="Times New Roman"/>
                          <a:ea typeface="Times New Roman"/>
                          <a:cs typeface="Times New Roman"/>
                          <a:sym typeface="Times New Roman"/>
                        </a:rPr>
                        <a:t>    5</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a:solidFill>
                            <a:srgbClr val="FFFF99"/>
                          </a:solidFill>
                          <a:latin typeface="Times New Roman"/>
                          <a:ea typeface="Times New Roman"/>
                          <a:cs typeface="Times New Roman"/>
                          <a:sym typeface="Times New Roman"/>
                        </a:rPr>
                        <a:t>    6</a:t>
                      </a:r>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555625">
                <a:tc>
                  <a:txBody>
                    <a:bodyPr/>
                    <a:lstStyle/>
                    <a:p>
                      <a:pPr indent="0" lvl="0" marL="0" marR="0" rtl="0" algn="l">
                        <a:lnSpc>
                          <a:spcPct val="100000"/>
                        </a:lnSpc>
                        <a:spcBef>
                          <a:spcPts val="0"/>
                        </a:spcBef>
                        <a:spcAft>
                          <a:spcPts val="0"/>
                        </a:spcAft>
                        <a:buClr>
                          <a:srgbClr val="FFFF99"/>
                        </a:buClr>
                        <a:buSzPts val="2400"/>
                        <a:buFont typeface="Times New Roman"/>
                        <a:buNone/>
                      </a:pPr>
                      <a:r>
                        <a:rPr b="1" i="0" lang="en-US" sz="2400" u="none">
                          <a:solidFill>
                            <a:srgbClr val="FFFF99"/>
                          </a:solidFill>
                          <a:latin typeface="Times New Roman"/>
                          <a:ea typeface="Times New Roman"/>
                          <a:cs typeface="Times New Roman"/>
                          <a:sym typeface="Times New Roman"/>
                        </a:rPr>
                        <a:t>c(i)</a:t>
                      </a:r>
                      <a:endParaRPr/>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FF99"/>
                        </a:buClr>
                        <a:buSzPts val="2000"/>
                        <a:buFont typeface="Times New Roman"/>
                        <a:buNone/>
                      </a:pPr>
                      <a:r>
                        <a:rPr b="1" i="0" lang="en-US" sz="2000" u="none">
                          <a:solidFill>
                            <a:srgbClr val="FFFF99"/>
                          </a:solidFill>
                          <a:latin typeface="Times New Roman"/>
                          <a:ea typeface="Times New Roman"/>
                          <a:cs typeface="Times New Roman"/>
                          <a:sym typeface="Times New Roman"/>
                        </a:rPr>
                        <a:t>--</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a:solidFill>
                            <a:srgbClr val="FFFF99"/>
                          </a:solidFill>
                          <a:latin typeface="Times New Roman"/>
                          <a:ea typeface="Times New Roman"/>
                          <a:cs typeface="Times New Roman"/>
                          <a:sym typeface="Times New Roman"/>
                        </a:rPr>
                        <a:t>     </a:t>
                      </a:r>
                      <a:r>
                        <a:rPr b="1" i="0" lang="en-US" sz="2400" u="none">
                          <a:solidFill>
                            <a:srgbClr val="FFFF99"/>
                          </a:solidFill>
                          <a:latin typeface="Times New Roman"/>
                          <a:ea typeface="Times New Roman"/>
                          <a:cs typeface="Times New Roman"/>
                          <a:sym typeface="Times New Roman"/>
                        </a:rPr>
                        <a:t>5</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a:solidFill>
                            <a:srgbClr val="FFFF99"/>
                          </a:solidFill>
                          <a:latin typeface="Times New Roman"/>
                          <a:ea typeface="Times New Roman"/>
                          <a:cs typeface="Times New Roman"/>
                          <a:sym typeface="Times New Roman"/>
                        </a:rPr>
                        <a:t>     </a:t>
                      </a:r>
                      <a:r>
                        <a:rPr b="1" i="0" lang="en-US" sz="2400" u="none">
                          <a:solidFill>
                            <a:srgbClr val="FFFF99"/>
                          </a:solidFill>
                          <a:latin typeface="Times New Roman"/>
                          <a:ea typeface="Times New Roman"/>
                          <a:cs typeface="Times New Roman"/>
                          <a:sym typeface="Times New Roman"/>
                        </a:rPr>
                        <a:t>1</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400"/>
                        <a:buFont typeface="Times New Roman"/>
                        <a:buNone/>
                      </a:pPr>
                      <a:r>
                        <a:rPr b="1" i="0" lang="en-US" sz="2400" u="none">
                          <a:solidFill>
                            <a:srgbClr val="FFFF99"/>
                          </a:solidFill>
                          <a:latin typeface="Times New Roman"/>
                          <a:ea typeface="Times New Roman"/>
                          <a:cs typeface="Times New Roman"/>
                          <a:sym typeface="Times New Roman"/>
                        </a:rPr>
                        <a:t>    6</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400"/>
                        <a:buFont typeface="Times New Roman"/>
                        <a:buNone/>
                      </a:pPr>
                      <a:r>
                        <a:rPr b="1" i="0" lang="en-US" sz="2400" u="none">
                          <a:solidFill>
                            <a:srgbClr val="FFFF99"/>
                          </a:solidFill>
                          <a:latin typeface="Times New Roman"/>
                          <a:ea typeface="Times New Roman"/>
                          <a:cs typeface="Times New Roman"/>
                          <a:sym typeface="Times New Roman"/>
                        </a:rPr>
                        <a:t>   10</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a:solidFill>
                            <a:srgbClr val="FFFF99"/>
                          </a:solidFill>
                          <a:latin typeface="Times New Roman"/>
                          <a:ea typeface="Times New Roman"/>
                          <a:cs typeface="Times New Roman"/>
                          <a:sym typeface="Times New Roman"/>
                        </a:rPr>
                        <a:t>    </a:t>
                      </a:r>
                      <a:r>
                        <a:rPr b="1" i="0" lang="en-US" sz="2400" u="none">
                          <a:solidFill>
                            <a:srgbClr val="FFFF99"/>
                          </a:solidFill>
                          <a:latin typeface="Times New Roman"/>
                          <a:ea typeface="Times New Roman"/>
                          <a:cs typeface="Times New Roman"/>
                          <a:sym typeface="Times New Roman"/>
                        </a:rPr>
                        <a:t>5</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a:solidFill>
                            <a:srgbClr val="FFFF99"/>
                          </a:solidFill>
                          <a:latin typeface="Times New Roman"/>
                          <a:ea typeface="Times New Roman"/>
                          <a:cs typeface="Times New Roman"/>
                          <a:sym typeface="Times New Roman"/>
                        </a:rPr>
                        <a:t>    </a:t>
                      </a:r>
                      <a:r>
                        <a:rPr b="1" i="0" lang="en-US" sz="2400" u="none">
                          <a:solidFill>
                            <a:srgbClr val="FFFF99"/>
                          </a:solidFill>
                          <a:latin typeface="Times New Roman"/>
                          <a:ea typeface="Times New Roman"/>
                          <a:cs typeface="Times New Roman"/>
                          <a:sym typeface="Times New Roman"/>
                        </a:rPr>
                        <a:t>2</a:t>
                      </a:r>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617525">
                <a:tc>
                  <a:txBody>
                    <a:bodyPr/>
                    <a:lstStyle/>
                    <a:p>
                      <a:pPr indent="0" lvl="0" marL="0" marR="0" rtl="0" algn="l">
                        <a:lnSpc>
                          <a:spcPct val="100000"/>
                        </a:lnSpc>
                        <a:spcBef>
                          <a:spcPts val="0"/>
                        </a:spcBef>
                        <a:spcAft>
                          <a:spcPts val="0"/>
                        </a:spcAft>
                        <a:buClr>
                          <a:srgbClr val="FFFF99"/>
                        </a:buClr>
                        <a:buSzPts val="2800"/>
                        <a:buFont typeface="Times New Roman"/>
                        <a:buNone/>
                      </a:pPr>
                      <a:r>
                        <a:rPr b="1" i="0" lang="en-US" sz="2800" u="none">
                          <a:solidFill>
                            <a:srgbClr val="FFFF99"/>
                          </a:solidFill>
                          <a:latin typeface="Times New Roman"/>
                          <a:ea typeface="Times New Roman"/>
                          <a:cs typeface="Times New Roman"/>
                          <a:sym typeface="Times New Roman"/>
                        </a:rPr>
                        <a:t>F( i)</a:t>
                      </a:r>
                      <a:endParaRPr/>
                    </a:p>
                  </a:txBody>
                  <a:tcPr marT="45725" marB="45725" marR="91450" marL="91450">
                    <a:lnL cap="flat" cmpd="sng" w="2857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a:solidFill>
                            <a:srgbClr val="FFFF99"/>
                          </a:solidFill>
                          <a:latin typeface="Times New Roman"/>
                          <a:ea typeface="Times New Roman"/>
                          <a:cs typeface="Times New Roman"/>
                          <a:sym typeface="Times New Roman"/>
                        </a:rPr>
                        <a:t>0</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a:solidFill>
                            <a:srgbClr val="FFFF99"/>
                          </a:solidFill>
                          <a:latin typeface="Times New Roman"/>
                          <a:ea typeface="Times New Roman"/>
                          <a:cs typeface="Times New Roman"/>
                          <a:sym typeface="Times New Roman"/>
                        </a:rPr>
                        <a:t>5</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a:solidFill>
                            <a:srgbClr val="FFFF99"/>
                          </a:solidFill>
                          <a:latin typeface="Times New Roman"/>
                          <a:ea typeface="Times New Roman"/>
                          <a:cs typeface="Times New Roman"/>
                          <a:sym typeface="Times New Roman"/>
                        </a:rPr>
                        <a:t>5</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a:solidFill>
                            <a:srgbClr val="FFFF99"/>
                          </a:solidFill>
                          <a:latin typeface="Times New Roman"/>
                          <a:ea typeface="Times New Roman"/>
                          <a:cs typeface="Times New Roman"/>
                          <a:sym typeface="Times New Roman"/>
                        </a:rPr>
                        <a:t>11</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a:solidFill>
                            <a:srgbClr val="FFFF99"/>
                          </a:solidFill>
                          <a:latin typeface="Times New Roman"/>
                          <a:ea typeface="Times New Roman"/>
                          <a:cs typeface="Times New Roman"/>
                          <a:sym typeface="Times New Roman"/>
                        </a:rPr>
                        <a:t>15</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a:solidFill>
                            <a:srgbClr val="FFFF99"/>
                          </a:solidFill>
                          <a:latin typeface="Times New Roman"/>
                          <a:ea typeface="Times New Roman"/>
                          <a:cs typeface="Times New Roman"/>
                          <a:sym typeface="Times New Roman"/>
                        </a:rPr>
                        <a:t>16</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99"/>
                        </a:buClr>
                        <a:buSzPts val="2000"/>
                        <a:buFont typeface="Times New Roman"/>
                        <a:buNone/>
                      </a:pPr>
                      <a:r>
                        <a:rPr b="1" i="0" lang="en-US" sz="2000" u="none">
                          <a:solidFill>
                            <a:srgbClr val="FFFF99"/>
                          </a:solidFill>
                          <a:latin typeface="Times New Roman"/>
                          <a:ea typeface="Times New Roman"/>
                          <a:cs typeface="Times New Roman"/>
                          <a:sym typeface="Times New Roman"/>
                        </a:rPr>
                        <a:t>17</a:t>
                      </a:r>
                      <a:endParaRPr/>
                    </a:p>
                  </a:txBody>
                  <a:tcPr marT="45725" marB="45725" marR="91450" marL="91450">
                    <a:lnL cap="flat" cmpd="sng" w="127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bl>
          </a:graphicData>
        </a:graphic>
      </p:graphicFrame>
      <p:sp>
        <p:nvSpPr>
          <p:cNvPr id="225" name="Google Shape;225;p9"/>
          <p:cNvSpPr txBox="1"/>
          <p:nvPr/>
        </p:nvSpPr>
        <p:spPr>
          <a:xfrm>
            <a:off x="457200" y="1066800"/>
            <a:ext cx="8382000" cy="83026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hlink"/>
              </a:buClr>
              <a:buSzPts val="2400"/>
              <a:buFont typeface="Times New Roman"/>
              <a:buNone/>
            </a:pPr>
            <a:r>
              <a:rPr b="1" i="0" lang="en-US" sz="2400" u="none">
                <a:solidFill>
                  <a:schemeClr val="hlink"/>
                </a:solidFill>
                <a:latin typeface="Times New Roman"/>
                <a:ea typeface="Times New Roman"/>
                <a:cs typeface="Times New Roman"/>
                <a:sym typeface="Times New Roman"/>
              </a:rPr>
              <a:t>F(</a:t>
            </a:r>
            <a:r>
              <a:rPr b="1" i="1" lang="en-US" sz="2400" u="none">
                <a:solidFill>
                  <a:schemeClr val="hlink"/>
                </a:solidFill>
                <a:latin typeface="Times New Roman"/>
                <a:ea typeface="Times New Roman"/>
                <a:cs typeface="Times New Roman"/>
                <a:sym typeface="Times New Roman"/>
              </a:rPr>
              <a:t>n</a:t>
            </a:r>
            <a:r>
              <a:rPr b="1" i="0" lang="en-US" sz="2400" u="none">
                <a:solidFill>
                  <a:schemeClr val="hlink"/>
                </a:solidFill>
                <a:latin typeface="Times New Roman"/>
                <a:ea typeface="Times New Roman"/>
                <a:cs typeface="Times New Roman"/>
                <a:sym typeface="Times New Roman"/>
              </a:rPr>
              <a:t>)  = max{c</a:t>
            </a:r>
            <a:r>
              <a:rPr b="1" baseline="-25000" i="1" lang="en-US" sz="2400" u="none">
                <a:solidFill>
                  <a:schemeClr val="hlink"/>
                </a:solidFill>
                <a:latin typeface="Times New Roman"/>
                <a:ea typeface="Times New Roman"/>
                <a:cs typeface="Times New Roman"/>
                <a:sym typeface="Times New Roman"/>
              </a:rPr>
              <a:t>n</a:t>
            </a:r>
            <a:r>
              <a:rPr b="1" i="1" lang="en-US" sz="2400" u="none">
                <a:solidFill>
                  <a:schemeClr val="hlink"/>
                </a:solidFill>
                <a:latin typeface="Times New Roman"/>
                <a:ea typeface="Times New Roman"/>
                <a:cs typeface="Times New Roman"/>
                <a:sym typeface="Times New Roman"/>
              </a:rPr>
              <a:t> </a:t>
            </a:r>
            <a:r>
              <a:rPr b="1" i="0" lang="en-US" sz="2400" u="none">
                <a:solidFill>
                  <a:schemeClr val="hlink"/>
                </a:solidFill>
                <a:latin typeface="Times New Roman"/>
                <a:ea typeface="Times New Roman"/>
                <a:cs typeface="Times New Roman"/>
                <a:sym typeface="Times New Roman"/>
              </a:rPr>
              <a:t>+ F(</a:t>
            </a:r>
            <a:r>
              <a:rPr b="1" i="1" lang="en-US" sz="2400" u="none">
                <a:solidFill>
                  <a:schemeClr val="hlink"/>
                </a:solidFill>
                <a:latin typeface="Times New Roman"/>
                <a:ea typeface="Times New Roman"/>
                <a:cs typeface="Times New Roman"/>
                <a:sym typeface="Times New Roman"/>
              </a:rPr>
              <a:t>n</a:t>
            </a:r>
            <a:r>
              <a:rPr b="1" i="0" lang="en-US" sz="2400" u="none">
                <a:solidFill>
                  <a:schemeClr val="hlink"/>
                </a:solidFill>
                <a:latin typeface="Times New Roman"/>
                <a:ea typeface="Times New Roman"/>
                <a:cs typeface="Times New Roman"/>
                <a:sym typeface="Times New Roman"/>
              </a:rPr>
              <a:t>-2),  F(</a:t>
            </a:r>
            <a:r>
              <a:rPr b="1" i="1" lang="en-US" sz="2400" u="none">
                <a:solidFill>
                  <a:schemeClr val="hlink"/>
                </a:solidFill>
                <a:latin typeface="Times New Roman"/>
                <a:ea typeface="Times New Roman"/>
                <a:cs typeface="Times New Roman"/>
                <a:sym typeface="Times New Roman"/>
              </a:rPr>
              <a:t>n</a:t>
            </a:r>
            <a:r>
              <a:rPr b="1" i="0" lang="en-US" sz="2400" u="none">
                <a:solidFill>
                  <a:schemeClr val="hlink"/>
                </a:solidFill>
                <a:latin typeface="Times New Roman"/>
                <a:ea typeface="Times New Roman"/>
                <a:cs typeface="Times New Roman"/>
                <a:sym typeface="Times New Roman"/>
              </a:rPr>
              <a:t>-1)}  for </a:t>
            </a:r>
            <a:r>
              <a:rPr b="1" i="1" lang="en-US" sz="2400" u="none">
                <a:solidFill>
                  <a:schemeClr val="hlink"/>
                </a:solidFill>
                <a:latin typeface="Times New Roman"/>
                <a:ea typeface="Times New Roman"/>
                <a:cs typeface="Times New Roman"/>
                <a:sym typeface="Times New Roman"/>
              </a:rPr>
              <a:t>n </a:t>
            </a:r>
            <a:r>
              <a:rPr b="1" i="0" lang="en-US" sz="2400" u="none">
                <a:solidFill>
                  <a:schemeClr val="hlink"/>
                </a:solidFill>
                <a:latin typeface="Times New Roman"/>
                <a:ea typeface="Times New Roman"/>
                <a:cs typeface="Times New Roman"/>
                <a:sym typeface="Times New Roman"/>
              </a:rPr>
              <a:t>&gt; 1, </a:t>
            </a:r>
            <a:endParaRPr/>
          </a:p>
          <a:p>
            <a:pPr indent="0" lvl="0" marL="0" marR="0" rtl="0" algn="l">
              <a:lnSpc>
                <a:spcPct val="100000"/>
              </a:lnSpc>
              <a:spcBef>
                <a:spcPts val="0"/>
              </a:spcBef>
              <a:spcAft>
                <a:spcPts val="0"/>
              </a:spcAft>
              <a:buClr>
                <a:schemeClr val="hlink"/>
              </a:buClr>
              <a:buSzPts val="2400"/>
              <a:buFont typeface="Times New Roman"/>
              <a:buNone/>
            </a:pPr>
            <a:r>
              <a:rPr b="1" i="0" lang="en-US" sz="2400" u="none">
                <a:solidFill>
                  <a:schemeClr val="hlink"/>
                </a:solidFill>
                <a:latin typeface="Times New Roman"/>
                <a:ea typeface="Times New Roman"/>
                <a:cs typeface="Times New Roman"/>
                <a:sym typeface="Times New Roman"/>
              </a:rPr>
              <a:t>                  F(0)  = 0,  F(1)=c₁</a:t>
            </a:r>
            <a:endParaRPr/>
          </a:p>
        </p:txBody>
      </p:sp>
      <p:sp>
        <p:nvSpPr>
          <p:cNvPr id="226" name="Google Shape;226;p9"/>
          <p:cNvSpPr txBox="1"/>
          <p:nvPr/>
        </p:nvSpPr>
        <p:spPr>
          <a:xfrm>
            <a:off x="685800" y="3733800"/>
            <a:ext cx="8153400" cy="2678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400"/>
              <a:buFont typeface="Times New Roman"/>
              <a:buNone/>
            </a:pPr>
            <a:r>
              <a:rPr b="1" i="0" lang="en-US" sz="2400" u="none">
                <a:solidFill>
                  <a:schemeClr val="hlink"/>
                </a:solidFill>
                <a:latin typeface="Times New Roman"/>
                <a:ea typeface="Times New Roman"/>
                <a:cs typeface="Times New Roman"/>
                <a:sym typeface="Times New Roman"/>
              </a:rPr>
              <a:t>To find coins, remember choice at each step:</a:t>
            </a:r>
            <a:endParaRPr/>
          </a:p>
          <a:p>
            <a:pPr indent="0" lvl="0" marL="0" marR="0" rtl="0" algn="l">
              <a:lnSpc>
                <a:spcPct val="100000"/>
              </a:lnSpc>
              <a:spcBef>
                <a:spcPts val="1200"/>
              </a:spcBef>
              <a:spcAft>
                <a:spcPts val="0"/>
              </a:spcAft>
              <a:buClr>
                <a:schemeClr val="hlink"/>
              </a:buClr>
              <a:buSzPts val="2400"/>
              <a:buFont typeface="Times New Roman"/>
              <a:buNone/>
            </a:pPr>
            <a:r>
              <a:rPr b="1" i="0" lang="en-US" sz="2400" u="none">
                <a:solidFill>
                  <a:schemeClr val="hlink"/>
                </a:solidFill>
                <a:latin typeface="Times New Roman"/>
                <a:ea typeface="Times New Roman"/>
                <a:cs typeface="Times New Roman"/>
                <a:sym typeface="Times New Roman"/>
              </a:rPr>
              <a:t>   1. Add row P(n): 0/1 = leave/pickup coin n (at that point)</a:t>
            </a:r>
            <a:endParaRPr/>
          </a:p>
          <a:p>
            <a:pPr indent="0" lvl="0" marL="0" marR="0" rtl="0" algn="l">
              <a:lnSpc>
                <a:spcPct val="100000"/>
              </a:lnSpc>
              <a:spcBef>
                <a:spcPts val="1200"/>
              </a:spcBef>
              <a:spcAft>
                <a:spcPts val="0"/>
              </a:spcAft>
              <a:buClr>
                <a:schemeClr val="hlink"/>
              </a:buClr>
              <a:buSzPts val="2400"/>
              <a:buFont typeface="Times New Roman"/>
              <a:buNone/>
            </a:pPr>
            <a:r>
              <a:rPr b="1" i="0" lang="en-US" sz="2400" u="none">
                <a:solidFill>
                  <a:schemeClr val="hlink"/>
                </a:solidFill>
                <a:latin typeface="Times New Roman"/>
                <a:ea typeface="Times New Roman"/>
                <a:cs typeface="Times New Roman"/>
                <a:sym typeface="Times New Roman"/>
              </a:rPr>
              <a:t>   2. Fill in rows F and P together, left to right</a:t>
            </a:r>
            <a:endParaRPr/>
          </a:p>
          <a:p>
            <a:pPr indent="0" lvl="0" marL="0" marR="0" rtl="0" algn="l">
              <a:lnSpc>
                <a:spcPct val="100000"/>
              </a:lnSpc>
              <a:spcBef>
                <a:spcPts val="1200"/>
              </a:spcBef>
              <a:spcAft>
                <a:spcPts val="0"/>
              </a:spcAft>
              <a:buClr>
                <a:schemeClr val="hlink"/>
              </a:buClr>
              <a:buSzPts val="2400"/>
              <a:buFont typeface="Times New Roman"/>
              <a:buNone/>
            </a:pPr>
            <a:r>
              <a:rPr b="1" i="0" lang="en-US" sz="2400" u="none">
                <a:solidFill>
                  <a:schemeClr val="hlink"/>
                </a:solidFill>
                <a:latin typeface="Times New Roman"/>
                <a:ea typeface="Times New Roman"/>
                <a:cs typeface="Times New Roman"/>
                <a:sym typeface="Times New Roman"/>
              </a:rPr>
              <a:t>   3. For final choice, work backwards from right:</a:t>
            </a:r>
            <a:endParaRPr/>
          </a:p>
          <a:p>
            <a:pPr indent="0" lvl="0" marL="0" marR="0" rtl="0" algn="l">
              <a:lnSpc>
                <a:spcPct val="100000"/>
              </a:lnSpc>
              <a:spcBef>
                <a:spcPts val="1200"/>
              </a:spcBef>
              <a:spcAft>
                <a:spcPts val="0"/>
              </a:spcAft>
              <a:buClr>
                <a:schemeClr val="hlink"/>
              </a:buClr>
              <a:buSzPts val="2400"/>
              <a:buFont typeface="Times New Roman"/>
              <a:buNone/>
            </a:pPr>
            <a:r>
              <a:rPr b="1" i="0" lang="en-US" sz="2400" u="none">
                <a:solidFill>
                  <a:schemeClr val="hlink"/>
                </a:solidFill>
                <a:latin typeface="Times New Roman"/>
                <a:ea typeface="Times New Roman"/>
                <a:cs typeface="Times New Roman"/>
                <a:sym typeface="Times New Roman"/>
              </a:rPr>
              <a:t>	0=leave and move 1 left, 1=pickup and move 2 left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CS1">
  <a:themeElements>
    <a:clrScheme name="">
      <a:dk1>
        <a:srgbClr val="001932"/>
      </a:dk1>
      <a:lt1>
        <a:srgbClr val="FFFFFF"/>
      </a:lt1>
      <a:dk2>
        <a:srgbClr val="2181B7"/>
      </a:dk2>
      <a:lt2>
        <a:srgbClr val="CCFFFF"/>
      </a:lt2>
      <a:accent1>
        <a:srgbClr val="99FFCC"/>
      </a:accent1>
      <a:accent2>
        <a:srgbClr val="01B0FF"/>
      </a:accent2>
      <a:accent3>
        <a:srgbClr val="ABC1D8"/>
      </a:accent3>
      <a:accent4>
        <a:srgbClr val="DADADA"/>
      </a:accent4>
      <a:accent5>
        <a:srgbClr val="CAFFE2"/>
      </a:accent5>
      <a:accent6>
        <a:srgbClr val="019FE7"/>
      </a:accent6>
      <a:hlink>
        <a:srgbClr val="FFFF99"/>
      </a:hlink>
      <a:folHlink>
        <a:srgbClr val="1C6D9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S1">
  <a:themeElements>
    <a:clrScheme name="">
      <a:dk1>
        <a:srgbClr val="001932"/>
      </a:dk1>
      <a:lt1>
        <a:srgbClr val="FFFFFF"/>
      </a:lt1>
      <a:dk2>
        <a:srgbClr val="2181B7"/>
      </a:dk2>
      <a:lt2>
        <a:srgbClr val="CCFFFF"/>
      </a:lt2>
      <a:accent1>
        <a:srgbClr val="99FFCC"/>
      </a:accent1>
      <a:accent2>
        <a:srgbClr val="01B0FF"/>
      </a:accent2>
      <a:accent3>
        <a:srgbClr val="ABC1D8"/>
      </a:accent3>
      <a:accent4>
        <a:srgbClr val="DADADA"/>
      </a:accent4>
      <a:accent5>
        <a:srgbClr val="CAFFE2"/>
      </a:accent5>
      <a:accent6>
        <a:srgbClr val="019FE7"/>
      </a:accent6>
      <a:hlink>
        <a:srgbClr val="FFFF99"/>
      </a:hlink>
      <a:folHlink>
        <a:srgbClr val="1C6D9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1999-08-23T17:38:43Z</dcterms:created>
  <dc:creator>Anany Levitin</dc:creator>
</cp:coreProperties>
</file>