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h0pcRu4xfq/28EasVwroXFRQHv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cfee72d76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cfee72d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cfee72d76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cfee72d7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cfee72d76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cfee72d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e158fcdc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ce158fcdc9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e158fcdc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e158fcd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f69681c0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f69681c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e158fcdc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e158fcd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cfee72d76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cfee72d7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cfee72d76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cfee72d7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cfee72d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cfee72d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cfee72d76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cfee72d7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cfee72d7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cfee72d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cfee72d76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cfee72d7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uo93HY4UT-s" TargetMode="External"/><Relationship Id="rId4" Type="http://schemas.openxmlformats.org/officeDocument/2006/relationships/hyperlink" Target="https://www.youtube.com/watch?v=xkQCsAW80C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Optimal Binary Search Tree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/>
              <a:t>Dynamic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cfee72d76_0_3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ccfee72d76_0_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gccfee72d76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078526" cy="620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cfee72d76_0_4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ccfee72d76_0_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gccfee72d76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64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cfee72d76_0_4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ccfee72d76_0_4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gccfee72d76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00" y="133950"/>
            <a:ext cx="8510324" cy="65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ce158fcdc9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940" y="908721"/>
            <a:ext cx="7610476" cy="4961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e158fcdc9_0_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Optimal Binary Search Tree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Reference Link for Video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ce158fcdc9_0_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IN"/>
              <a:t>Another Example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ce158fcdc9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741" y="2409552"/>
            <a:ext cx="8192517" cy="40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340768"/>
            <a:ext cx="8477305" cy="3693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45125"/>
            <a:ext cx="6682110" cy="68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476672"/>
            <a:ext cx="7349430" cy="573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404664"/>
            <a:ext cx="6978153" cy="6135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204864"/>
            <a:ext cx="8723489" cy="2215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69681c0f_0_3"/>
          <p:cNvSpPr txBox="1"/>
          <p:nvPr>
            <p:ph type="ctrTitle"/>
          </p:nvPr>
        </p:nvSpPr>
        <p:spPr>
          <a:xfrm>
            <a:off x="685800" y="195900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Reference Videos</a:t>
            </a:r>
            <a:endParaRPr/>
          </a:p>
        </p:txBody>
      </p:sp>
      <p:sp>
        <p:nvSpPr>
          <p:cNvPr id="91" name="Google Shape;91;gdf69681c0f_0_3"/>
          <p:cNvSpPr txBox="1"/>
          <p:nvPr>
            <p:ph idx="1" type="subTitle"/>
          </p:nvPr>
        </p:nvSpPr>
        <p:spPr>
          <a:xfrm>
            <a:off x="126550" y="3790300"/>
            <a:ext cx="8584500" cy="275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https://www.youtube.com/watch?v=uo93HY4UT-s</a:t>
            </a:r>
            <a:r>
              <a:rPr lang="en-IN">
                <a:solidFill>
                  <a:srgbClr val="000000"/>
                </a:solidFill>
              </a:rPr>
              <a:t>   </a:t>
            </a:r>
            <a:r>
              <a:rPr lang="en-IN">
                <a:solidFill>
                  <a:srgbClr val="FF0000"/>
                </a:solidFill>
              </a:rPr>
              <a:t>(Explained with Example given in this PPT)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https://www.youtube.com/watch?v=xkQCsAW80CU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0"/>
            <a:ext cx="6429895" cy="658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052736"/>
            <a:ext cx="7819596" cy="3026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e158fcdc9_0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Optimal Binary Search Tree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Reference Link for Video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ce158fcdc9_0_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IN"/>
              <a:t>https://www.youtube.com/watch?v=g20bLO7ZHSs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cfee72d76_0_7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ccfee72d76_0_7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gccfee72d76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1" cy="65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cfee72d76_0_7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ccfee72d76_0_7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gccfee72d76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3999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cfee72d76_0_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ccfee72d76_0_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gccfee72d7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0" y="830975"/>
            <a:ext cx="9491225" cy="56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cfee72d76_0_6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ccfee72d76_0_6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gccfee72d76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7375" y="119525"/>
            <a:ext cx="11016101" cy="66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cfee72d76_0_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ccfee72d76_0_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gccfee72d7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97550" cy="64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cfee72d76_0_3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ccfee72d76_0_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gccfee72d76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03351" cy="653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2021-03-23T02:52:08Z</dcterms:created>
  <dc:creator>Jairus</dc:creator>
</cp:coreProperties>
</file>