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4Ur41qc3vEMjQjpYas1ie6Wr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ivkQBh74SNo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-996125" y="274650"/>
            <a:ext cx="11455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P/NP/NP Complete - Refernce Video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link: 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https://youtu.be/ivkQBh74SNo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900" y="2186465"/>
            <a:ext cx="6734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223963"/>
            <a:ext cx="64389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1147763"/>
            <a:ext cx="68008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38" y="1233488"/>
            <a:ext cx="63341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1209675"/>
            <a:ext cx="64198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1700213"/>
            <a:ext cx="67246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481138"/>
            <a:ext cx="65722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1209675"/>
            <a:ext cx="66770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1466850"/>
            <a:ext cx="6381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14450"/>
            <a:ext cx="62960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1181100"/>
            <a:ext cx="67627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281113"/>
            <a:ext cx="66008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357313"/>
            <a:ext cx="66960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328738"/>
            <a:ext cx="6477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390650"/>
            <a:ext cx="68961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1452563"/>
            <a:ext cx="63817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485900"/>
            <a:ext cx="6115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3" y="1543050"/>
            <a:ext cx="53625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8" y="1152525"/>
            <a:ext cx="6448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63" y="1481138"/>
            <a:ext cx="68484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88" y="1162050"/>
            <a:ext cx="69056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