
<file path=[Content_Types].xml><?xml version="1.0" encoding="utf-8"?>
<Types xmlns="http://schemas.openxmlformats.org/package/2006/content-types"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oleObject" PartName="/ppt/embeddings/oleObject3.bin"/>
  <Override ContentType="application/vnd.openxmlformats-officedocument.oleObject" PartName="/ppt/embeddings/oleObject4.bin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6858000" cx="9144000"/>
  <p:notesSz cx="7315200" cy="9601200"/>
  <p:embeddedFontLst>
    <p:embeddedFont>
      <p:font typeface="Tahoma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8" roundtripDataSignature="AMtx7mhejlA0Bt/HLgo6/J0HQM7Hl9Rv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E0A5E10-73AB-4F76-9AA2-36A8E44A6CE7}">
  <a:tblStyle styleId="{5E0A5E10-73AB-4F76-9AA2-36A8E44A6CE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Tahoma-regular.fntdata"/><Relationship Id="rId25" Type="http://schemas.openxmlformats.org/officeDocument/2006/relationships/slide" Target="slides/slide19.xml"/><Relationship Id="rId28" Type="http://customschemas.google.com/relationships/presentationmetadata" Target="metadata"/><Relationship Id="rId27" Type="http://schemas.openxmlformats.org/officeDocument/2006/relationships/font" Target="fonts/Tahoma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6550" y="0"/>
            <a:ext cx="3168650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8888" y="722313"/>
            <a:ext cx="4799012" cy="3598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74725" y="4560888"/>
            <a:ext cx="5365750" cy="4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993f345b6_0_0:notes"/>
          <p:cNvSpPr/>
          <p:nvPr>
            <p:ph idx="2" type="sldImg"/>
          </p:nvPr>
        </p:nvSpPr>
        <p:spPr>
          <a:xfrm>
            <a:off x="1219520" y="720090"/>
            <a:ext cx="4876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993f345b6_0_0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9:notes"/>
          <p:cNvSpPr txBox="1"/>
          <p:nvPr>
            <p:ph idx="1" type="body"/>
          </p:nvPr>
        </p:nvSpPr>
        <p:spPr>
          <a:xfrm>
            <a:off x="974725" y="4560888"/>
            <a:ext cx="5365750" cy="43180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9:notes"/>
          <p:cNvSpPr/>
          <p:nvPr>
            <p:ph idx="2" type="sldImg"/>
          </p:nvPr>
        </p:nvSpPr>
        <p:spPr>
          <a:xfrm>
            <a:off x="1258888" y="722313"/>
            <a:ext cx="4799012" cy="3598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0:notes"/>
          <p:cNvSpPr txBox="1"/>
          <p:nvPr>
            <p:ph idx="1" type="body"/>
          </p:nvPr>
        </p:nvSpPr>
        <p:spPr>
          <a:xfrm>
            <a:off x="974725" y="4560888"/>
            <a:ext cx="5365750" cy="43180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10:notes"/>
          <p:cNvSpPr/>
          <p:nvPr>
            <p:ph idx="2" type="sldImg"/>
          </p:nvPr>
        </p:nvSpPr>
        <p:spPr>
          <a:xfrm>
            <a:off x="1258888" y="722313"/>
            <a:ext cx="4799012" cy="3598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1:notes"/>
          <p:cNvSpPr txBox="1"/>
          <p:nvPr>
            <p:ph idx="1" type="body"/>
          </p:nvPr>
        </p:nvSpPr>
        <p:spPr>
          <a:xfrm>
            <a:off x="974725" y="4560888"/>
            <a:ext cx="5365750" cy="43180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11:notes"/>
          <p:cNvSpPr/>
          <p:nvPr>
            <p:ph idx="2" type="sldImg"/>
          </p:nvPr>
        </p:nvSpPr>
        <p:spPr>
          <a:xfrm>
            <a:off x="1258888" y="722313"/>
            <a:ext cx="4799012" cy="3598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2:notes"/>
          <p:cNvSpPr txBox="1"/>
          <p:nvPr>
            <p:ph idx="1" type="body"/>
          </p:nvPr>
        </p:nvSpPr>
        <p:spPr>
          <a:xfrm>
            <a:off x="974725" y="4560888"/>
            <a:ext cx="5365750" cy="43180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12:notes"/>
          <p:cNvSpPr/>
          <p:nvPr>
            <p:ph idx="2" type="sldImg"/>
          </p:nvPr>
        </p:nvSpPr>
        <p:spPr>
          <a:xfrm>
            <a:off x="1258888" y="722313"/>
            <a:ext cx="4799012" cy="3598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3:notes"/>
          <p:cNvSpPr txBox="1"/>
          <p:nvPr>
            <p:ph idx="1" type="body"/>
          </p:nvPr>
        </p:nvSpPr>
        <p:spPr>
          <a:xfrm>
            <a:off x="974725" y="4560888"/>
            <a:ext cx="5365750" cy="43180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13:notes"/>
          <p:cNvSpPr/>
          <p:nvPr>
            <p:ph idx="2" type="sldImg"/>
          </p:nvPr>
        </p:nvSpPr>
        <p:spPr>
          <a:xfrm>
            <a:off x="1258888" y="722313"/>
            <a:ext cx="4799012" cy="3598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4:notes"/>
          <p:cNvSpPr txBox="1"/>
          <p:nvPr>
            <p:ph idx="1" type="body"/>
          </p:nvPr>
        </p:nvSpPr>
        <p:spPr>
          <a:xfrm>
            <a:off x="974725" y="4560888"/>
            <a:ext cx="5365750" cy="43180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14:notes"/>
          <p:cNvSpPr/>
          <p:nvPr>
            <p:ph idx="2" type="sldImg"/>
          </p:nvPr>
        </p:nvSpPr>
        <p:spPr>
          <a:xfrm>
            <a:off x="1258888" y="722313"/>
            <a:ext cx="4799012" cy="3598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5:notes"/>
          <p:cNvSpPr txBox="1"/>
          <p:nvPr>
            <p:ph idx="1" type="body"/>
          </p:nvPr>
        </p:nvSpPr>
        <p:spPr>
          <a:xfrm>
            <a:off x="974725" y="4560888"/>
            <a:ext cx="5365750" cy="43180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15:notes"/>
          <p:cNvSpPr/>
          <p:nvPr>
            <p:ph idx="2" type="sldImg"/>
          </p:nvPr>
        </p:nvSpPr>
        <p:spPr>
          <a:xfrm>
            <a:off x="1258888" y="722313"/>
            <a:ext cx="4799012" cy="3598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16:notes"/>
          <p:cNvSpPr txBox="1"/>
          <p:nvPr>
            <p:ph idx="1" type="body"/>
          </p:nvPr>
        </p:nvSpPr>
        <p:spPr>
          <a:xfrm>
            <a:off x="974725" y="4560888"/>
            <a:ext cx="5365750" cy="43180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16:notes"/>
          <p:cNvSpPr/>
          <p:nvPr>
            <p:ph idx="2" type="sldImg"/>
          </p:nvPr>
        </p:nvSpPr>
        <p:spPr>
          <a:xfrm>
            <a:off x="1258888" y="722313"/>
            <a:ext cx="4799012" cy="3598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17:notes"/>
          <p:cNvSpPr txBox="1"/>
          <p:nvPr>
            <p:ph idx="1" type="body"/>
          </p:nvPr>
        </p:nvSpPr>
        <p:spPr>
          <a:xfrm>
            <a:off x="974725" y="4560888"/>
            <a:ext cx="5365750" cy="43180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17:notes"/>
          <p:cNvSpPr/>
          <p:nvPr>
            <p:ph idx="2" type="sldImg"/>
          </p:nvPr>
        </p:nvSpPr>
        <p:spPr>
          <a:xfrm>
            <a:off x="1258888" y="722313"/>
            <a:ext cx="4799012" cy="3598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8:notes"/>
          <p:cNvSpPr txBox="1"/>
          <p:nvPr>
            <p:ph idx="1" type="body"/>
          </p:nvPr>
        </p:nvSpPr>
        <p:spPr>
          <a:xfrm>
            <a:off x="974725" y="4560888"/>
            <a:ext cx="5365750" cy="43180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18:notes"/>
          <p:cNvSpPr/>
          <p:nvPr>
            <p:ph idx="2" type="sldImg"/>
          </p:nvPr>
        </p:nvSpPr>
        <p:spPr>
          <a:xfrm>
            <a:off x="1258888" y="722313"/>
            <a:ext cx="4799012" cy="3598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:notes"/>
          <p:cNvSpPr txBox="1"/>
          <p:nvPr>
            <p:ph idx="2" type="hdr"/>
          </p:nvPr>
        </p:nvSpPr>
        <p:spPr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Quick-Sort</a:t>
            </a:r>
            <a:endParaRPr/>
          </a:p>
        </p:txBody>
      </p:sp>
      <p:sp>
        <p:nvSpPr>
          <p:cNvPr id="218" name="Google Shape;218;p1:notes"/>
          <p:cNvSpPr txBox="1"/>
          <p:nvPr>
            <p:ph idx="10" type="dt"/>
          </p:nvPr>
        </p:nvSpPr>
        <p:spPr>
          <a:xfrm>
            <a:off x="4146550" y="0"/>
            <a:ext cx="3168650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4/28/2021 11:04 PM</a:t>
            </a:r>
            <a:endParaRPr/>
          </a:p>
        </p:txBody>
      </p:sp>
      <p:sp>
        <p:nvSpPr>
          <p:cNvPr id="219" name="Google Shape;219;p1:notes"/>
          <p:cNvSpPr txBox="1"/>
          <p:nvPr>
            <p:ph idx="12" type="sldNum"/>
          </p:nvPr>
        </p:nvSpPr>
        <p:spPr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0" name="Google Shape;220;p1:notes"/>
          <p:cNvSpPr/>
          <p:nvPr>
            <p:ph idx="3" type="sldImg"/>
          </p:nvPr>
        </p:nvSpPr>
        <p:spPr>
          <a:xfrm>
            <a:off x="1258888" y="722313"/>
            <a:ext cx="4799012" cy="3598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1" name="Google Shape;221;p1:notes"/>
          <p:cNvSpPr txBox="1"/>
          <p:nvPr>
            <p:ph idx="1" type="body"/>
          </p:nvPr>
        </p:nvSpPr>
        <p:spPr>
          <a:xfrm>
            <a:off x="974725" y="4560888"/>
            <a:ext cx="5365750" cy="4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:notes"/>
          <p:cNvSpPr txBox="1"/>
          <p:nvPr>
            <p:ph idx="1" type="body"/>
          </p:nvPr>
        </p:nvSpPr>
        <p:spPr>
          <a:xfrm>
            <a:off x="974725" y="4560888"/>
            <a:ext cx="5365750" cy="43180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:notes"/>
          <p:cNvSpPr/>
          <p:nvPr>
            <p:ph idx="2" type="sldImg"/>
          </p:nvPr>
        </p:nvSpPr>
        <p:spPr>
          <a:xfrm>
            <a:off x="1258888" y="722313"/>
            <a:ext cx="4799012" cy="3598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:notes"/>
          <p:cNvSpPr txBox="1"/>
          <p:nvPr>
            <p:ph idx="1" type="body"/>
          </p:nvPr>
        </p:nvSpPr>
        <p:spPr>
          <a:xfrm>
            <a:off x="974725" y="4560888"/>
            <a:ext cx="5365750" cy="43180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:notes"/>
          <p:cNvSpPr/>
          <p:nvPr>
            <p:ph idx="2" type="sldImg"/>
          </p:nvPr>
        </p:nvSpPr>
        <p:spPr>
          <a:xfrm>
            <a:off x="1258888" y="722313"/>
            <a:ext cx="4799012" cy="3598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:notes"/>
          <p:cNvSpPr txBox="1"/>
          <p:nvPr>
            <p:ph idx="1" type="body"/>
          </p:nvPr>
        </p:nvSpPr>
        <p:spPr>
          <a:xfrm>
            <a:off x="974725" y="4560888"/>
            <a:ext cx="5365750" cy="43180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4:notes"/>
          <p:cNvSpPr/>
          <p:nvPr>
            <p:ph idx="2" type="sldImg"/>
          </p:nvPr>
        </p:nvSpPr>
        <p:spPr>
          <a:xfrm>
            <a:off x="1258888" y="722313"/>
            <a:ext cx="4799012" cy="3598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:notes"/>
          <p:cNvSpPr txBox="1"/>
          <p:nvPr>
            <p:ph idx="1" type="body"/>
          </p:nvPr>
        </p:nvSpPr>
        <p:spPr>
          <a:xfrm>
            <a:off x="974725" y="4560888"/>
            <a:ext cx="5365750" cy="43180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5:notes"/>
          <p:cNvSpPr/>
          <p:nvPr>
            <p:ph idx="2" type="sldImg"/>
          </p:nvPr>
        </p:nvSpPr>
        <p:spPr>
          <a:xfrm>
            <a:off x="1258888" y="722313"/>
            <a:ext cx="4799012" cy="3598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:notes"/>
          <p:cNvSpPr txBox="1"/>
          <p:nvPr>
            <p:ph idx="1" type="body"/>
          </p:nvPr>
        </p:nvSpPr>
        <p:spPr>
          <a:xfrm>
            <a:off x="974725" y="4560888"/>
            <a:ext cx="5365750" cy="43180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6:notes"/>
          <p:cNvSpPr/>
          <p:nvPr>
            <p:ph idx="2" type="sldImg"/>
          </p:nvPr>
        </p:nvSpPr>
        <p:spPr>
          <a:xfrm>
            <a:off x="1258888" y="722313"/>
            <a:ext cx="4799012" cy="3598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:notes"/>
          <p:cNvSpPr txBox="1"/>
          <p:nvPr>
            <p:ph idx="1" type="body"/>
          </p:nvPr>
        </p:nvSpPr>
        <p:spPr>
          <a:xfrm>
            <a:off x="974725" y="4560888"/>
            <a:ext cx="5365750" cy="43180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7:notes"/>
          <p:cNvSpPr/>
          <p:nvPr>
            <p:ph idx="2" type="sldImg"/>
          </p:nvPr>
        </p:nvSpPr>
        <p:spPr>
          <a:xfrm>
            <a:off x="1258888" y="722313"/>
            <a:ext cx="4799012" cy="3598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8:notes"/>
          <p:cNvSpPr txBox="1"/>
          <p:nvPr>
            <p:ph idx="1" type="body"/>
          </p:nvPr>
        </p:nvSpPr>
        <p:spPr>
          <a:xfrm>
            <a:off x="974725" y="4560888"/>
            <a:ext cx="5365750" cy="43180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8:notes"/>
          <p:cNvSpPr/>
          <p:nvPr>
            <p:ph idx="2" type="sldImg"/>
          </p:nvPr>
        </p:nvSpPr>
        <p:spPr>
          <a:xfrm>
            <a:off x="1258888" y="722313"/>
            <a:ext cx="4799012" cy="3598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20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78" name="Google Shape;78;p20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79" name="Google Shape;79;p20"/>
              <p:cNvSpPr/>
              <p:nvPr/>
            </p:nvSpPr>
            <p:spPr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80" name="Google Shape;80;p20"/>
              <p:cNvGrpSpPr/>
              <p:nvPr/>
            </p:nvGrpSpPr>
            <p:grpSpPr>
              <a:xfrm>
                <a:off x="0" y="0"/>
                <a:ext cx="5760" cy="4320"/>
                <a:chOff x="0" y="0"/>
                <a:chExt cx="5760" cy="4320"/>
              </a:xfrm>
            </p:grpSpPr>
            <p:cxnSp>
              <p:nvCxnSpPr>
                <p:cNvPr id="81" name="Google Shape;81;p20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2" name="Google Shape;82;p20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3" name="Google Shape;83;p20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4" name="Google Shape;84;p20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5" name="Google Shape;85;p20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6" name="Google Shape;86;p20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7" name="Google Shape;87;p20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8" name="Google Shape;88;p20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9" name="Google Shape;89;p20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0" name="Google Shape;90;p20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1" name="Google Shape;91;p20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2" name="Google Shape;92;p20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3" name="Google Shape;93;p20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4" name="Google Shape;94;p20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5" name="Google Shape;95;p20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6" name="Google Shape;96;p20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7" name="Google Shape;97;p20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8" name="Google Shape;98;p20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9" name="Google Shape;99;p20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0" name="Google Shape;100;p20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1" name="Google Shape;101;p20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2" name="Google Shape;102;p20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3" name="Google Shape;103;p20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4" name="Google Shape;104;p20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5" name="Google Shape;105;p20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6" name="Google Shape;106;p20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7" name="Google Shape;107;p20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8" name="Google Shape;108;p20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9" name="Google Shape;109;p20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0" name="Google Shape;110;p20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1" name="Google Shape;111;p20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2" name="Google Shape;112;p20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3" name="Google Shape;113;p20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4" name="Google Shape;114;p20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5" name="Google Shape;115;p20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6" name="Google Shape;116;p20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7" name="Google Shape;117;p20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8" name="Google Shape;118;p20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9" name="Google Shape;119;p20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0" name="Google Shape;120;p20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1" name="Google Shape;121;p20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2" name="Google Shape;122;p20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3" name="Google Shape;123;p20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4" name="Google Shape;124;p20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5" name="Google Shape;125;p20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6" name="Google Shape;126;p20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7" name="Google Shape;127;p20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8" name="Google Shape;128;p20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9" name="Google Shape;129;p20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0" name="Google Shape;130;p20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1" name="Google Shape;131;p20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132" name="Google Shape;132;p20"/>
              <p:cNvCxnSpPr/>
              <p:nvPr/>
            </p:nvCxnSpPr>
            <p:spPr>
              <a:xfrm>
                <a:off x="5568" y="0"/>
                <a:ext cx="0" cy="148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33" name="Google Shape;133;p20"/>
            <p:cNvGrpSpPr/>
            <p:nvPr/>
          </p:nvGrpSpPr>
          <p:grpSpPr>
            <a:xfrm>
              <a:off x="3" y="559"/>
              <a:ext cx="4192" cy="1796"/>
              <a:chOff x="3" y="559"/>
              <a:chExt cx="4192" cy="1796"/>
            </a:xfrm>
          </p:grpSpPr>
          <p:cxnSp>
            <p:nvCxnSpPr>
              <p:cNvPr id="134" name="Google Shape;134;p20"/>
              <p:cNvCxnSpPr/>
              <p:nvPr/>
            </p:nvCxnSpPr>
            <p:spPr>
              <a:xfrm>
                <a:off x="506" y="559"/>
                <a:ext cx="0" cy="179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5" name="Google Shape;135;p20"/>
              <p:cNvCxnSpPr/>
              <p:nvPr/>
            </p:nvCxnSpPr>
            <p:spPr>
              <a:xfrm rot="10800000">
                <a:off x="3" y="1924"/>
                <a:ext cx="3211" cy="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6" name="Google Shape;136;p20"/>
              <p:cNvCxnSpPr/>
              <p:nvPr/>
            </p:nvCxnSpPr>
            <p:spPr>
              <a:xfrm rot="10800000">
                <a:off x="384" y="938"/>
                <a:ext cx="3811" cy="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37" name="Google Shape;137;p20"/>
              <p:cNvSpPr/>
              <p:nvPr/>
            </p:nvSpPr>
            <p:spPr>
              <a:xfrm flipH="1" rot="-5400000">
                <a:off x="426" y="860"/>
                <a:ext cx="156" cy="157"/>
              </a:xfrm>
              <a:custGeom>
                <a:rect b="b" l="l" r="r" t="t"/>
                <a:pathLst>
                  <a:path extrusionOk="0" fill="none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extrusionOk="0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38" name="Google Shape;138;p20"/>
            <p:cNvGrpSpPr/>
            <p:nvPr/>
          </p:nvGrpSpPr>
          <p:grpSpPr>
            <a:xfrm>
              <a:off x="1480" y="1952"/>
              <a:ext cx="3808" cy="1812"/>
              <a:chOff x="1480" y="1952"/>
              <a:chExt cx="3808" cy="1812"/>
            </a:xfrm>
          </p:grpSpPr>
          <p:cxnSp>
            <p:nvCxnSpPr>
              <p:cNvPr id="139" name="Google Shape;139;p20"/>
              <p:cNvCxnSpPr/>
              <p:nvPr/>
            </p:nvCxnSpPr>
            <p:spPr>
              <a:xfrm>
                <a:off x="1480" y="3442"/>
                <a:ext cx="38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" name="Google Shape;140;p20"/>
              <p:cNvCxnSpPr/>
              <p:nvPr/>
            </p:nvCxnSpPr>
            <p:spPr>
              <a:xfrm>
                <a:off x="5172" y="1952"/>
                <a:ext cx="0" cy="18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1" name="Google Shape;141;p20"/>
              <p:cNvSpPr/>
              <p:nvPr/>
            </p:nvSpPr>
            <p:spPr>
              <a:xfrm rot="5400000">
                <a:off x="5097" y="3346"/>
                <a:ext cx="156" cy="157"/>
              </a:xfrm>
              <a:custGeom>
                <a:rect b="b" l="l" r="r" t="t"/>
                <a:pathLst>
                  <a:path extrusionOk="0" fill="none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extrusionOk="0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42" name="Google Shape;142;p20"/>
          <p:cNvSpPr txBox="1"/>
          <p:nvPr>
            <p:ph type="ctrTitle"/>
          </p:nvPr>
        </p:nvSpPr>
        <p:spPr>
          <a:xfrm>
            <a:off x="9906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Rectangle: Click to edit Master text styles&#10;Second level&#10;Third level&#10;Fourth level&#10;Fifth level" id="143" name="Google Shape;143;p20"/>
          <p:cNvSpPr txBox="1"/>
          <p:nvPr>
            <p:ph idx="1" type="subTitle"/>
          </p:nvPr>
        </p:nvSpPr>
        <p:spPr>
          <a:xfrm>
            <a:off x="990600" y="330993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352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144" name="Google Shape;144;p2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29"/>
          <p:cNvSpPr txBox="1"/>
          <p:nvPr>
            <p:ph idx="1" type="body"/>
          </p:nvPr>
        </p:nvSpPr>
        <p:spPr>
          <a:xfrm rot="5400000">
            <a:off x="2667000" y="762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spcBef>
                <a:spcPts val="360"/>
              </a:spcBef>
              <a:spcAft>
                <a:spcPts val="0"/>
              </a:spcAft>
              <a:buSzPts val="1980"/>
              <a:buChar char="•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201" name="Google Shape;201;p2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title"/>
          </p:nvPr>
        </p:nvSpPr>
        <p:spPr>
          <a:xfrm rot="5400000">
            <a:off x="4752975" y="2162175"/>
            <a:ext cx="5715000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30"/>
          <p:cNvSpPr txBox="1"/>
          <p:nvPr>
            <p:ph idx="1" type="body"/>
          </p:nvPr>
        </p:nvSpPr>
        <p:spPr>
          <a:xfrm rot="5400000">
            <a:off x="676275" y="238125"/>
            <a:ext cx="5715000" cy="5848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spcBef>
                <a:spcPts val="360"/>
              </a:spcBef>
              <a:spcAft>
                <a:spcPts val="0"/>
              </a:spcAft>
              <a:buSzPts val="1980"/>
              <a:buChar char="•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207" name="Google Shape;207;p3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3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3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spcBef>
                <a:spcPts val="360"/>
              </a:spcBef>
              <a:spcAft>
                <a:spcPts val="0"/>
              </a:spcAft>
              <a:buSzPts val="1980"/>
              <a:buChar char="•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150" name="Google Shape;150;p2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4180" lvl="0" marL="457200" algn="l">
              <a:spcBef>
                <a:spcPts val="560"/>
              </a:spcBef>
              <a:spcAft>
                <a:spcPts val="0"/>
              </a:spcAft>
              <a:buSzPts val="3080"/>
              <a:buChar char="•"/>
              <a:defRPr sz="2800"/>
            </a:lvl1pPr>
            <a:lvl2pPr indent="-320040" lvl="1" marL="9144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indent="-349250" lvl="2" marL="137160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/>
        </p:txBody>
      </p:sp>
      <p:sp>
        <p:nvSpPr>
          <p:cNvPr id="156" name="Google Shape;156;p22"/>
          <p:cNvSpPr txBox="1"/>
          <p:nvPr>
            <p:ph idx="2" type="body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4180" lvl="0" marL="457200" algn="l">
              <a:spcBef>
                <a:spcPts val="560"/>
              </a:spcBef>
              <a:spcAft>
                <a:spcPts val="0"/>
              </a:spcAft>
              <a:buSzPts val="3080"/>
              <a:buChar char="•"/>
              <a:defRPr sz="2800"/>
            </a:lvl1pPr>
            <a:lvl2pPr indent="-320040" lvl="1" marL="9144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indent="-349250" lvl="2" marL="137160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/>
        </p:txBody>
      </p:sp>
      <p:sp>
        <p:nvSpPr>
          <p:cNvPr id="157" name="Google Shape;157;p2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2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08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52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9pPr>
          </a:lstStyle>
          <a:p/>
        </p:txBody>
      </p:sp>
      <p:sp>
        <p:nvSpPr>
          <p:cNvPr id="163" name="Google Shape;163;p2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6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71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9pPr>
          </a:lstStyle>
          <a:p/>
        </p:txBody>
      </p:sp>
      <p:sp>
        <p:nvSpPr>
          <p:cNvPr id="169" name="Google Shape;169;p2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6240" lvl="0" marL="457200" algn="l">
              <a:spcBef>
                <a:spcPts val="480"/>
              </a:spcBef>
              <a:spcAft>
                <a:spcPts val="0"/>
              </a:spcAft>
              <a:buSzPts val="2640"/>
              <a:buChar char="•"/>
              <a:defRPr sz="2400"/>
            </a:lvl1pPr>
            <a:lvl2pPr indent="-304800" lvl="1" marL="914400" algn="l"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2000"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■"/>
              <a:defRPr sz="1600"/>
            </a:lvl4pPr>
            <a:lvl5pPr indent="-289560" lvl="4" marL="2286000" algn="l"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5pPr>
            <a:lvl6pPr indent="-289560" lvl="5" marL="2743200" algn="l"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6pPr>
            <a:lvl7pPr indent="-289560" lvl="6" marL="3200400" algn="l"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7pPr>
            <a:lvl8pPr indent="-289559" lvl="7" marL="3657600" algn="l"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8pPr>
            <a:lvl9pPr indent="-289559" lvl="8" marL="4114800" algn="l"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9pPr>
          </a:lstStyle>
          <a:p/>
        </p:txBody>
      </p:sp>
      <p:sp>
        <p:nvSpPr>
          <p:cNvPr id="170" name="Google Shape;170;p2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6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71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9pPr>
          </a:lstStyle>
          <a:p/>
        </p:txBody>
      </p:sp>
      <p:sp>
        <p:nvSpPr>
          <p:cNvPr id="171" name="Google Shape;171;p2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6240" lvl="0" marL="457200" algn="l">
              <a:spcBef>
                <a:spcPts val="480"/>
              </a:spcBef>
              <a:spcAft>
                <a:spcPts val="0"/>
              </a:spcAft>
              <a:buSzPts val="2640"/>
              <a:buChar char="•"/>
              <a:defRPr sz="2400"/>
            </a:lvl1pPr>
            <a:lvl2pPr indent="-304800" lvl="1" marL="914400" algn="l"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2000"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■"/>
              <a:defRPr sz="1600"/>
            </a:lvl4pPr>
            <a:lvl5pPr indent="-289560" lvl="4" marL="2286000" algn="l"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5pPr>
            <a:lvl6pPr indent="-289560" lvl="5" marL="2743200" algn="l"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6pPr>
            <a:lvl7pPr indent="-289560" lvl="6" marL="3200400" algn="l"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7pPr>
            <a:lvl8pPr indent="-289559" lvl="7" marL="3657600" algn="l"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8pPr>
            <a:lvl9pPr indent="-289559" lvl="8" marL="4114800" algn="l"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9pPr>
          </a:lstStyle>
          <a:p/>
        </p:txBody>
      </p:sp>
      <p:sp>
        <p:nvSpPr>
          <p:cNvPr id="172" name="Google Shape;172;p2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52119" lvl="0" marL="457200" algn="l">
              <a:spcBef>
                <a:spcPts val="640"/>
              </a:spcBef>
              <a:spcAft>
                <a:spcPts val="0"/>
              </a:spcAft>
              <a:buSzPts val="3520"/>
              <a:buChar char="•"/>
              <a:defRPr sz="3200"/>
            </a:lvl1pPr>
            <a:lvl2pPr indent="-335280" lvl="1" marL="91440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2pPr>
            <a:lvl3pPr indent="-373380" lvl="2" marL="1371600" algn="l">
              <a:spcBef>
                <a:spcPts val="480"/>
              </a:spcBef>
              <a:spcAft>
                <a:spcPts val="0"/>
              </a:spcAft>
              <a:buSzPts val="2280"/>
              <a:buChar char="⬥"/>
              <a:defRPr sz="2400"/>
            </a:lvl3pPr>
            <a:lvl4pPr indent="-311150" lvl="3" marL="18288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4pPr>
            <a:lvl5pPr indent="-304800" lvl="4" marL="2286000" algn="l"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2000"/>
            </a:lvl5pPr>
            <a:lvl6pPr indent="-304800" lvl="5" marL="2743200" algn="l"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2000"/>
            </a:lvl6pPr>
            <a:lvl7pPr indent="-304800" lvl="6" marL="3200400" algn="l"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2000"/>
            </a:lvl7pPr>
            <a:lvl8pPr indent="-304800" lvl="7" marL="3657600" algn="l"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2000"/>
            </a:lvl8pPr>
            <a:lvl9pPr indent="-304800" lvl="8" marL="4114800" algn="l"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2000"/>
            </a:lvl9pPr>
          </a:lstStyle>
          <a:p/>
        </p:txBody>
      </p:sp>
      <p:sp>
        <p:nvSpPr>
          <p:cNvPr id="187" name="Google Shape;187;p2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54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9pPr>
          </a:lstStyle>
          <a:p/>
        </p:txBody>
      </p:sp>
      <p:sp>
        <p:nvSpPr>
          <p:cNvPr id="188" name="Google Shape;188;p2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5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94" name="Google Shape;194;p2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54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9pPr>
          </a:lstStyle>
          <a:p/>
        </p:txBody>
      </p:sp>
      <p:sp>
        <p:nvSpPr>
          <p:cNvPr id="195" name="Google Shape;195;p2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9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1" name="Google Shape;11;p19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2" name="Google Shape;12;p19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cxnSp>
              <p:nvCxnSpPr>
                <p:cNvPr id="13" name="Google Shape;13;p19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4" name="Google Shape;14;p19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" name="Google Shape;15;p19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6" name="Google Shape;16;p19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7" name="Google Shape;17;p19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8" name="Google Shape;18;p19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9" name="Google Shape;19;p19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0" name="Google Shape;20;p19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1" name="Google Shape;21;p19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2" name="Google Shape;22;p19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3" name="Google Shape;23;p19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" name="Google Shape;24;p19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5" name="Google Shape;25;p19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6" name="Google Shape;26;p19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7" name="Google Shape;27;p19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8" name="Google Shape;28;p19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9" name="Google Shape;29;p19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0" name="Google Shape;30;p19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1" name="Google Shape;31;p19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2" name="Google Shape;32;p19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3" name="Google Shape;33;p19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4" name="Google Shape;34;p19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5" name="Google Shape;35;p19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cxnSp>
              <p:nvCxnSpPr>
                <p:cNvPr id="36" name="Google Shape;36;p19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7" name="Google Shape;37;p19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8" name="Google Shape;38;p19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9" name="Google Shape;39;p19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0" name="Google Shape;40;p19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1" name="Google Shape;41;p19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2" name="Google Shape;42;p19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3" name="Google Shape;43;p19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4" name="Google Shape;44;p19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5" name="Google Shape;45;p19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6" name="Google Shape;46;p19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7" name="Google Shape;47;p19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8" name="Google Shape;48;p19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9" name="Google Shape;49;p19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0" name="Google Shape;50;p19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1" name="Google Shape;51;p19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2" name="Google Shape;52;p19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3" name="Google Shape;53;p19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4" name="Google Shape;54;p19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5" name="Google Shape;55;p19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6" name="Google Shape;56;p19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7" name="Google Shape;57;p19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8" name="Google Shape;58;p19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9" name="Google Shape;59;p19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0" name="Google Shape;60;p19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1" name="Google Shape;61;p19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2" name="Google Shape;62;p19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3" name="Google Shape;63;p19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4" name="Google Shape;64;p19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sp>
          <p:nvSpPr>
            <p:cNvPr descr="60%" id="65" name="Google Shape;65;p19"/>
            <p:cNvSpPr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66" name="Google Shape;66;p19"/>
            <p:cNvCxnSpPr/>
            <p:nvPr/>
          </p:nvCxnSpPr>
          <p:spPr>
            <a:xfrm>
              <a:off x="5568" y="0"/>
              <a:ext cx="0" cy="1488"/>
            </a:xfrm>
            <a:prstGeom prst="straightConnector1">
              <a:avLst/>
            </a:prstGeom>
            <a:noFill/>
            <a:ln cap="flat" cmpd="sng" w="9525">
              <a:solidFill>
                <a:schemeClr val="hlink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7" name="Google Shape;67;p19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cxnSp>
            <p:nvCxnSpPr>
              <p:cNvPr id="68" name="Google Shape;68;p19"/>
              <p:cNvCxnSpPr/>
              <p:nvPr/>
            </p:nvCxnSpPr>
            <p:spPr>
              <a:xfrm rot="10800000">
                <a:off x="96" y="1037"/>
                <a:ext cx="22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" name="Google Shape;69;p19"/>
              <p:cNvCxnSpPr/>
              <p:nvPr/>
            </p:nvCxnSpPr>
            <p:spPr>
              <a:xfrm>
                <a:off x="336" y="920"/>
                <a:ext cx="0" cy="287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0" name="Google Shape;70;p19"/>
              <p:cNvSpPr/>
              <p:nvPr/>
            </p:nvSpPr>
            <p:spPr>
              <a:xfrm flipH="1">
                <a:off x="217" y="916"/>
                <a:ext cx="239" cy="239"/>
              </a:xfrm>
              <a:custGeom>
                <a:rect b="b" l="l" r="r" t="t"/>
                <a:pathLst>
                  <a:path extrusionOk="0" fill="none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extrusionOk="0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71" name="Google Shape;71;p19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descr="Rectangle: Click to edit Master text styles&#10;Second level&#10;Third level&#10;Fourth level&#10;Fifth level" id="72" name="Google Shape;72;p19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52119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520"/>
              <a:buFont typeface="Noto Sans Symbols"/>
              <a:buChar char="•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528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7338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048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48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048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048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048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3" name="Google Shape;73;p1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youtu.be/HY64dw_Af94" TargetMode="External"/><Relationship Id="rId4" Type="http://schemas.openxmlformats.org/officeDocument/2006/relationships/hyperlink" Target="https://youtu.be/aFswaBnWKLk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vmlDrawing" Target="../drawings/vmlDrawing3.vml"/><Relationship Id="rId4" Type="http://schemas.openxmlformats.org/officeDocument/2006/relationships/oleObject" Target="../embeddings/oleObject3.bin"/><Relationship Id="rId5" Type="http://schemas.openxmlformats.org/officeDocument/2006/relationships/oleObject" Target="../embeddings/oleObject3.bin"/><Relationship Id="rId6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vmlDrawing" Target="../drawings/vmlDrawing4.vml"/><Relationship Id="rId4" Type="http://schemas.openxmlformats.org/officeDocument/2006/relationships/oleObject" Target="../embeddings/oleObject4.bin"/><Relationship Id="rId5" Type="http://schemas.openxmlformats.org/officeDocument/2006/relationships/oleObject" Target="../embeddings/oleObject4.bin"/><Relationship Id="rId6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993f345b6_0_0"/>
          <p:cNvSpPr txBox="1"/>
          <p:nvPr>
            <p:ph type="ctrTitle"/>
          </p:nvPr>
        </p:nvSpPr>
        <p:spPr>
          <a:xfrm>
            <a:off x="997500" y="1034175"/>
            <a:ext cx="7772400" cy="152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Randomized Quick Sort - Reference Video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d993f345b6_0_0"/>
          <p:cNvSpPr txBox="1"/>
          <p:nvPr>
            <p:ph idx="1" type="subTitle"/>
          </p:nvPr>
        </p:nvSpPr>
        <p:spPr>
          <a:xfrm>
            <a:off x="623400" y="3729557"/>
            <a:ext cx="8520600" cy="185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https://youtu.be/HY64dw_Af94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https://youtu.be/aFswaBnWKLk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Quick-Sort</a:t>
            </a:r>
            <a:endParaRPr/>
          </a:p>
        </p:txBody>
      </p:sp>
      <p:sp>
        <p:nvSpPr>
          <p:cNvPr id="397" name="Google Shape;397;p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8" name="Google Shape;398;p9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Execution Example (cont.)</a:t>
            </a:r>
            <a:endParaRPr/>
          </a:p>
        </p:txBody>
      </p:sp>
      <p:sp>
        <p:nvSpPr>
          <p:cNvPr descr="Rectangle: Click to edit Master text styles&#10;Second level&#10;Third level&#10;Fourth level&#10;Fifth level" id="399" name="Google Shape;399;p9"/>
          <p:cNvSpPr txBox="1"/>
          <p:nvPr>
            <p:ph idx="1" type="body"/>
          </p:nvPr>
        </p:nvSpPr>
        <p:spPr>
          <a:xfrm>
            <a:off x="838200" y="1676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520"/>
              <a:buChar char="•"/>
            </a:pPr>
            <a:r>
              <a:rPr lang="en-US"/>
              <a:t>Recursive call, …, base case, join</a:t>
            </a:r>
            <a:endParaRPr/>
          </a:p>
        </p:txBody>
      </p:sp>
      <p:sp>
        <p:nvSpPr>
          <p:cNvPr id="400" name="Google Shape;400;p9"/>
          <p:cNvSpPr/>
          <p:nvPr/>
        </p:nvSpPr>
        <p:spPr>
          <a:xfrm>
            <a:off x="5643563" y="3617913"/>
            <a:ext cx="2562225" cy="42703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3  8  6  1  </a:t>
            </a:r>
            <a:r>
              <a:rPr b="1"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→</a:t>
            </a:r>
            <a:r>
              <a:rPr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  1  3  8  6</a:t>
            </a:r>
            <a:endParaRPr/>
          </a:p>
        </p:txBody>
      </p:sp>
      <p:sp>
        <p:nvSpPr>
          <p:cNvPr id="401" name="Google Shape;401;p9"/>
          <p:cNvSpPr/>
          <p:nvPr/>
        </p:nvSpPr>
        <p:spPr>
          <a:xfrm>
            <a:off x="5486400" y="4646613"/>
            <a:ext cx="720725" cy="427037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3 </a:t>
            </a:r>
            <a:r>
              <a:rPr b="1" lang="en-US" sz="18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→</a:t>
            </a:r>
            <a:r>
              <a:rPr lang="en-US" sz="18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 3</a:t>
            </a:r>
            <a:endParaRPr/>
          </a:p>
        </p:txBody>
      </p:sp>
      <p:sp>
        <p:nvSpPr>
          <p:cNvPr id="402" name="Google Shape;402;p9"/>
          <p:cNvSpPr/>
          <p:nvPr/>
        </p:nvSpPr>
        <p:spPr>
          <a:xfrm>
            <a:off x="7620000" y="4646613"/>
            <a:ext cx="693738" cy="427037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8 </a:t>
            </a:r>
            <a:r>
              <a:rPr b="1" lang="en-US" sz="18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→</a:t>
            </a:r>
            <a:r>
              <a:rPr lang="en-US" sz="18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 8</a:t>
            </a:r>
            <a:endParaRPr/>
          </a:p>
        </p:txBody>
      </p:sp>
      <p:cxnSp>
        <p:nvCxnSpPr>
          <p:cNvPr id="403" name="Google Shape;403;p9"/>
          <p:cNvCxnSpPr>
            <a:stCxn id="401" idx="0"/>
            <a:endCxn id="400" idx="2"/>
          </p:cNvCxnSpPr>
          <p:nvPr/>
        </p:nvCxnSpPr>
        <p:spPr>
          <a:xfrm flipH="1" rot="10800000">
            <a:off x="5846762" y="4044813"/>
            <a:ext cx="1077900" cy="601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9"/>
          <p:cNvCxnSpPr>
            <a:stCxn id="402" idx="0"/>
            <a:endCxn id="400" idx="2"/>
          </p:cNvCxnSpPr>
          <p:nvPr/>
        </p:nvCxnSpPr>
        <p:spPr>
          <a:xfrm rot="10800000">
            <a:off x="6924669" y="4044813"/>
            <a:ext cx="1042200" cy="601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5" name="Google Shape;405;p9"/>
          <p:cNvSpPr/>
          <p:nvPr/>
        </p:nvSpPr>
        <p:spPr>
          <a:xfrm>
            <a:off x="2286000" y="2590800"/>
            <a:ext cx="4876800" cy="43021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7  2  9  4 3  7  </a:t>
            </a:r>
            <a:r>
              <a:rPr lang="en-US" sz="1800" u="sng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1</a:t>
            </a:r>
            <a:r>
              <a:rPr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→</a:t>
            </a: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r>
              <a:rPr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1  2  3  4  6  7  8  9</a:t>
            </a:r>
            <a:endParaRPr/>
          </a:p>
        </p:txBody>
      </p:sp>
      <p:cxnSp>
        <p:nvCxnSpPr>
          <p:cNvPr id="406" name="Google Shape;406;p9"/>
          <p:cNvCxnSpPr>
            <a:stCxn id="407" idx="0"/>
            <a:endCxn id="405" idx="2"/>
          </p:cNvCxnSpPr>
          <p:nvPr/>
        </p:nvCxnSpPr>
        <p:spPr>
          <a:xfrm flipH="1" rot="10800000">
            <a:off x="2505076" y="3020913"/>
            <a:ext cx="2219400" cy="597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" name="Google Shape;408;p9"/>
          <p:cNvCxnSpPr>
            <a:stCxn id="400" idx="0"/>
            <a:endCxn id="405" idx="2"/>
          </p:cNvCxnSpPr>
          <p:nvPr/>
        </p:nvCxnSpPr>
        <p:spPr>
          <a:xfrm rot="10800000">
            <a:off x="4724475" y="3020913"/>
            <a:ext cx="2200200" cy="597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9"/>
          <p:cNvCxnSpPr>
            <a:stCxn id="410" idx="0"/>
            <a:endCxn id="407" idx="2"/>
          </p:cNvCxnSpPr>
          <p:nvPr/>
        </p:nvCxnSpPr>
        <p:spPr>
          <a:xfrm flipH="1" rot="10800000">
            <a:off x="1524000" y="4045025"/>
            <a:ext cx="981000" cy="600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" name="Google Shape;411;p9"/>
          <p:cNvCxnSpPr>
            <a:stCxn id="412" idx="0"/>
            <a:endCxn id="407" idx="2"/>
          </p:cNvCxnSpPr>
          <p:nvPr/>
        </p:nvCxnSpPr>
        <p:spPr>
          <a:xfrm rot="10800000">
            <a:off x="2505076" y="4045025"/>
            <a:ext cx="1066800" cy="600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9"/>
          <p:cNvCxnSpPr>
            <a:stCxn id="414" idx="0"/>
            <a:endCxn id="412" idx="2"/>
          </p:cNvCxnSpPr>
          <p:nvPr/>
        </p:nvCxnSpPr>
        <p:spPr>
          <a:xfrm flipH="1" rot="10800000">
            <a:off x="3091657" y="5071963"/>
            <a:ext cx="480300" cy="597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9"/>
          <p:cNvCxnSpPr>
            <a:stCxn id="412" idx="2"/>
            <a:endCxn id="416" idx="0"/>
          </p:cNvCxnSpPr>
          <p:nvPr/>
        </p:nvCxnSpPr>
        <p:spPr>
          <a:xfrm>
            <a:off x="3571876" y="5072063"/>
            <a:ext cx="504000" cy="597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7" name="Google Shape;407;p9"/>
          <p:cNvSpPr/>
          <p:nvPr/>
        </p:nvSpPr>
        <p:spPr>
          <a:xfrm>
            <a:off x="1223963" y="3617913"/>
            <a:ext cx="2562225" cy="42703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4  3  1 </a:t>
            </a:r>
            <a:r>
              <a:rPr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→</a:t>
            </a:r>
            <a:r>
              <a:rPr lang="en-US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 1  </a:t>
            </a:r>
            <a:r>
              <a:rPr lang="en-US" sz="1800" u="sng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3  4</a:t>
            </a:r>
            <a:endParaRPr/>
          </a:p>
        </p:txBody>
      </p:sp>
      <p:sp>
        <p:nvSpPr>
          <p:cNvPr id="410" name="Google Shape;410;p9"/>
          <p:cNvSpPr/>
          <p:nvPr/>
        </p:nvSpPr>
        <p:spPr>
          <a:xfrm>
            <a:off x="1066800" y="4645025"/>
            <a:ext cx="914400" cy="427038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→</a:t>
            </a:r>
            <a:r>
              <a:rPr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412" name="Google Shape;412;p9"/>
          <p:cNvSpPr/>
          <p:nvPr/>
        </p:nvSpPr>
        <p:spPr>
          <a:xfrm>
            <a:off x="2824163" y="4645025"/>
            <a:ext cx="1495425" cy="42703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  </a:t>
            </a:r>
            <a:r>
              <a:rPr lang="en-US" sz="1800" u="sng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r>
              <a:rPr b="1"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→</a:t>
            </a:r>
            <a:r>
              <a:rPr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u="sng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r>
              <a:rPr lang="en-US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414" name="Google Shape;414;p9"/>
          <p:cNvSpPr/>
          <p:nvPr/>
        </p:nvSpPr>
        <p:spPr>
          <a:xfrm>
            <a:off x="2738438" y="5668963"/>
            <a:ext cx="706437" cy="427037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9 </a:t>
            </a:r>
            <a:r>
              <a:rPr b="1" lang="en-US" sz="18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→</a:t>
            </a:r>
            <a:r>
              <a:rPr lang="en-US" sz="18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 9</a:t>
            </a:r>
            <a:endParaRPr/>
          </a:p>
        </p:txBody>
      </p:sp>
      <p:sp>
        <p:nvSpPr>
          <p:cNvPr id="416" name="Google Shape;416;p9"/>
          <p:cNvSpPr/>
          <p:nvPr/>
        </p:nvSpPr>
        <p:spPr>
          <a:xfrm>
            <a:off x="3732213" y="5668963"/>
            <a:ext cx="687387" cy="427037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r>
              <a:rPr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→</a:t>
            </a:r>
            <a:r>
              <a:rPr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cxnSp>
        <p:nvCxnSpPr>
          <p:cNvPr id="417" name="Google Shape;417;p9"/>
          <p:cNvCxnSpPr/>
          <p:nvPr/>
        </p:nvCxnSpPr>
        <p:spPr>
          <a:xfrm flipH="1">
            <a:off x="1143000" y="4191000"/>
            <a:ext cx="609600" cy="30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18" name="Google Shape;418;p9"/>
          <p:cNvCxnSpPr/>
          <p:nvPr/>
        </p:nvCxnSpPr>
        <p:spPr>
          <a:xfrm>
            <a:off x="3276600" y="4191000"/>
            <a:ext cx="609600" cy="30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Quick-Sort</a:t>
            </a:r>
            <a:endParaRPr/>
          </a:p>
        </p:txBody>
      </p:sp>
      <p:sp>
        <p:nvSpPr>
          <p:cNvPr id="424" name="Google Shape;424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5" name="Google Shape;425;p10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Execution Example (cont.)</a:t>
            </a:r>
            <a:endParaRPr/>
          </a:p>
        </p:txBody>
      </p:sp>
      <p:sp>
        <p:nvSpPr>
          <p:cNvPr descr="Rectangle: Click to edit Master text styles&#10;Second level&#10;Third level&#10;Fourth level&#10;Fifth level" id="426" name="Google Shape;426;p10"/>
          <p:cNvSpPr txBox="1"/>
          <p:nvPr>
            <p:ph idx="1" type="body"/>
          </p:nvPr>
        </p:nvSpPr>
        <p:spPr>
          <a:xfrm>
            <a:off x="838200" y="1752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520"/>
              <a:buChar char="•"/>
            </a:pPr>
            <a:r>
              <a:rPr lang="en-US"/>
              <a:t>Recursive call, pivot selection</a:t>
            </a:r>
            <a:endParaRPr/>
          </a:p>
        </p:txBody>
      </p:sp>
      <p:sp>
        <p:nvSpPr>
          <p:cNvPr id="427" name="Google Shape;427;p10"/>
          <p:cNvSpPr/>
          <p:nvPr/>
        </p:nvSpPr>
        <p:spPr>
          <a:xfrm>
            <a:off x="5643563" y="3617913"/>
            <a:ext cx="2562225" cy="42703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7  9  </a:t>
            </a:r>
            <a:r>
              <a:rPr lang="en-US" sz="1800" u="sng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r>
              <a:rPr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  1  </a:t>
            </a:r>
            <a:r>
              <a:rPr b="1"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→</a:t>
            </a:r>
            <a:r>
              <a:rPr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  1  3  8  6</a:t>
            </a:r>
            <a:endParaRPr/>
          </a:p>
        </p:txBody>
      </p:sp>
      <p:sp>
        <p:nvSpPr>
          <p:cNvPr id="428" name="Google Shape;428;p10"/>
          <p:cNvSpPr/>
          <p:nvPr/>
        </p:nvSpPr>
        <p:spPr>
          <a:xfrm>
            <a:off x="5486400" y="4643438"/>
            <a:ext cx="693738" cy="427037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8 </a:t>
            </a:r>
            <a:r>
              <a:rPr b="1" lang="en-US" sz="18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→</a:t>
            </a:r>
            <a:r>
              <a:rPr lang="en-US" sz="18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 8</a:t>
            </a:r>
            <a:endParaRPr/>
          </a:p>
        </p:txBody>
      </p:sp>
      <p:cxnSp>
        <p:nvCxnSpPr>
          <p:cNvPr id="429" name="Google Shape;429;p10"/>
          <p:cNvCxnSpPr>
            <a:stCxn id="428" idx="0"/>
            <a:endCxn id="427" idx="2"/>
          </p:cNvCxnSpPr>
          <p:nvPr/>
        </p:nvCxnSpPr>
        <p:spPr>
          <a:xfrm flipH="1" rot="10800000">
            <a:off x="5833269" y="4044938"/>
            <a:ext cx="10914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" name="Google Shape;430;p10"/>
          <p:cNvCxnSpPr>
            <a:stCxn id="431" idx="0"/>
            <a:endCxn id="427" idx="2"/>
          </p:cNvCxnSpPr>
          <p:nvPr/>
        </p:nvCxnSpPr>
        <p:spPr>
          <a:xfrm rot="10800000">
            <a:off x="6924669" y="4044938"/>
            <a:ext cx="10422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2" name="Google Shape;432;p10"/>
          <p:cNvSpPr/>
          <p:nvPr/>
        </p:nvSpPr>
        <p:spPr>
          <a:xfrm>
            <a:off x="2286000" y="2590800"/>
            <a:ext cx="4876800" cy="43021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7  2  9  4 3  7  </a:t>
            </a:r>
            <a:r>
              <a:rPr lang="en-US" sz="1800" u="sng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1</a:t>
            </a:r>
            <a:r>
              <a:rPr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→</a:t>
            </a: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r>
              <a:rPr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1  2  3  4  6  7  8  9</a:t>
            </a:r>
            <a:endParaRPr/>
          </a:p>
        </p:txBody>
      </p:sp>
      <p:cxnSp>
        <p:nvCxnSpPr>
          <p:cNvPr id="433" name="Google Shape;433;p10"/>
          <p:cNvCxnSpPr>
            <a:stCxn id="434" idx="0"/>
            <a:endCxn id="432" idx="2"/>
          </p:cNvCxnSpPr>
          <p:nvPr/>
        </p:nvCxnSpPr>
        <p:spPr>
          <a:xfrm flipH="1" rot="10800000">
            <a:off x="2505076" y="3020913"/>
            <a:ext cx="2219400" cy="597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" name="Google Shape;435;p10"/>
          <p:cNvCxnSpPr>
            <a:stCxn id="427" idx="0"/>
            <a:endCxn id="432" idx="2"/>
          </p:cNvCxnSpPr>
          <p:nvPr/>
        </p:nvCxnSpPr>
        <p:spPr>
          <a:xfrm rot="10800000">
            <a:off x="4724475" y="3020913"/>
            <a:ext cx="2200200" cy="597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Google Shape;436;p10"/>
          <p:cNvCxnSpPr>
            <a:stCxn id="437" idx="0"/>
            <a:endCxn id="434" idx="2"/>
          </p:cNvCxnSpPr>
          <p:nvPr/>
        </p:nvCxnSpPr>
        <p:spPr>
          <a:xfrm flipH="1" rot="10800000">
            <a:off x="1524000" y="4044938"/>
            <a:ext cx="9810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10"/>
          <p:cNvCxnSpPr>
            <a:stCxn id="439" idx="0"/>
            <a:endCxn id="434" idx="2"/>
          </p:cNvCxnSpPr>
          <p:nvPr/>
        </p:nvCxnSpPr>
        <p:spPr>
          <a:xfrm rot="10800000">
            <a:off x="2505076" y="4044938"/>
            <a:ext cx="10668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10"/>
          <p:cNvCxnSpPr>
            <a:stCxn id="441" idx="0"/>
            <a:endCxn id="439" idx="2"/>
          </p:cNvCxnSpPr>
          <p:nvPr/>
        </p:nvCxnSpPr>
        <p:spPr>
          <a:xfrm flipH="1" rot="10800000">
            <a:off x="3091657" y="5070463"/>
            <a:ext cx="4803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10"/>
          <p:cNvCxnSpPr>
            <a:stCxn id="439" idx="2"/>
            <a:endCxn id="443" idx="0"/>
          </p:cNvCxnSpPr>
          <p:nvPr/>
        </p:nvCxnSpPr>
        <p:spPr>
          <a:xfrm>
            <a:off x="3571876" y="5070475"/>
            <a:ext cx="5040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4" name="Google Shape;434;p10"/>
          <p:cNvSpPr/>
          <p:nvPr/>
        </p:nvSpPr>
        <p:spPr>
          <a:xfrm>
            <a:off x="1223963" y="3617913"/>
            <a:ext cx="2562225" cy="42703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4  3  1 </a:t>
            </a:r>
            <a:r>
              <a:rPr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→</a:t>
            </a:r>
            <a:r>
              <a:rPr lang="en-US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 1  </a:t>
            </a:r>
            <a:r>
              <a:rPr lang="en-US" sz="1800" u="sng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3  4</a:t>
            </a:r>
            <a:endParaRPr/>
          </a:p>
        </p:txBody>
      </p:sp>
      <p:sp>
        <p:nvSpPr>
          <p:cNvPr id="437" name="Google Shape;437;p10"/>
          <p:cNvSpPr/>
          <p:nvPr/>
        </p:nvSpPr>
        <p:spPr>
          <a:xfrm>
            <a:off x="1066800" y="4643438"/>
            <a:ext cx="914400" cy="427037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→</a:t>
            </a:r>
            <a:r>
              <a:rPr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439" name="Google Shape;439;p10"/>
          <p:cNvSpPr/>
          <p:nvPr/>
        </p:nvSpPr>
        <p:spPr>
          <a:xfrm>
            <a:off x="2824163" y="4643438"/>
            <a:ext cx="1495425" cy="42703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  </a:t>
            </a:r>
            <a:r>
              <a:rPr lang="en-US" sz="1800" u="sng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r>
              <a:rPr b="1"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→</a:t>
            </a:r>
            <a:r>
              <a:rPr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u="sng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r>
              <a:rPr lang="en-US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441" name="Google Shape;441;p10"/>
          <p:cNvSpPr/>
          <p:nvPr/>
        </p:nvSpPr>
        <p:spPr>
          <a:xfrm>
            <a:off x="2738438" y="5668963"/>
            <a:ext cx="706437" cy="427037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9 </a:t>
            </a:r>
            <a:r>
              <a:rPr b="1" lang="en-US" sz="18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→</a:t>
            </a:r>
            <a:r>
              <a:rPr lang="en-US" sz="18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 9</a:t>
            </a:r>
            <a:endParaRPr/>
          </a:p>
        </p:txBody>
      </p:sp>
      <p:sp>
        <p:nvSpPr>
          <p:cNvPr id="443" name="Google Shape;443;p10"/>
          <p:cNvSpPr/>
          <p:nvPr/>
        </p:nvSpPr>
        <p:spPr>
          <a:xfrm>
            <a:off x="3732213" y="5668963"/>
            <a:ext cx="687387" cy="427037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r>
              <a:rPr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→</a:t>
            </a:r>
            <a:r>
              <a:rPr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cxnSp>
        <p:nvCxnSpPr>
          <p:cNvPr id="444" name="Google Shape;444;p10"/>
          <p:cNvCxnSpPr/>
          <p:nvPr/>
        </p:nvCxnSpPr>
        <p:spPr>
          <a:xfrm>
            <a:off x="6019800" y="3124200"/>
            <a:ext cx="685800" cy="2286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1" name="Google Shape;431;p10"/>
          <p:cNvSpPr/>
          <p:nvPr/>
        </p:nvSpPr>
        <p:spPr>
          <a:xfrm>
            <a:off x="7620000" y="4643438"/>
            <a:ext cx="693738" cy="427037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9 </a:t>
            </a:r>
            <a:r>
              <a:rPr b="1" lang="en-US" sz="18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→</a:t>
            </a:r>
            <a:r>
              <a:rPr lang="en-US" sz="18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 9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Quick-Sort</a:t>
            </a:r>
            <a:endParaRPr/>
          </a:p>
        </p:txBody>
      </p:sp>
      <p:sp>
        <p:nvSpPr>
          <p:cNvPr id="450" name="Google Shape;450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1" name="Google Shape;451;p11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Execution Example (cont.)</a:t>
            </a:r>
            <a:endParaRPr/>
          </a:p>
        </p:txBody>
      </p:sp>
      <p:sp>
        <p:nvSpPr>
          <p:cNvPr descr="Rectangle: Click to edit Master text styles&#10;Second level&#10;Third level&#10;Fourth level&#10;Fifth level" id="452" name="Google Shape;452;p11"/>
          <p:cNvSpPr txBox="1"/>
          <p:nvPr>
            <p:ph idx="1" type="body"/>
          </p:nvPr>
        </p:nvSpPr>
        <p:spPr>
          <a:xfrm>
            <a:off x="838200" y="16764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520"/>
              <a:buChar char="•"/>
            </a:pPr>
            <a:r>
              <a:rPr lang="en-US"/>
              <a:t>Partition, …, recursive call, base case</a:t>
            </a:r>
            <a:endParaRPr/>
          </a:p>
        </p:txBody>
      </p:sp>
      <p:sp>
        <p:nvSpPr>
          <p:cNvPr id="453" name="Google Shape;453;p11"/>
          <p:cNvSpPr/>
          <p:nvPr/>
        </p:nvSpPr>
        <p:spPr>
          <a:xfrm>
            <a:off x="5643563" y="3617913"/>
            <a:ext cx="2562225" cy="42703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7  9  </a:t>
            </a:r>
            <a:r>
              <a:rPr lang="en-US" sz="1800" u="sng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r>
              <a:rPr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  1  </a:t>
            </a:r>
            <a:r>
              <a:rPr b="1"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→</a:t>
            </a:r>
            <a:r>
              <a:rPr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  1  3  8  6</a:t>
            </a:r>
            <a:endParaRPr/>
          </a:p>
        </p:txBody>
      </p:sp>
      <p:sp>
        <p:nvSpPr>
          <p:cNvPr id="454" name="Google Shape;454;p11"/>
          <p:cNvSpPr/>
          <p:nvPr/>
        </p:nvSpPr>
        <p:spPr>
          <a:xfrm>
            <a:off x="5486400" y="4643438"/>
            <a:ext cx="693738" cy="427037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8 </a:t>
            </a:r>
            <a:r>
              <a:rPr b="1" lang="en-US" sz="18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→</a:t>
            </a:r>
            <a:r>
              <a:rPr lang="en-US" sz="18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 8</a:t>
            </a:r>
            <a:endParaRPr/>
          </a:p>
        </p:txBody>
      </p:sp>
      <p:cxnSp>
        <p:nvCxnSpPr>
          <p:cNvPr id="455" name="Google Shape;455;p11"/>
          <p:cNvCxnSpPr>
            <a:stCxn id="454" idx="0"/>
            <a:endCxn id="453" idx="2"/>
          </p:cNvCxnSpPr>
          <p:nvPr/>
        </p:nvCxnSpPr>
        <p:spPr>
          <a:xfrm flipH="1" rot="10800000">
            <a:off x="5833269" y="4044938"/>
            <a:ext cx="10914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11"/>
          <p:cNvCxnSpPr>
            <a:stCxn id="457" idx="0"/>
            <a:endCxn id="453" idx="2"/>
          </p:cNvCxnSpPr>
          <p:nvPr/>
        </p:nvCxnSpPr>
        <p:spPr>
          <a:xfrm rot="10800000">
            <a:off x="6924669" y="4044938"/>
            <a:ext cx="10422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8" name="Google Shape;458;p11"/>
          <p:cNvSpPr/>
          <p:nvPr/>
        </p:nvSpPr>
        <p:spPr>
          <a:xfrm>
            <a:off x="2286000" y="2590800"/>
            <a:ext cx="4876800" cy="43021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7  2  9  4 3  7  </a:t>
            </a:r>
            <a:r>
              <a:rPr lang="en-US" sz="1800" u="sng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1</a:t>
            </a:r>
            <a:r>
              <a:rPr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→</a:t>
            </a: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r>
              <a:rPr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1  2  3  4  6  7  8  9</a:t>
            </a:r>
            <a:endParaRPr/>
          </a:p>
        </p:txBody>
      </p:sp>
      <p:cxnSp>
        <p:nvCxnSpPr>
          <p:cNvPr id="459" name="Google Shape;459;p11"/>
          <p:cNvCxnSpPr>
            <a:stCxn id="460" idx="0"/>
            <a:endCxn id="458" idx="2"/>
          </p:cNvCxnSpPr>
          <p:nvPr/>
        </p:nvCxnSpPr>
        <p:spPr>
          <a:xfrm flipH="1" rot="10800000">
            <a:off x="2505076" y="3020913"/>
            <a:ext cx="2219400" cy="597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" name="Google Shape;461;p11"/>
          <p:cNvCxnSpPr>
            <a:stCxn id="453" idx="0"/>
            <a:endCxn id="458" idx="2"/>
          </p:cNvCxnSpPr>
          <p:nvPr/>
        </p:nvCxnSpPr>
        <p:spPr>
          <a:xfrm rot="10800000">
            <a:off x="4724475" y="3020913"/>
            <a:ext cx="2200200" cy="597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" name="Google Shape;462;p11"/>
          <p:cNvCxnSpPr>
            <a:stCxn id="463" idx="0"/>
            <a:endCxn id="460" idx="2"/>
          </p:cNvCxnSpPr>
          <p:nvPr/>
        </p:nvCxnSpPr>
        <p:spPr>
          <a:xfrm flipH="1" rot="10800000">
            <a:off x="1524000" y="4044938"/>
            <a:ext cx="9810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11"/>
          <p:cNvCxnSpPr>
            <a:stCxn id="465" idx="0"/>
            <a:endCxn id="460" idx="2"/>
          </p:cNvCxnSpPr>
          <p:nvPr/>
        </p:nvCxnSpPr>
        <p:spPr>
          <a:xfrm rot="10800000">
            <a:off x="2505076" y="4044938"/>
            <a:ext cx="10668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11"/>
          <p:cNvCxnSpPr>
            <a:stCxn id="467" idx="0"/>
            <a:endCxn id="465" idx="2"/>
          </p:cNvCxnSpPr>
          <p:nvPr/>
        </p:nvCxnSpPr>
        <p:spPr>
          <a:xfrm flipH="1" rot="10800000">
            <a:off x="3091657" y="5070463"/>
            <a:ext cx="4803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" name="Google Shape;468;p11"/>
          <p:cNvCxnSpPr>
            <a:stCxn id="465" idx="2"/>
            <a:endCxn id="469" idx="0"/>
          </p:cNvCxnSpPr>
          <p:nvPr/>
        </p:nvCxnSpPr>
        <p:spPr>
          <a:xfrm>
            <a:off x="3571876" y="5070475"/>
            <a:ext cx="5040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0" name="Google Shape;460;p11"/>
          <p:cNvSpPr/>
          <p:nvPr/>
        </p:nvSpPr>
        <p:spPr>
          <a:xfrm>
            <a:off x="1223963" y="3617913"/>
            <a:ext cx="2562225" cy="42703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4  3  1 </a:t>
            </a:r>
            <a:r>
              <a:rPr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→</a:t>
            </a:r>
            <a:r>
              <a:rPr lang="en-US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 1  </a:t>
            </a:r>
            <a:r>
              <a:rPr lang="en-US" sz="1800" u="sng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3  4</a:t>
            </a:r>
            <a:endParaRPr/>
          </a:p>
        </p:txBody>
      </p:sp>
      <p:sp>
        <p:nvSpPr>
          <p:cNvPr id="463" name="Google Shape;463;p11"/>
          <p:cNvSpPr/>
          <p:nvPr/>
        </p:nvSpPr>
        <p:spPr>
          <a:xfrm>
            <a:off x="1066800" y="4643438"/>
            <a:ext cx="914400" cy="427037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→</a:t>
            </a:r>
            <a:r>
              <a:rPr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465" name="Google Shape;465;p11"/>
          <p:cNvSpPr/>
          <p:nvPr/>
        </p:nvSpPr>
        <p:spPr>
          <a:xfrm>
            <a:off x="2824163" y="4643438"/>
            <a:ext cx="1495425" cy="42703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  </a:t>
            </a:r>
            <a:r>
              <a:rPr lang="en-US" sz="1800" u="sng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r>
              <a:rPr b="1"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→</a:t>
            </a:r>
            <a:r>
              <a:rPr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u="sng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r>
              <a:rPr lang="en-US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467" name="Google Shape;467;p11"/>
          <p:cNvSpPr/>
          <p:nvPr/>
        </p:nvSpPr>
        <p:spPr>
          <a:xfrm>
            <a:off x="2738438" y="5668963"/>
            <a:ext cx="706437" cy="427037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9 </a:t>
            </a:r>
            <a:r>
              <a:rPr b="1" lang="en-US" sz="18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→</a:t>
            </a:r>
            <a:r>
              <a:rPr lang="en-US" sz="18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 9</a:t>
            </a:r>
            <a:endParaRPr/>
          </a:p>
        </p:txBody>
      </p:sp>
      <p:sp>
        <p:nvSpPr>
          <p:cNvPr id="469" name="Google Shape;469;p11"/>
          <p:cNvSpPr/>
          <p:nvPr/>
        </p:nvSpPr>
        <p:spPr>
          <a:xfrm>
            <a:off x="3732213" y="5668963"/>
            <a:ext cx="687387" cy="427037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r>
              <a:rPr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→</a:t>
            </a:r>
            <a:r>
              <a:rPr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cxnSp>
        <p:nvCxnSpPr>
          <p:cNvPr id="470" name="Google Shape;470;p11"/>
          <p:cNvCxnSpPr/>
          <p:nvPr/>
        </p:nvCxnSpPr>
        <p:spPr>
          <a:xfrm rot="793333">
            <a:off x="7467600" y="4191000"/>
            <a:ext cx="685800" cy="2286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7" name="Google Shape;457;p11"/>
          <p:cNvSpPr/>
          <p:nvPr/>
        </p:nvSpPr>
        <p:spPr>
          <a:xfrm>
            <a:off x="7620000" y="4643438"/>
            <a:ext cx="693738" cy="427037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r>
              <a:rPr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→</a:t>
            </a:r>
            <a:r>
              <a:rPr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Quick-Sort</a:t>
            </a:r>
            <a:endParaRPr/>
          </a:p>
        </p:txBody>
      </p:sp>
      <p:sp>
        <p:nvSpPr>
          <p:cNvPr id="476" name="Google Shape;476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7" name="Google Shape;477;p12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Execution Example (cont.)</a:t>
            </a:r>
            <a:endParaRPr/>
          </a:p>
        </p:txBody>
      </p:sp>
      <p:sp>
        <p:nvSpPr>
          <p:cNvPr descr="Rectangle: Click to edit Master text styles&#10;Second level&#10;Third level&#10;Fourth level&#10;Fifth level" id="478" name="Google Shape;478;p12"/>
          <p:cNvSpPr txBox="1"/>
          <p:nvPr>
            <p:ph idx="1" type="body"/>
          </p:nvPr>
        </p:nvSpPr>
        <p:spPr>
          <a:xfrm>
            <a:off x="838200" y="1676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520"/>
              <a:buChar char="•"/>
            </a:pPr>
            <a:r>
              <a:rPr lang="en-US"/>
              <a:t>Join, join</a:t>
            </a:r>
            <a:endParaRPr/>
          </a:p>
        </p:txBody>
      </p:sp>
      <p:sp>
        <p:nvSpPr>
          <p:cNvPr id="479" name="Google Shape;479;p12"/>
          <p:cNvSpPr/>
          <p:nvPr/>
        </p:nvSpPr>
        <p:spPr>
          <a:xfrm>
            <a:off x="5643563" y="3617913"/>
            <a:ext cx="2562225" cy="42703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9  </a:t>
            </a:r>
            <a:r>
              <a:rPr lang="en-US" sz="1800" u="sng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r>
              <a:rPr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→</a:t>
            </a:r>
            <a:r>
              <a:rPr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  1</a:t>
            </a: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r>
              <a:rPr lang="en-US" sz="1800" u="sng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r>
              <a:rPr lang="en-US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sp>
        <p:nvSpPr>
          <p:cNvPr id="480" name="Google Shape;480;p12"/>
          <p:cNvSpPr/>
          <p:nvPr/>
        </p:nvSpPr>
        <p:spPr>
          <a:xfrm>
            <a:off x="5486400" y="4643438"/>
            <a:ext cx="693738" cy="427037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8 </a:t>
            </a:r>
            <a:r>
              <a:rPr b="1" lang="en-US" sz="18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→</a:t>
            </a:r>
            <a:r>
              <a:rPr lang="en-US" sz="18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 8</a:t>
            </a:r>
            <a:endParaRPr/>
          </a:p>
        </p:txBody>
      </p:sp>
      <p:cxnSp>
        <p:nvCxnSpPr>
          <p:cNvPr id="481" name="Google Shape;481;p12"/>
          <p:cNvCxnSpPr>
            <a:stCxn id="480" idx="0"/>
            <a:endCxn id="479" idx="2"/>
          </p:cNvCxnSpPr>
          <p:nvPr/>
        </p:nvCxnSpPr>
        <p:spPr>
          <a:xfrm flipH="1" rot="10800000">
            <a:off x="5833269" y="4044938"/>
            <a:ext cx="10914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" name="Google Shape;482;p12"/>
          <p:cNvCxnSpPr>
            <a:stCxn id="483" idx="0"/>
            <a:endCxn id="479" idx="2"/>
          </p:cNvCxnSpPr>
          <p:nvPr/>
        </p:nvCxnSpPr>
        <p:spPr>
          <a:xfrm rot="10800000">
            <a:off x="6924669" y="4044938"/>
            <a:ext cx="10422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4" name="Google Shape;484;p12"/>
          <p:cNvSpPr/>
          <p:nvPr/>
        </p:nvSpPr>
        <p:spPr>
          <a:xfrm>
            <a:off x="2286000" y="2590800"/>
            <a:ext cx="4876800" cy="43021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7  2  9  4  3  7  </a:t>
            </a:r>
            <a:r>
              <a:rPr lang="en-US" sz="1800" u="sng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1  </a:t>
            </a:r>
            <a:r>
              <a:rPr b="1"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→</a:t>
            </a: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1  2  3  4  </a:t>
            </a:r>
            <a:r>
              <a:rPr lang="en-US" sz="1800" u="sng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r>
              <a:rPr lang="en-US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7  7  9</a:t>
            </a:r>
            <a:endParaRPr/>
          </a:p>
        </p:txBody>
      </p:sp>
      <p:cxnSp>
        <p:nvCxnSpPr>
          <p:cNvPr id="485" name="Google Shape;485;p12"/>
          <p:cNvCxnSpPr>
            <a:stCxn id="486" idx="0"/>
            <a:endCxn id="484" idx="2"/>
          </p:cNvCxnSpPr>
          <p:nvPr/>
        </p:nvCxnSpPr>
        <p:spPr>
          <a:xfrm flipH="1" rot="10800000">
            <a:off x="2505076" y="3020913"/>
            <a:ext cx="2219400" cy="597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" name="Google Shape;487;p12"/>
          <p:cNvCxnSpPr>
            <a:stCxn id="479" idx="0"/>
            <a:endCxn id="484" idx="2"/>
          </p:cNvCxnSpPr>
          <p:nvPr/>
        </p:nvCxnSpPr>
        <p:spPr>
          <a:xfrm rot="10800000">
            <a:off x="4724475" y="3020913"/>
            <a:ext cx="2200200" cy="597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8" name="Google Shape;488;p12"/>
          <p:cNvCxnSpPr>
            <a:stCxn id="489" idx="0"/>
            <a:endCxn id="486" idx="2"/>
          </p:cNvCxnSpPr>
          <p:nvPr/>
        </p:nvCxnSpPr>
        <p:spPr>
          <a:xfrm flipH="1" rot="10800000">
            <a:off x="1524000" y="4044938"/>
            <a:ext cx="9810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0" name="Google Shape;490;p12"/>
          <p:cNvCxnSpPr>
            <a:stCxn id="491" idx="0"/>
            <a:endCxn id="486" idx="2"/>
          </p:cNvCxnSpPr>
          <p:nvPr/>
        </p:nvCxnSpPr>
        <p:spPr>
          <a:xfrm rot="10800000">
            <a:off x="2505076" y="4044938"/>
            <a:ext cx="10668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2" name="Google Shape;492;p12"/>
          <p:cNvCxnSpPr>
            <a:stCxn id="493" idx="0"/>
            <a:endCxn id="491" idx="2"/>
          </p:cNvCxnSpPr>
          <p:nvPr/>
        </p:nvCxnSpPr>
        <p:spPr>
          <a:xfrm flipH="1" rot="10800000">
            <a:off x="3091657" y="5070463"/>
            <a:ext cx="4803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4" name="Google Shape;494;p12"/>
          <p:cNvCxnSpPr>
            <a:stCxn id="491" idx="2"/>
            <a:endCxn id="495" idx="0"/>
          </p:cNvCxnSpPr>
          <p:nvPr/>
        </p:nvCxnSpPr>
        <p:spPr>
          <a:xfrm>
            <a:off x="3571876" y="5070475"/>
            <a:ext cx="5040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6" name="Google Shape;486;p12"/>
          <p:cNvSpPr/>
          <p:nvPr/>
        </p:nvSpPr>
        <p:spPr>
          <a:xfrm>
            <a:off x="1223963" y="3617913"/>
            <a:ext cx="2562225" cy="42703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4  3  1 </a:t>
            </a:r>
            <a:r>
              <a:rPr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→</a:t>
            </a:r>
            <a:r>
              <a:rPr lang="en-US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 1  </a:t>
            </a:r>
            <a:r>
              <a:rPr lang="en-US" sz="1800" u="sng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3  4</a:t>
            </a:r>
            <a:endParaRPr/>
          </a:p>
        </p:txBody>
      </p:sp>
      <p:sp>
        <p:nvSpPr>
          <p:cNvPr id="489" name="Google Shape;489;p12"/>
          <p:cNvSpPr/>
          <p:nvPr/>
        </p:nvSpPr>
        <p:spPr>
          <a:xfrm>
            <a:off x="1066800" y="4643438"/>
            <a:ext cx="914400" cy="427037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→</a:t>
            </a:r>
            <a:r>
              <a:rPr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491" name="Google Shape;491;p12"/>
          <p:cNvSpPr/>
          <p:nvPr/>
        </p:nvSpPr>
        <p:spPr>
          <a:xfrm>
            <a:off x="2824163" y="4643438"/>
            <a:ext cx="1495425" cy="42703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  </a:t>
            </a:r>
            <a:r>
              <a:rPr lang="en-US" sz="1800" u="sng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r>
              <a:rPr b="1"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→</a:t>
            </a:r>
            <a:r>
              <a:rPr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u="sng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r>
              <a:rPr lang="en-US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493" name="Google Shape;493;p12"/>
          <p:cNvSpPr/>
          <p:nvPr/>
        </p:nvSpPr>
        <p:spPr>
          <a:xfrm>
            <a:off x="2738438" y="5668963"/>
            <a:ext cx="706437" cy="427037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9 </a:t>
            </a:r>
            <a:r>
              <a:rPr b="1" lang="en-US" sz="18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→</a:t>
            </a:r>
            <a:r>
              <a:rPr lang="en-US" sz="18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 9</a:t>
            </a:r>
            <a:endParaRPr/>
          </a:p>
        </p:txBody>
      </p:sp>
      <p:sp>
        <p:nvSpPr>
          <p:cNvPr id="495" name="Google Shape;495;p12"/>
          <p:cNvSpPr/>
          <p:nvPr/>
        </p:nvSpPr>
        <p:spPr>
          <a:xfrm>
            <a:off x="3732213" y="5668963"/>
            <a:ext cx="687387" cy="427037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r>
              <a:rPr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→</a:t>
            </a:r>
            <a:r>
              <a:rPr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483" name="Google Shape;483;p12"/>
          <p:cNvSpPr/>
          <p:nvPr/>
        </p:nvSpPr>
        <p:spPr>
          <a:xfrm>
            <a:off x="7620000" y="4643438"/>
            <a:ext cx="693738" cy="427037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r>
              <a:rPr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→</a:t>
            </a:r>
            <a:r>
              <a:rPr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cxnSp>
        <p:nvCxnSpPr>
          <p:cNvPr id="496" name="Google Shape;496;p12"/>
          <p:cNvCxnSpPr/>
          <p:nvPr/>
        </p:nvCxnSpPr>
        <p:spPr>
          <a:xfrm flipH="1">
            <a:off x="2743200" y="3124200"/>
            <a:ext cx="685800" cy="228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97" name="Google Shape;497;p12"/>
          <p:cNvCxnSpPr/>
          <p:nvPr/>
        </p:nvCxnSpPr>
        <p:spPr>
          <a:xfrm>
            <a:off x="6019800" y="3124200"/>
            <a:ext cx="685800" cy="228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Quick-Sort</a:t>
            </a:r>
            <a:endParaRPr/>
          </a:p>
        </p:txBody>
      </p:sp>
      <p:sp>
        <p:nvSpPr>
          <p:cNvPr id="503" name="Google Shape;503;p1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4" name="Google Shape;504;p13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Worst-case Running Time</a:t>
            </a:r>
            <a:endParaRPr/>
          </a:p>
        </p:txBody>
      </p:sp>
      <p:sp>
        <p:nvSpPr>
          <p:cNvPr descr="Rectangle: Click to edit Master text styles&#10;Second level&#10;Third level&#10;Fourth level&#10;Fifth level" id="505" name="Google Shape;505;p13"/>
          <p:cNvSpPr txBox="1"/>
          <p:nvPr>
            <p:ph idx="1" type="body"/>
          </p:nvPr>
        </p:nvSpPr>
        <p:spPr>
          <a:xfrm>
            <a:off x="762000" y="1600200"/>
            <a:ext cx="8001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000"/>
              <a:t>The worst case for quick-sort occurs when the pivot is the unique minimum or maximum element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200"/>
              <a:buChar char="•"/>
            </a:pPr>
            <a:r>
              <a:rPr lang="en-US" sz="2000"/>
              <a:t>One of </a:t>
            </a:r>
            <a:r>
              <a:rPr b="1" i="1" lang="en-US" sz="2000"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n-US" sz="2000"/>
              <a:t> and </a:t>
            </a:r>
            <a:r>
              <a:rPr b="1" i="1" lang="en-US" sz="2000"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000"/>
              <a:t> has size </a:t>
            </a:r>
            <a:r>
              <a:rPr b="1" i="1" lang="en-US" sz="2000"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en-US" sz="2000">
                <a:latin typeface="Noto Sans Symbols"/>
                <a:ea typeface="Noto Sans Symbols"/>
                <a:cs typeface="Noto Sans Symbols"/>
                <a:sym typeface="Noto Sans Symbols"/>
              </a:rPr>
              <a:t>−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US" sz="2000"/>
              <a:t>and the other has size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200"/>
              <a:buChar char="•"/>
            </a:pPr>
            <a:r>
              <a:rPr lang="en-US" sz="2000"/>
              <a:t>The running time is proportional to the sum</a:t>
            </a:r>
            <a:endParaRPr/>
          </a:p>
          <a:p>
            <a:pPr indent="-342900" lvl="0" marL="342900" rtl="0" algn="ctr">
              <a:spcBef>
                <a:spcPts val="4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b="1" i="1" lang="en-US" sz="20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b="1" i="1" lang="en-US" sz="20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1) </a:t>
            </a:r>
            <a:r>
              <a:rPr lang="en-US" sz="2000">
                <a:latin typeface="Noto Sans Symbols"/>
                <a:ea typeface="Noto Sans Symbols"/>
                <a:cs typeface="Noto Sans Symbols"/>
                <a:sym typeface="Noto Sans Symbols"/>
              </a:rPr>
              <a:t>+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… </a:t>
            </a:r>
            <a:r>
              <a:rPr lang="en-US" sz="2000"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2 </a:t>
            </a:r>
            <a:r>
              <a:rPr lang="en-US" sz="2000">
                <a:latin typeface="Noto Sans Symbols"/>
                <a:ea typeface="Noto Sans Symbols"/>
                <a:cs typeface="Noto Sans Symbols"/>
                <a:sym typeface="Noto Sans Symbols"/>
              </a:rPr>
              <a:t>+ 1</a:t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200"/>
              <a:buChar char="•"/>
            </a:pPr>
            <a:r>
              <a:rPr lang="en-US" sz="2000"/>
              <a:t>Thus, the worst-case running time of quick-sort is </a:t>
            </a:r>
            <a:r>
              <a:rPr b="1" i="1" lang="en-US" sz="2000"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20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0000" lang="en-US" sz="2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sp>
        <p:nvSpPr>
          <p:cNvPr id="506" name="Google Shape;506;p13"/>
          <p:cNvSpPr/>
          <p:nvPr/>
        </p:nvSpPr>
        <p:spPr>
          <a:xfrm>
            <a:off x="5992813" y="4791075"/>
            <a:ext cx="1304925" cy="21748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7" name="Google Shape;507;p13"/>
          <p:cNvSpPr/>
          <p:nvPr/>
        </p:nvSpPr>
        <p:spPr>
          <a:xfrm>
            <a:off x="7340600" y="5600700"/>
            <a:ext cx="762000" cy="21748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8" name="Google Shape;508;p13"/>
          <p:cNvSpPr/>
          <p:nvPr/>
        </p:nvSpPr>
        <p:spPr>
          <a:xfrm>
            <a:off x="4191000" y="4791075"/>
            <a:ext cx="360363" cy="217488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fol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9" name="Google Shape;509;p13"/>
          <p:cNvSpPr/>
          <p:nvPr/>
        </p:nvSpPr>
        <p:spPr>
          <a:xfrm>
            <a:off x="5943600" y="5327650"/>
            <a:ext cx="352425" cy="217488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fol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0" name="Google Shape;510;p13"/>
          <p:cNvSpPr/>
          <p:nvPr/>
        </p:nvSpPr>
        <p:spPr>
          <a:xfrm>
            <a:off x="7297738" y="6107113"/>
            <a:ext cx="358775" cy="217487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fol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1" name="Google Shape;511;p13"/>
          <p:cNvSpPr/>
          <p:nvPr/>
        </p:nvSpPr>
        <p:spPr>
          <a:xfrm>
            <a:off x="7802563" y="6107113"/>
            <a:ext cx="350837" cy="217487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fol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12" name="Google Shape;512;p13"/>
          <p:cNvCxnSpPr>
            <a:stCxn id="509" idx="0"/>
            <a:endCxn id="506" idx="2"/>
          </p:cNvCxnSpPr>
          <p:nvPr/>
        </p:nvCxnSpPr>
        <p:spPr>
          <a:xfrm flipH="1" rot="10800000">
            <a:off x="6119813" y="5008450"/>
            <a:ext cx="525600" cy="319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3" name="Google Shape;513;p13"/>
          <p:cNvCxnSpPr>
            <a:endCxn id="506" idx="2"/>
          </p:cNvCxnSpPr>
          <p:nvPr/>
        </p:nvCxnSpPr>
        <p:spPr>
          <a:xfrm rot="10800000">
            <a:off x="6645275" y="5008563"/>
            <a:ext cx="593700" cy="277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4" name="Google Shape;514;p13"/>
          <p:cNvCxnSpPr>
            <a:stCxn id="510" idx="0"/>
            <a:endCxn id="507" idx="2"/>
          </p:cNvCxnSpPr>
          <p:nvPr/>
        </p:nvCxnSpPr>
        <p:spPr>
          <a:xfrm flipH="1" rot="10800000">
            <a:off x="7477126" y="5818213"/>
            <a:ext cx="244500" cy="2889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" name="Google Shape;515;p13"/>
          <p:cNvCxnSpPr>
            <a:stCxn id="507" idx="2"/>
            <a:endCxn id="511" idx="0"/>
          </p:cNvCxnSpPr>
          <p:nvPr/>
        </p:nvCxnSpPr>
        <p:spPr>
          <a:xfrm>
            <a:off x="7721600" y="5818188"/>
            <a:ext cx="256500" cy="2889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6" name="Google Shape;516;p13"/>
          <p:cNvSpPr/>
          <p:nvPr/>
        </p:nvSpPr>
        <p:spPr>
          <a:xfrm>
            <a:off x="4283075" y="4267200"/>
            <a:ext cx="2482850" cy="21907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17" name="Google Shape;517;p13"/>
          <p:cNvCxnSpPr>
            <a:stCxn id="508" idx="0"/>
            <a:endCxn id="516" idx="2"/>
          </p:cNvCxnSpPr>
          <p:nvPr/>
        </p:nvCxnSpPr>
        <p:spPr>
          <a:xfrm flipH="1" rot="10800000">
            <a:off x="4371182" y="4486275"/>
            <a:ext cx="115320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8" name="Google Shape;518;p13"/>
          <p:cNvCxnSpPr>
            <a:stCxn id="506" idx="0"/>
            <a:endCxn id="516" idx="2"/>
          </p:cNvCxnSpPr>
          <p:nvPr/>
        </p:nvCxnSpPr>
        <p:spPr>
          <a:xfrm rot="10800000">
            <a:off x="5524475" y="4486275"/>
            <a:ext cx="112080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519" name="Google Shape;519;p13"/>
          <p:cNvGraphicFramePr/>
          <p:nvPr/>
        </p:nvGraphicFramePr>
        <p:xfrm>
          <a:off x="2438400" y="381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{5E0A5E10-73AB-4F76-9AA2-36A8E44A6CE7}</a:tableStyleId>
              </a:tblPr>
              <a:tblGrid>
                <a:gridCol w="685800"/>
                <a:gridCol w="685800"/>
              </a:tblGrid>
              <a:tr h="307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depth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time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b="1" i="1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0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b="1" i="1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−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2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b="1" i="1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b="1" i="1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b="1" i="1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−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20" name="Google Shape;520;p13"/>
          <p:cNvSpPr txBox="1"/>
          <p:nvPr/>
        </p:nvSpPr>
        <p:spPr>
          <a:xfrm rot="2305880">
            <a:off x="7250113" y="5138738"/>
            <a:ext cx="4333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…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Quick-Sort</a:t>
            </a:r>
            <a:endParaRPr/>
          </a:p>
        </p:txBody>
      </p:sp>
      <p:sp>
        <p:nvSpPr>
          <p:cNvPr id="526" name="Google Shape;526;p1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7" name="Google Shape;527;p14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Expected Running Time</a:t>
            </a:r>
            <a:endParaRPr/>
          </a:p>
        </p:txBody>
      </p:sp>
      <p:sp>
        <p:nvSpPr>
          <p:cNvPr descr="Rectangle: Click to edit Master text styles&#10;Second level&#10;Third level&#10;Fourth level&#10;Fifth level" id="528" name="Google Shape;528;p14"/>
          <p:cNvSpPr txBox="1"/>
          <p:nvPr>
            <p:ph idx="1" type="body"/>
          </p:nvPr>
        </p:nvSpPr>
        <p:spPr>
          <a:xfrm>
            <a:off x="733425" y="1600200"/>
            <a:ext cx="80295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000"/>
              <a:t>Consider a recursive call of quick-sort on a sequence of size </a:t>
            </a:r>
            <a:r>
              <a:rPr b="1" i="1" lang="en-US" sz="20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</a:pPr>
            <a:r>
              <a:rPr b="1" lang="en-US" sz="1800">
                <a:solidFill>
                  <a:schemeClr val="dk2"/>
                </a:solidFill>
              </a:rPr>
              <a:t>Good call</a:t>
            </a:r>
            <a:r>
              <a:rPr b="1" lang="en-US" sz="1800"/>
              <a:t>:</a:t>
            </a:r>
            <a:r>
              <a:rPr lang="en-US" sz="1800"/>
              <a:t> the sizes of </a:t>
            </a:r>
            <a:r>
              <a:rPr b="1"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n-US" sz="1800"/>
              <a:t> and </a:t>
            </a:r>
            <a:r>
              <a:rPr b="1"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1800"/>
              <a:t> are each less than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1"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1800">
                <a:latin typeface="Noto Sans Symbols"/>
                <a:ea typeface="Noto Sans Symbols"/>
                <a:cs typeface="Noto Sans Symbols"/>
                <a:sym typeface="Noto Sans Symbols"/>
              </a:rPr>
              <a:t>/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</a:pPr>
            <a:r>
              <a:rPr b="1" lang="en-US" sz="1800">
                <a:solidFill>
                  <a:schemeClr val="dk2"/>
                </a:solidFill>
              </a:rPr>
              <a:t>Bad call</a:t>
            </a:r>
            <a:r>
              <a:rPr b="1" lang="en-US" sz="1800"/>
              <a:t>:</a:t>
            </a:r>
            <a:r>
              <a:rPr lang="en-US" sz="1800"/>
              <a:t> one of </a:t>
            </a:r>
            <a:r>
              <a:rPr b="1"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n-US" sz="1800"/>
              <a:t> and </a:t>
            </a:r>
            <a:r>
              <a:rPr b="1"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1800"/>
              <a:t> has size greater than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1"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1800">
                <a:latin typeface="Noto Sans Symbols"/>
                <a:ea typeface="Noto Sans Symbols"/>
                <a:cs typeface="Noto Sans Symbols"/>
                <a:sym typeface="Noto Sans Symbols"/>
              </a:rPr>
              <a:t>/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  <a:p>
            <a:pPr indent="-2032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000"/>
          </a:p>
          <a:p>
            <a:pPr indent="-2032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000"/>
          </a:p>
          <a:p>
            <a:pPr indent="-2032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000"/>
          </a:p>
          <a:p>
            <a:pPr indent="-2032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000"/>
          </a:p>
          <a:p>
            <a:pPr indent="-2032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•"/>
            </a:pPr>
            <a:r>
              <a:rPr lang="en-US" sz="2000"/>
              <a:t>A call is </a:t>
            </a:r>
            <a:r>
              <a:rPr lang="en-US" sz="2000">
                <a:solidFill>
                  <a:schemeClr val="dk2"/>
                </a:solidFill>
              </a:rPr>
              <a:t>good</a:t>
            </a:r>
            <a:r>
              <a:rPr lang="en-US" sz="2000"/>
              <a:t> with probability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000">
                <a:latin typeface="Noto Sans Symbols"/>
                <a:ea typeface="Noto Sans Symbols"/>
                <a:cs typeface="Noto Sans Symbols"/>
                <a:sym typeface="Noto Sans Symbols"/>
              </a:rPr>
              <a:t>/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</a:pPr>
            <a:r>
              <a:rPr lang="en-US" sz="1800"/>
              <a:t>1/2 of the possible pivots cause good calls:</a:t>
            </a:r>
            <a:endParaRPr/>
          </a:p>
        </p:txBody>
      </p:sp>
      <p:sp>
        <p:nvSpPr>
          <p:cNvPr id="529" name="Google Shape;529;p14"/>
          <p:cNvSpPr/>
          <p:nvPr/>
        </p:nvSpPr>
        <p:spPr>
          <a:xfrm>
            <a:off x="3390900" y="3286125"/>
            <a:ext cx="1257300" cy="22542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7  9  7</a:t>
            </a:r>
            <a:r>
              <a:rPr lang="en-US" sz="12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  1  </a:t>
            </a:r>
            <a:r>
              <a:rPr b="1" lang="en-US" sz="12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→</a:t>
            </a:r>
            <a:r>
              <a:rPr lang="en-US" sz="12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  1</a:t>
            </a:r>
            <a:endParaRPr/>
          </a:p>
        </p:txBody>
      </p:sp>
      <p:sp>
        <p:nvSpPr>
          <p:cNvPr id="530" name="Google Shape;530;p14"/>
          <p:cNvSpPr/>
          <p:nvPr/>
        </p:nvSpPr>
        <p:spPr>
          <a:xfrm>
            <a:off x="1744663" y="2743200"/>
            <a:ext cx="2392362" cy="22701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7  2  9  4 3  7  </a:t>
            </a:r>
            <a:r>
              <a:rPr lang="en-US" sz="1200" u="sng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1</a:t>
            </a:r>
            <a:r>
              <a:rPr lang="en-US" sz="12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 9</a:t>
            </a:r>
            <a:endParaRPr/>
          </a:p>
        </p:txBody>
      </p:sp>
      <p:cxnSp>
        <p:nvCxnSpPr>
          <p:cNvPr id="531" name="Google Shape;531;p14"/>
          <p:cNvCxnSpPr>
            <a:stCxn id="532" idx="0"/>
            <a:endCxn id="530" idx="2"/>
          </p:cNvCxnSpPr>
          <p:nvPr/>
        </p:nvCxnSpPr>
        <p:spPr>
          <a:xfrm flipH="1" rot="10800000">
            <a:off x="1852613" y="2970225"/>
            <a:ext cx="1088100" cy="315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3" name="Google Shape;533;p14"/>
          <p:cNvCxnSpPr>
            <a:stCxn id="529" idx="0"/>
            <a:endCxn id="530" idx="2"/>
          </p:cNvCxnSpPr>
          <p:nvPr/>
        </p:nvCxnSpPr>
        <p:spPr>
          <a:xfrm rot="10800000">
            <a:off x="2940750" y="2970225"/>
            <a:ext cx="1078800" cy="315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2" name="Google Shape;532;p14"/>
          <p:cNvSpPr/>
          <p:nvPr/>
        </p:nvSpPr>
        <p:spPr>
          <a:xfrm>
            <a:off x="1223963" y="3286125"/>
            <a:ext cx="1257300" cy="22542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2  4  3  1 </a:t>
            </a:r>
            <a:endParaRPr sz="12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34" name="Google Shape;534;p14"/>
          <p:cNvCxnSpPr/>
          <p:nvPr/>
        </p:nvCxnSpPr>
        <p:spPr>
          <a:xfrm>
            <a:off x="3576638" y="3025775"/>
            <a:ext cx="336550" cy="12065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5" name="Google Shape;535;p14"/>
          <p:cNvCxnSpPr/>
          <p:nvPr/>
        </p:nvCxnSpPr>
        <p:spPr>
          <a:xfrm flipH="1">
            <a:off x="2006600" y="3025775"/>
            <a:ext cx="336550" cy="12065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6" name="Google Shape;536;p14"/>
          <p:cNvSpPr/>
          <p:nvPr/>
        </p:nvSpPr>
        <p:spPr>
          <a:xfrm>
            <a:off x="7153275" y="3267075"/>
            <a:ext cx="1304925" cy="21748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7 2 9 4 3 7 6</a:t>
            </a:r>
            <a:endParaRPr/>
          </a:p>
        </p:txBody>
      </p:sp>
      <p:sp>
        <p:nvSpPr>
          <p:cNvPr id="537" name="Google Shape;537;p14"/>
          <p:cNvSpPr/>
          <p:nvPr/>
        </p:nvSpPr>
        <p:spPr>
          <a:xfrm>
            <a:off x="5351463" y="3267075"/>
            <a:ext cx="360362" cy="217488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538" name="Google Shape;538;p14"/>
          <p:cNvSpPr/>
          <p:nvPr/>
        </p:nvSpPr>
        <p:spPr>
          <a:xfrm>
            <a:off x="5443538" y="2743200"/>
            <a:ext cx="2482850" cy="21907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  </a:t>
            </a:r>
            <a:r>
              <a:rPr lang="en-US" sz="1200" u="sng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 </a:t>
            </a: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9  4 3  7  6  1</a:t>
            </a:r>
            <a:endParaRPr b="1" sz="1200"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39" name="Google Shape;539;p14"/>
          <p:cNvCxnSpPr>
            <a:stCxn id="537" idx="0"/>
            <a:endCxn id="538" idx="2"/>
          </p:cNvCxnSpPr>
          <p:nvPr/>
        </p:nvCxnSpPr>
        <p:spPr>
          <a:xfrm flipH="1" rot="10800000">
            <a:off x="5531644" y="2962275"/>
            <a:ext cx="115320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0" name="Google Shape;540;p14"/>
          <p:cNvCxnSpPr>
            <a:stCxn id="536" idx="0"/>
            <a:endCxn id="538" idx="2"/>
          </p:cNvCxnSpPr>
          <p:nvPr/>
        </p:nvCxnSpPr>
        <p:spPr>
          <a:xfrm rot="10800000">
            <a:off x="6684937" y="2962275"/>
            <a:ext cx="112080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1" name="Google Shape;541;p14"/>
          <p:cNvCxnSpPr/>
          <p:nvPr/>
        </p:nvCxnSpPr>
        <p:spPr>
          <a:xfrm>
            <a:off x="7435850" y="3048000"/>
            <a:ext cx="336550" cy="12065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2" name="Google Shape;542;p14"/>
          <p:cNvCxnSpPr/>
          <p:nvPr/>
        </p:nvCxnSpPr>
        <p:spPr>
          <a:xfrm flipH="1">
            <a:off x="5759450" y="3003550"/>
            <a:ext cx="336550" cy="12065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3" name="Google Shape;543;p14"/>
          <p:cNvSpPr txBox="1"/>
          <p:nvPr/>
        </p:nvSpPr>
        <p:spPr>
          <a:xfrm>
            <a:off x="2209800" y="3657600"/>
            <a:ext cx="1241425" cy="36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Good call</a:t>
            </a:r>
            <a:endParaRPr/>
          </a:p>
        </p:txBody>
      </p:sp>
      <p:sp>
        <p:nvSpPr>
          <p:cNvPr id="544" name="Google Shape;544;p14"/>
          <p:cNvSpPr txBox="1"/>
          <p:nvPr/>
        </p:nvSpPr>
        <p:spPr>
          <a:xfrm>
            <a:off x="6096000" y="3657600"/>
            <a:ext cx="10826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Bad call</a:t>
            </a:r>
            <a:endParaRPr/>
          </a:p>
        </p:txBody>
      </p:sp>
      <p:grpSp>
        <p:nvGrpSpPr>
          <p:cNvPr id="545" name="Google Shape;545;p14"/>
          <p:cNvGrpSpPr/>
          <p:nvPr/>
        </p:nvGrpSpPr>
        <p:grpSpPr>
          <a:xfrm>
            <a:off x="2819400" y="4953000"/>
            <a:ext cx="4343400" cy="381000"/>
            <a:chOff x="1776" y="3264"/>
            <a:chExt cx="2736" cy="240"/>
          </a:xfrm>
        </p:grpSpPr>
        <p:sp>
          <p:nvSpPr>
            <p:cNvPr id="546" name="Google Shape;546;p14"/>
            <p:cNvSpPr/>
            <p:nvPr/>
          </p:nvSpPr>
          <p:spPr>
            <a:xfrm>
              <a:off x="3600" y="3264"/>
              <a:ext cx="912" cy="24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47" name="Google Shape;547;p14"/>
            <p:cNvSpPr/>
            <p:nvPr/>
          </p:nvSpPr>
          <p:spPr>
            <a:xfrm>
              <a:off x="1776" y="3264"/>
              <a:ext cx="624" cy="24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48" name="Google Shape;548;p14"/>
            <p:cNvSpPr/>
            <p:nvPr/>
          </p:nvSpPr>
          <p:spPr>
            <a:xfrm>
              <a:off x="2352" y="3264"/>
              <a:ext cx="1296" cy="2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49" name="Google Shape;549;p14"/>
            <p:cNvSpPr/>
            <p:nvPr/>
          </p:nvSpPr>
          <p:spPr>
            <a:xfrm>
              <a:off x="1776" y="3264"/>
              <a:ext cx="2736" cy="24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1 2 3 4 5 6 7 8 9 10 11 12 13 14 15 16</a:t>
              </a:r>
              <a:endParaRPr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550" name="Google Shape;550;p14"/>
          <p:cNvSpPr txBox="1"/>
          <p:nvPr/>
        </p:nvSpPr>
        <p:spPr>
          <a:xfrm>
            <a:off x="3963988" y="5638800"/>
            <a:ext cx="1546225" cy="36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Good pivots</a:t>
            </a:r>
            <a:endParaRPr/>
          </a:p>
        </p:txBody>
      </p:sp>
      <p:sp>
        <p:nvSpPr>
          <p:cNvPr id="551" name="Google Shape;551;p14"/>
          <p:cNvSpPr txBox="1"/>
          <p:nvPr/>
        </p:nvSpPr>
        <p:spPr>
          <a:xfrm>
            <a:off x="2438400" y="5638800"/>
            <a:ext cx="13874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Bad pivots</a:t>
            </a:r>
            <a:endParaRPr/>
          </a:p>
        </p:txBody>
      </p:sp>
      <p:sp>
        <p:nvSpPr>
          <p:cNvPr id="552" name="Google Shape;552;p14"/>
          <p:cNvSpPr txBox="1"/>
          <p:nvPr/>
        </p:nvSpPr>
        <p:spPr>
          <a:xfrm>
            <a:off x="5775325" y="5638800"/>
            <a:ext cx="13874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Bad pivots</a:t>
            </a:r>
            <a:endParaRPr/>
          </a:p>
        </p:txBody>
      </p:sp>
      <p:sp>
        <p:nvSpPr>
          <p:cNvPr id="553" name="Google Shape;553;p14"/>
          <p:cNvSpPr/>
          <p:nvPr/>
        </p:nvSpPr>
        <p:spPr>
          <a:xfrm rot="-5400000">
            <a:off x="4610100" y="4533900"/>
            <a:ext cx="228600" cy="1981200"/>
          </a:xfrm>
          <a:prstGeom prst="leftBrace">
            <a:avLst>
              <a:gd fmla="val 72222" name="adj1"/>
              <a:gd fmla="val 50000" name="adj2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54" name="Google Shape;554;p14"/>
          <p:cNvSpPr/>
          <p:nvPr/>
        </p:nvSpPr>
        <p:spPr>
          <a:xfrm rot="-5400000">
            <a:off x="3124200" y="5105400"/>
            <a:ext cx="228600" cy="838200"/>
          </a:xfrm>
          <a:prstGeom prst="leftBrace">
            <a:avLst>
              <a:gd fmla="val 30556" name="adj1"/>
              <a:gd fmla="val 50000" name="adj2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55" name="Google Shape;555;p14"/>
          <p:cNvSpPr/>
          <p:nvPr/>
        </p:nvSpPr>
        <p:spPr>
          <a:xfrm rot="-5400000">
            <a:off x="6400800" y="4876800"/>
            <a:ext cx="228600" cy="1295400"/>
          </a:xfrm>
          <a:prstGeom prst="leftBrace">
            <a:avLst>
              <a:gd fmla="val 47222" name="adj1"/>
              <a:gd fmla="val 50000" name="adj2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Quick-Sort</a:t>
            </a:r>
            <a:endParaRPr/>
          </a:p>
        </p:txBody>
      </p:sp>
      <p:sp>
        <p:nvSpPr>
          <p:cNvPr id="561" name="Google Shape;561;p1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2" name="Google Shape;562;p15"/>
          <p:cNvSpPr txBox="1"/>
          <p:nvPr>
            <p:ph type="title"/>
          </p:nvPr>
        </p:nvSpPr>
        <p:spPr>
          <a:xfrm>
            <a:off x="609600" y="3048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Expected Running Time, Part 2</a:t>
            </a:r>
            <a:endParaRPr/>
          </a:p>
        </p:txBody>
      </p:sp>
      <p:sp>
        <p:nvSpPr>
          <p:cNvPr descr="Rectangle: Click to edit Master text styles&#10;Second level&#10;Third level&#10;Fourth level&#10;Fifth level" id="563" name="Google Shape;563;p15"/>
          <p:cNvSpPr txBox="1"/>
          <p:nvPr>
            <p:ph idx="1" type="body"/>
          </p:nvPr>
        </p:nvSpPr>
        <p:spPr>
          <a:xfrm>
            <a:off x="581025" y="1524000"/>
            <a:ext cx="8105775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000">
                <a:solidFill>
                  <a:schemeClr val="dk2"/>
                </a:solidFill>
              </a:rPr>
              <a:t>Probabilistic Fact:</a:t>
            </a:r>
            <a:r>
              <a:rPr lang="en-US" sz="2000"/>
              <a:t> The expected number of coin tosses required in order to get </a:t>
            </a:r>
            <a:r>
              <a:rPr b="1" i="1" lang="en-US" sz="20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000"/>
              <a:t> heads is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1" lang="en-US" sz="20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•"/>
            </a:pPr>
            <a:r>
              <a:rPr lang="en-US" sz="2000"/>
              <a:t>For a node of depth </a:t>
            </a:r>
            <a:r>
              <a:rPr b="1" i="1" lang="en-US" sz="2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000"/>
              <a:t>, we expect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</a:pPr>
            <a:r>
              <a:rPr b="1"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800">
                <a:latin typeface="Noto Sans Symbols"/>
                <a:ea typeface="Noto Sans Symbols"/>
                <a:cs typeface="Noto Sans Symbols"/>
                <a:sym typeface="Noto Sans Symbols"/>
              </a:rPr>
              <a:t>/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1800"/>
              <a:t>ancestors are good calls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</a:pPr>
            <a:r>
              <a:rPr lang="en-US" sz="1800"/>
              <a:t>The size of the input sequence for the current call is at most (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1800">
                <a:latin typeface="Noto Sans Symbols"/>
                <a:ea typeface="Noto Sans Symbols"/>
                <a:cs typeface="Noto Sans Symbols"/>
                <a:sym typeface="Noto Sans Symbols"/>
              </a:rPr>
              <a:t>/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1800"/>
              <a:t>)</a:t>
            </a:r>
            <a:r>
              <a:rPr b="1" baseline="30000"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30000" lang="en-US" sz="1800">
                <a:latin typeface="Noto Sans Symbols"/>
                <a:ea typeface="Noto Sans Symbols"/>
                <a:cs typeface="Noto Sans Symbols"/>
                <a:sym typeface="Noto Sans Symbols"/>
              </a:rPr>
              <a:t>/</a:t>
            </a:r>
            <a:r>
              <a:rPr baseline="30000" lang="en-US" sz="1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/>
          </a:p>
        </p:txBody>
      </p:sp>
      <p:graphicFrame>
        <p:nvGraphicFramePr>
          <p:cNvPr id="564" name="Google Shape;564;p15"/>
          <p:cNvGraphicFramePr/>
          <p:nvPr/>
        </p:nvGraphicFramePr>
        <p:xfrm>
          <a:off x="4495800" y="3200400"/>
          <a:ext cx="4876800" cy="3052763"/>
        </p:xfrm>
        <a:graphic>
          <a:graphicData uri="http://schemas.openxmlformats.org/presentationml/2006/ole">
            <mc:AlternateContent>
              <mc:Choice Requires="v">
                <p:oleObj r:id="rId4" imgH="3052763" imgW="4876800" progId="Visio.Drawing.6" spid="_x0000_s1">
                  <p:embed/>
                </p:oleObj>
              </mc:Choice>
              <mc:Fallback>
                <p:oleObj r:id="rId5" imgH="3052763" imgW="4876800" progId="Visio.Drawing.6">
                  <p:embed/>
                  <p:pic>
                    <p:nvPicPr>
                      <p:cNvPr id="564" name="Google Shape;564;p15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495800" y="3200400"/>
                        <a:ext cx="4876800" cy="305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descr="Rectangle: Click to edit Master text styles&#10;Second level&#10;Third level&#10;Fourth level&#10;Fifth level" id="565" name="Google Shape;565;p15"/>
          <p:cNvSpPr/>
          <p:nvPr/>
        </p:nvSpPr>
        <p:spPr>
          <a:xfrm>
            <a:off x="609600" y="3124200"/>
            <a:ext cx="41910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00"/>
              <a:buFont typeface="Noto Sans Symbols"/>
              <a:buChar char="•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Therefore, we have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a node of depth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2log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/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the expected input size is one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expected height of the quick-sort tree is </a:t>
            </a: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(log </a:t>
            </a: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200"/>
              <a:buFont typeface="Noto Sans Symbols"/>
              <a:buChar char="•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amount or work done at the nodes of the same depth is </a:t>
            </a: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200"/>
              <a:buFont typeface="Noto Sans Symbols"/>
              <a:buChar char="•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Thus, the expected running time of quick-sort is </a:t>
            </a: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 </a:t>
            </a: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1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Quick-Sort</a:t>
            </a:r>
            <a:endParaRPr/>
          </a:p>
        </p:txBody>
      </p:sp>
      <p:sp>
        <p:nvSpPr>
          <p:cNvPr id="571" name="Google Shape;571;p1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2" name="Google Shape;572;p16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In-Place Quick-Sort</a:t>
            </a:r>
            <a:endParaRPr/>
          </a:p>
        </p:txBody>
      </p:sp>
      <p:sp>
        <p:nvSpPr>
          <p:cNvPr descr="Rectangle: Click to edit Master text styles&#10;Second level&#10;Third level&#10;Fourth level&#10;Fifth level" id="573" name="Google Shape;573;p16"/>
          <p:cNvSpPr txBox="1"/>
          <p:nvPr>
            <p:ph idx="1" type="body"/>
          </p:nvPr>
        </p:nvSpPr>
        <p:spPr>
          <a:xfrm>
            <a:off x="685800" y="1600200"/>
            <a:ext cx="41148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000"/>
              <a:t>Quick-sort can be implemented to run in-place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•"/>
            </a:pPr>
            <a:r>
              <a:rPr lang="en-US" sz="2000"/>
              <a:t>In the partition step, we use replace operations to rearrange the elements of the input sequence such that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</a:pPr>
            <a:r>
              <a:rPr lang="en-US" sz="1800"/>
              <a:t>the elements less than the pivot have rank less than </a:t>
            </a:r>
            <a:r>
              <a:rPr b="1"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</a:pPr>
            <a:r>
              <a:rPr lang="en-US" sz="1800"/>
              <a:t>the elements equal to the pivot have rank between </a:t>
            </a:r>
            <a:r>
              <a:rPr b="1"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-US" sz="1800"/>
              <a:t> and </a:t>
            </a:r>
            <a:r>
              <a:rPr b="1"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 sz="1800"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</a:pPr>
            <a:r>
              <a:rPr lang="en-US" sz="1800"/>
              <a:t>the elements greater than the pivot have rank greater than </a:t>
            </a:r>
            <a:r>
              <a:rPr b="1"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 sz="1800"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•"/>
            </a:pPr>
            <a:r>
              <a:rPr lang="en-US" sz="2000"/>
              <a:t>The recursive calls consider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</a:pPr>
            <a:r>
              <a:rPr lang="en-US" sz="1800"/>
              <a:t>elements with rank less than </a:t>
            </a:r>
            <a:r>
              <a:rPr b="1"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</a:pPr>
            <a:r>
              <a:rPr lang="en-US" sz="1800"/>
              <a:t>elements with rank greater than </a:t>
            </a:r>
            <a:r>
              <a:rPr b="1"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/>
          </a:p>
        </p:txBody>
      </p:sp>
      <p:sp>
        <p:nvSpPr>
          <p:cNvPr id="574" name="Google Shape;574;p16"/>
          <p:cNvSpPr txBox="1"/>
          <p:nvPr/>
        </p:nvSpPr>
        <p:spPr>
          <a:xfrm>
            <a:off x="4800600" y="2133600"/>
            <a:ext cx="3962400" cy="357346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80"/>
              <a:buFont typeface="Noto Sans Symbols"/>
              <a:buNone/>
            </a:pP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inPlaceQuickSort</a:t>
            </a: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S,</a:t>
            </a: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l,</a:t>
            </a: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980"/>
              <a:buFont typeface="Noto Sans Symbols"/>
              <a:buNone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</a:t>
            </a:r>
            <a:r>
              <a:rPr b="1" i="1" lang="en-US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ranks </a:t>
            </a:r>
            <a:r>
              <a:rPr b="1" i="1" lang="en-US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n-US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i="1" lang="en-US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sz="18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980"/>
              <a:buFont typeface="Noto Sans Symbols"/>
              <a:buNone/>
            </a:pPr>
            <a:r>
              <a:rPr lang="en-US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</a:t>
            </a:r>
            <a:r>
              <a:rPr lang="en-US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</a:t>
            </a:r>
            <a:r>
              <a:rPr b="1" i="1" lang="en-US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the</a:t>
            </a:r>
            <a:br>
              <a:rPr lang="en-US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elements of rank between </a:t>
            </a:r>
            <a:r>
              <a:rPr b="1" i="1" lang="en-US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n-US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i="1" lang="en-US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br>
              <a:rPr b="1" i="1" lang="en-US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US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rearranged in increasing order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980"/>
              <a:buFont typeface="Noto Sans Symbols"/>
              <a:buNone/>
            </a:pPr>
            <a:r>
              <a:rPr lang="en-US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</a:t>
            </a: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n-US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≥ </a:t>
            </a:r>
            <a:r>
              <a:rPr b="1" i="1" lang="en-US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sz="18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98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</a:t>
            </a:r>
            <a:endParaRPr b="0" i="0" sz="1800" u="none" cap="none" strike="noStrik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980"/>
              <a:buFont typeface="Noto Sans Symbols"/>
              <a:buNone/>
            </a:pP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random integer between 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endParaRPr b="0" i="0" sz="1800" u="none" cap="none" strike="noStrik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980"/>
              <a:buFont typeface="Noto Sans Symbols"/>
              <a:buNone/>
            </a:pP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S.elemAtRank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1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98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h,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←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inPlacePartition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0" lvl="1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980"/>
              <a:buFont typeface="Noto Sans Symbols"/>
              <a:buNone/>
            </a:pP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inPlaceQuickSort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S,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l,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 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1)</a:t>
            </a:r>
            <a:endParaRPr/>
          </a:p>
          <a:p>
            <a:pPr indent="0" lvl="1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980"/>
              <a:buFont typeface="Noto Sans Symbols"/>
              <a:buNone/>
            </a:pP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inPlaceQuickSort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S,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graphicFrame>
        <p:nvGraphicFramePr>
          <p:cNvPr id="575" name="Google Shape;575;p16"/>
          <p:cNvGraphicFramePr/>
          <p:nvPr/>
        </p:nvGraphicFramePr>
        <p:xfrm>
          <a:off x="6934200" y="228600"/>
          <a:ext cx="1827213" cy="1719263"/>
        </p:xfrm>
        <a:graphic>
          <a:graphicData uri="http://schemas.openxmlformats.org/presentationml/2006/ole">
            <mc:AlternateContent>
              <mc:Choice Requires="v">
                <p:oleObj r:id="rId4" imgH="1719263" imgW="1827213" progId="MS_ClipArt_Gallery.5" spid="_x0000_s1">
                  <p:embed/>
                </p:oleObj>
              </mc:Choice>
              <mc:Fallback>
                <p:oleObj r:id="rId5" imgH="1719263" imgW="1827213" progId="MS_ClipArt_Gallery.5">
                  <p:embed/>
                  <p:pic>
                    <p:nvPicPr>
                      <p:cNvPr id="575" name="Google Shape;575;p16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6934200" y="228600"/>
                        <a:ext cx="1827213" cy="171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1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Quick-Sort</a:t>
            </a:r>
            <a:endParaRPr/>
          </a:p>
        </p:txBody>
      </p:sp>
      <p:sp>
        <p:nvSpPr>
          <p:cNvPr id="581" name="Google Shape;581;p1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2" name="Google Shape;582;p17"/>
          <p:cNvSpPr txBox="1"/>
          <p:nvPr>
            <p:ph type="title"/>
          </p:nvPr>
        </p:nvSpPr>
        <p:spPr>
          <a:xfrm>
            <a:off x="4572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In-Place Partitioning</a:t>
            </a:r>
            <a:endParaRPr/>
          </a:p>
        </p:txBody>
      </p:sp>
      <p:sp>
        <p:nvSpPr>
          <p:cNvPr descr="Rectangle: Click to edit Master text styles&#10;Second level&#10;Third level&#10;Fourth level&#10;Fifth level" id="583" name="Google Shape;583;p17"/>
          <p:cNvSpPr txBox="1"/>
          <p:nvPr>
            <p:ph idx="1" type="body"/>
          </p:nvPr>
        </p:nvSpPr>
        <p:spPr>
          <a:xfrm>
            <a:off x="533400" y="1600200"/>
            <a:ext cx="8382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40"/>
              <a:buChar char="•"/>
            </a:pPr>
            <a:r>
              <a:rPr lang="en-US" sz="2400"/>
              <a:t>Perform the partition using two indices to split S into L and E U G (a similar method can split E U G into E and G).</a:t>
            </a:r>
            <a:endParaRPr/>
          </a:p>
          <a:p>
            <a:pPr indent="-17526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t/>
            </a:r>
            <a:endParaRPr sz="2400"/>
          </a:p>
          <a:p>
            <a:pPr indent="-17526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t/>
            </a:r>
            <a:endParaRPr sz="2400"/>
          </a:p>
          <a:p>
            <a:pPr indent="-17526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640"/>
              <a:buChar char="•"/>
            </a:pPr>
            <a:r>
              <a:rPr lang="en-US" sz="2400"/>
              <a:t>Repeat until j and k cross: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■"/>
            </a:pPr>
            <a:r>
              <a:rPr lang="en-US" sz="2000"/>
              <a:t>Scan j to the right until finding an element </a:t>
            </a:r>
            <a:r>
              <a:rPr lang="en-US" sz="2000" u="sng"/>
              <a:t>&gt;</a:t>
            </a:r>
            <a:r>
              <a:rPr lang="en-US" sz="2000"/>
              <a:t> x.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■"/>
            </a:pPr>
            <a:r>
              <a:rPr lang="en-US" sz="2000"/>
              <a:t>Scan k to the left until finding an element &lt; x.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■"/>
            </a:pPr>
            <a:r>
              <a:rPr lang="en-US" sz="2000"/>
              <a:t>Swap elements at indices j and k</a:t>
            </a:r>
            <a:endParaRPr/>
          </a:p>
        </p:txBody>
      </p:sp>
      <p:graphicFrame>
        <p:nvGraphicFramePr>
          <p:cNvPr id="584" name="Google Shape;584;p17"/>
          <p:cNvGraphicFramePr/>
          <p:nvPr/>
        </p:nvGraphicFramePr>
        <p:xfrm>
          <a:off x="7315200" y="228600"/>
          <a:ext cx="1446213" cy="1360488"/>
        </p:xfrm>
        <a:graphic>
          <a:graphicData uri="http://schemas.openxmlformats.org/presentationml/2006/ole">
            <mc:AlternateContent>
              <mc:Choice Requires="v">
                <p:oleObj r:id="rId4" imgH="1360488" imgW="1446213" progId="MS_ClipArt_Gallery.5" spid="_x0000_s1">
                  <p:embed/>
                </p:oleObj>
              </mc:Choice>
              <mc:Fallback>
                <p:oleObj r:id="rId5" imgH="1360488" imgW="1446213" progId="MS_ClipArt_Gallery.5">
                  <p:embed/>
                  <p:pic>
                    <p:nvPicPr>
                      <p:cNvPr id="584" name="Google Shape;584;p17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7315200" y="228600"/>
                        <a:ext cx="1446213" cy="1360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5" name="Google Shape;585;p17"/>
          <p:cNvSpPr/>
          <p:nvPr/>
        </p:nvSpPr>
        <p:spPr>
          <a:xfrm>
            <a:off x="1371600" y="2770188"/>
            <a:ext cx="4876800" cy="43021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3  2  5  1  0  7  3  5  9  2  7  9  8  9  7  </a:t>
            </a:r>
            <a:r>
              <a:rPr b="1" lang="en-US" sz="1800" u="sng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9</a:t>
            </a:r>
            <a:endParaRPr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6" name="Google Shape;586;p17"/>
          <p:cNvSpPr txBox="1"/>
          <p:nvPr/>
        </p:nvSpPr>
        <p:spPr>
          <a:xfrm>
            <a:off x="1524000" y="2236788"/>
            <a:ext cx="269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</a:t>
            </a:r>
            <a:endParaRPr/>
          </a:p>
        </p:txBody>
      </p:sp>
      <p:sp>
        <p:nvSpPr>
          <p:cNvPr id="587" name="Google Shape;587;p17"/>
          <p:cNvSpPr txBox="1"/>
          <p:nvPr/>
        </p:nvSpPr>
        <p:spPr>
          <a:xfrm>
            <a:off x="5791200" y="2236788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endParaRPr/>
          </a:p>
        </p:txBody>
      </p:sp>
      <p:sp>
        <p:nvSpPr>
          <p:cNvPr id="588" name="Google Shape;588;p17"/>
          <p:cNvSpPr txBox="1"/>
          <p:nvPr/>
        </p:nvSpPr>
        <p:spPr>
          <a:xfrm>
            <a:off x="6511925" y="2743200"/>
            <a:ext cx="165576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(pivot = 6)</a:t>
            </a:r>
            <a:endParaRPr/>
          </a:p>
        </p:txBody>
      </p:sp>
      <p:sp>
        <p:nvSpPr>
          <p:cNvPr id="589" name="Google Shape;589;p17"/>
          <p:cNvSpPr/>
          <p:nvPr/>
        </p:nvSpPr>
        <p:spPr>
          <a:xfrm>
            <a:off x="1447800" y="5437188"/>
            <a:ext cx="4876800" cy="43021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3  2  5  1  0  7  3  5  9  2  7  9  8  9  7  </a:t>
            </a:r>
            <a:r>
              <a:rPr b="1" lang="en-US" sz="1800" u="sng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9</a:t>
            </a:r>
            <a:endParaRPr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0" name="Google Shape;590;p17"/>
          <p:cNvSpPr txBox="1"/>
          <p:nvPr/>
        </p:nvSpPr>
        <p:spPr>
          <a:xfrm>
            <a:off x="2930525" y="4903788"/>
            <a:ext cx="269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</a:t>
            </a:r>
            <a:endParaRPr/>
          </a:p>
        </p:txBody>
      </p:sp>
      <p:sp>
        <p:nvSpPr>
          <p:cNvPr id="591" name="Google Shape;591;p17"/>
          <p:cNvSpPr txBox="1"/>
          <p:nvPr/>
        </p:nvSpPr>
        <p:spPr>
          <a:xfrm>
            <a:off x="3962400" y="4903788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endParaRPr/>
          </a:p>
        </p:txBody>
      </p:sp>
      <p:cxnSp>
        <p:nvCxnSpPr>
          <p:cNvPr id="592" name="Google Shape;592;p17"/>
          <p:cNvCxnSpPr/>
          <p:nvPr/>
        </p:nvCxnSpPr>
        <p:spPr>
          <a:xfrm>
            <a:off x="1600200" y="5181600"/>
            <a:ext cx="1295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3" name="Google Shape;593;p17"/>
          <p:cNvCxnSpPr/>
          <p:nvPr/>
        </p:nvCxnSpPr>
        <p:spPr>
          <a:xfrm rot="10800000">
            <a:off x="4343400" y="5181600"/>
            <a:ext cx="1676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4" name="Google Shape;594;p17"/>
          <p:cNvSpPr/>
          <p:nvPr/>
        </p:nvSpPr>
        <p:spPr>
          <a:xfrm>
            <a:off x="2895600" y="5334000"/>
            <a:ext cx="304800" cy="6096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5" name="Google Shape;595;p17"/>
          <p:cNvSpPr/>
          <p:nvPr/>
        </p:nvSpPr>
        <p:spPr>
          <a:xfrm>
            <a:off x="3962400" y="5334000"/>
            <a:ext cx="304800" cy="6096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6" name="Google Shape;596;p17"/>
          <p:cNvSpPr/>
          <p:nvPr/>
        </p:nvSpPr>
        <p:spPr>
          <a:xfrm>
            <a:off x="3276600" y="6019800"/>
            <a:ext cx="685800" cy="152400"/>
          </a:xfrm>
          <a:custGeom>
            <a:rect b="b" l="l" r="r" t="t"/>
            <a:pathLst>
              <a:path extrusionOk="0" h="96" w="432">
                <a:moveTo>
                  <a:pt x="0" y="0"/>
                </a:moveTo>
                <a:cubicBezTo>
                  <a:pt x="60" y="48"/>
                  <a:pt x="120" y="96"/>
                  <a:pt x="192" y="96"/>
                </a:cubicBezTo>
                <a:cubicBezTo>
                  <a:pt x="264" y="96"/>
                  <a:pt x="348" y="48"/>
                  <a:pt x="432" y="0"/>
                </a:cubicBez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1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Quick-Sort</a:t>
            </a:r>
            <a:endParaRPr/>
          </a:p>
        </p:txBody>
      </p:sp>
      <p:sp>
        <p:nvSpPr>
          <p:cNvPr id="602" name="Google Shape;602;p1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3" name="Google Shape;603;p18"/>
          <p:cNvSpPr txBox="1"/>
          <p:nvPr>
            <p:ph type="title"/>
          </p:nvPr>
        </p:nvSpPr>
        <p:spPr>
          <a:xfrm>
            <a:off x="609600" y="3048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 of Sorting Algorithms</a:t>
            </a:r>
            <a:endParaRPr/>
          </a:p>
        </p:txBody>
      </p:sp>
      <p:graphicFrame>
        <p:nvGraphicFramePr>
          <p:cNvPr id="604" name="Google Shape;604;p18"/>
          <p:cNvGraphicFramePr/>
          <p:nvPr/>
        </p:nvGraphicFramePr>
        <p:xfrm>
          <a:off x="857250" y="162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{5E0A5E10-73AB-4F76-9AA2-36A8E44A6CE7}</a:tableStyleId>
              </a:tblPr>
              <a:tblGrid>
                <a:gridCol w="2376500"/>
                <a:gridCol w="1995475"/>
                <a:gridCol w="3533775"/>
              </a:tblGrid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308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Algorithm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308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Time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308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Notes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</a:tr>
              <a:tr h="806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26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selection-sort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2640"/>
                        <a:buFont typeface="Noto Sans Symbols"/>
                        <a:buNone/>
                      </a:pPr>
                      <a:r>
                        <a:rPr b="1" i="1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r>
                        <a:rPr b="1" i="1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b="0" baseline="3000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-125729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Char char="•"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in-place</a:t>
                      </a:r>
                      <a:endParaRPr/>
                    </a:p>
                    <a:p>
                      <a:pPr indent="-125729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Char char="•"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slow (good for small inputs)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804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26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insertion-sort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2640"/>
                        <a:buFont typeface="Noto Sans Symbols"/>
                        <a:buNone/>
                      </a:pPr>
                      <a:r>
                        <a:rPr b="1" i="1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r>
                        <a:rPr b="1" i="1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b="0" baseline="3000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-125729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Char char="•"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in-place</a:t>
                      </a:r>
                      <a:endParaRPr/>
                    </a:p>
                    <a:p>
                      <a:pPr indent="-125729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Char char="•"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slow (good for small inputs)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806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26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quick-sort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2640"/>
                        <a:buFont typeface="Noto Sans Symbols"/>
                        <a:buNone/>
                      </a:pPr>
                      <a:r>
                        <a:rPr b="1" i="1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r>
                        <a:rPr b="1" i="1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log </a:t>
                      </a:r>
                      <a:r>
                        <a:rPr b="1" i="1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b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expected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-125729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Char char="•"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in-place, randomized</a:t>
                      </a:r>
                      <a:endParaRPr/>
                    </a:p>
                    <a:p>
                      <a:pPr indent="-125729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Char char="•"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fastest (good for large inputs)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</a:tr>
              <a:tr h="806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26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heap-sort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2640"/>
                        <a:buFont typeface="Noto Sans Symbols"/>
                        <a:buNone/>
                      </a:pPr>
                      <a:r>
                        <a:rPr b="1" i="1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r>
                        <a:rPr b="1" i="1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log </a:t>
                      </a:r>
                      <a:r>
                        <a:rPr b="1" i="1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-125729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Char char="•"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in-place</a:t>
                      </a:r>
                      <a:endParaRPr/>
                    </a:p>
                    <a:p>
                      <a:pPr indent="-125729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Char char="•"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fast (good for large inputs)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</a:tr>
              <a:tr h="804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26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merge-sort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2640"/>
                        <a:buFont typeface="Noto Sans Symbols"/>
                        <a:buNone/>
                      </a:pPr>
                      <a:r>
                        <a:rPr b="1" i="1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r>
                        <a:rPr b="1" i="1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log </a:t>
                      </a:r>
                      <a:r>
                        <a:rPr b="1" i="1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-125729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Char char="•"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sequential data access</a:t>
                      </a:r>
                      <a:endParaRPr/>
                    </a:p>
                    <a:p>
                      <a:pPr indent="-125729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Char char="•"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fast  (good for huge inputs)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Quick-Sort</a:t>
            </a:r>
            <a:endParaRPr/>
          </a:p>
        </p:txBody>
      </p:sp>
      <p:sp>
        <p:nvSpPr>
          <p:cNvPr id="224" name="Google Shape;224;p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5" name="Google Shape;225;p1"/>
          <p:cNvSpPr txBox="1"/>
          <p:nvPr>
            <p:ph type="ctrTitle"/>
          </p:nvPr>
        </p:nvSpPr>
        <p:spPr>
          <a:xfrm>
            <a:off x="914400" y="1676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Quick-Sort  - A Recap</a:t>
            </a:r>
            <a:endParaRPr/>
          </a:p>
        </p:txBody>
      </p:sp>
      <p:grpSp>
        <p:nvGrpSpPr>
          <p:cNvPr id="226" name="Google Shape;226;p1"/>
          <p:cNvGrpSpPr/>
          <p:nvPr/>
        </p:nvGrpSpPr>
        <p:grpSpPr>
          <a:xfrm>
            <a:off x="3200400" y="3340100"/>
            <a:ext cx="4600575" cy="1933575"/>
            <a:chOff x="1176" y="2496"/>
            <a:chExt cx="3426" cy="1440"/>
          </a:xfrm>
        </p:grpSpPr>
        <p:sp>
          <p:nvSpPr>
            <p:cNvPr id="227" name="Google Shape;227;p1"/>
            <p:cNvSpPr/>
            <p:nvPr/>
          </p:nvSpPr>
          <p:spPr>
            <a:xfrm>
              <a:off x="1528" y="2496"/>
              <a:ext cx="2688" cy="288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7  4  9  </a:t>
              </a:r>
              <a:r>
                <a:rPr lang="en-US" sz="1800" u="sng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6</a:t>
              </a: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 2  </a:t>
              </a:r>
              <a:r>
                <a:rPr b="1" lang="en-US" sz="18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→</a:t>
              </a: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 </a:t>
              </a:r>
              <a:r>
                <a:rPr lang="en-US" sz="1800">
                  <a:solidFill>
                    <a:schemeClr val="dk2"/>
                  </a:solidFill>
                  <a:latin typeface="Tahoma"/>
                  <a:ea typeface="Tahoma"/>
                  <a:cs typeface="Tahoma"/>
                  <a:sym typeface="Tahoma"/>
                </a:rPr>
                <a:t>2  4  </a:t>
              </a:r>
              <a:r>
                <a:rPr lang="en-US" sz="1800" u="sng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6</a:t>
              </a:r>
              <a:r>
                <a:rPr lang="en-US" sz="1800">
                  <a:solidFill>
                    <a:schemeClr val="dk2"/>
                  </a:solidFill>
                  <a:latin typeface="Tahoma"/>
                  <a:ea typeface="Tahoma"/>
                  <a:cs typeface="Tahoma"/>
                  <a:sym typeface="Tahoma"/>
                </a:rPr>
                <a:t>  7  9</a:t>
              </a:r>
              <a:endParaRPr/>
            </a:p>
          </p:txBody>
        </p:sp>
        <p:sp>
          <p:nvSpPr>
            <p:cNvPr id="228" name="Google Shape;228;p1"/>
            <p:cNvSpPr/>
            <p:nvPr/>
          </p:nvSpPr>
          <p:spPr>
            <a:xfrm>
              <a:off x="1248" y="3072"/>
              <a:ext cx="1344" cy="288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u="sng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 2  </a:t>
              </a:r>
              <a:r>
                <a:rPr b="1" lang="en-US" sz="18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→</a:t>
              </a: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 </a:t>
              </a:r>
              <a:r>
                <a:rPr lang="en-US" sz="1800">
                  <a:solidFill>
                    <a:schemeClr val="dk2"/>
                  </a:solidFill>
                  <a:latin typeface="Tahoma"/>
                  <a:ea typeface="Tahoma"/>
                  <a:cs typeface="Tahoma"/>
                  <a:sym typeface="Tahoma"/>
                </a:rPr>
                <a:t>2  </a:t>
              </a:r>
              <a:r>
                <a:rPr lang="en-US" sz="1800" u="sng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  <p:sp>
          <p:nvSpPr>
            <p:cNvPr id="229" name="Google Shape;229;p1"/>
            <p:cNvSpPr/>
            <p:nvPr/>
          </p:nvSpPr>
          <p:spPr>
            <a:xfrm>
              <a:off x="3168" y="3072"/>
              <a:ext cx="1344" cy="288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u="sng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7</a:t>
              </a: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 9  </a:t>
              </a:r>
              <a:r>
                <a:rPr b="1" lang="en-US" sz="18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→</a:t>
              </a: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 </a:t>
              </a:r>
              <a:r>
                <a:rPr lang="en-US" sz="1800" u="sng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7</a:t>
              </a:r>
              <a:r>
                <a:rPr lang="en-US" sz="1800">
                  <a:solidFill>
                    <a:schemeClr val="dk2"/>
                  </a:solidFill>
                  <a:latin typeface="Tahoma"/>
                  <a:ea typeface="Tahoma"/>
                  <a:cs typeface="Tahoma"/>
                  <a:sym typeface="Tahoma"/>
                </a:rPr>
                <a:t>  9</a:t>
              </a:r>
              <a:endParaRPr/>
            </a:p>
          </p:txBody>
        </p:sp>
        <p:sp>
          <p:nvSpPr>
            <p:cNvPr id="230" name="Google Shape;230;p1"/>
            <p:cNvSpPr/>
            <p:nvPr/>
          </p:nvSpPr>
          <p:spPr>
            <a:xfrm>
              <a:off x="1176" y="3648"/>
              <a:ext cx="648" cy="288"/>
            </a:xfrm>
            <a:prstGeom prst="roundRect">
              <a:avLst>
                <a:gd fmla="val 16667" name="adj"/>
              </a:avLst>
            </a:prstGeom>
            <a:solidFill>
              <a:schemeClr val="folHlink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 </a:t>
              </a:r>
              <a:r>
                <a:rPr b="1" lang="en-US" sz="18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→</a:t>
              </a: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</a:t>
              </a:r>
              <a:r>
                <a:rPr lang="en-US" sz="1800">
                  <a:solidFill>
                    <a:schemeClr val="dk2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2064" y="3648"/>
              <a:ext cx="624" cy="288"/>
            </a:xfrm>
            <a:prstGeom prst="roundRect">
              <a:avLst>
                <a:gd fmla="val 16667" name="adj"/>
              </a:avLst>
            </a:prstGeom>
            <a:solidFill>
              <a:schemeClr val="folHlink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2" name="Google Shape;232;p1"/>
            <p:cNvSpPr/>
            <p:nvPr/>
          </p:nvSpPr>
          <p:spPr>
            <a:xfrm>
              <a:off x="3090" y="3648"/>
              <a:ext cx="636" cy="288"/>
            </a:xfrm>
            <a:prstGeom prst="roundRect">
              <a:avLst>
                <a:gd fmla="val 16667" name="adj"/>
              </a:avLst>
            </a:prstGeom>
            <a:solidFill>
              <a:schemeClr val="folHlink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3" name="Google Shape;233;p1"/>
            <p:cNvSpPr/>
            <p:nvPr/>
          </p:nvSpPr>
          <p:spPr>
            <a:xfrm>
              <a:off x="3984" y="3648"/>
              <a:ext cx="618" cy="288"/>
            </a:xfrm>
            <a:prstGeom prst="roundRect">
              <a:avLst>
                <a:gd fmla="val 16667" name="adj"/>
              </a:avLst>
            </a:prstGeom>
            <a:solidFill>
              <a:schemeClr val="folHlink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9 </a:t>
              </a:r>
              <a:r>
                <a:rPr b="1" lang="en-US" sz="18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→</a:t>
              </a: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</a:t>
              </a:r>
              <a:r>
                <a:rPr lang="en-US" sz="1800">
                  <a:solidFill>
                    <a:schemeClr val="dk2"/>
                  </a:solidFill>
                  <a:latin typeface="Tahoma"/>
                  <a:ea typeface="Tahoma"/>
                  <a:cs typeface="Tahoma"/>
                  <a:sym typeface="Tahoma"/>
                </a:rPr>
                <a:t>9</a:t>
              </a:r>
              <a:endParaRPr/>
            </a:p>
          </p:txBody>
        </p:sp>
        <p:cxnSp>
          <p:nvCxnSpPr>
            <p:cNvPr id="234" name="Google Shape;234;p1"/>
            <p:cNvCxnSpPr>
              <a:stCxn id="228" idx="0"/>
              <a:endCxn id="227" idx="2"/>
            </p:cNvCxnSpPr>
            <p:nvPr/>
          </p:nvCxnSpPr>
          <p:spPr>
            <a:xfrm flipH="1" rot="10800000">
              <a:off x="1920" y="2772"/>
              <a:ext cx="9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" name="Google Shape;235;p1"/>
            <p:cNvCxnSpPr>
              <a:stCxn id="229" idx="0"/>
              <a:endCxn id="227" idx="2"/>
            </p:cNvCxnSpPr>
            <p:nvPr/>
          </p:nvCxnSpPr>
          <p:spPr>
            <a:xfrm rot="10800000">
              <a:off x="2940" y="2772"/>
              <a:ext cx="9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" name="Google Shape;236;p1"/>
            <p:cNvCxnSpPr>
              <a:stCxn id="230" idx="0"/>
              <a:endCxn id="228" idx="2"/>
            </p:cNvCxnSpPr>
            <p:nvPr/>
          </p:nvCxnSpPr>
          <p:spPr>
            <a:xfrm flipH="1" rot="10800000">
              <a:off x="1500" y="3348"/>
              <a:ext cx="3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1"/>
            <p:cNvCxnSpPr>
              <a:stCxn id="232" idx="0"/>
              <a:endCxn id="229" idx="2"/>
            </p:cNvCxnSpPr>
            <p:nvPr/>
          </p:nvCxnSpPr>
          <p:spPr>
            <a:xfrm flipH="1" rot="10800000">
              <a:off x="3408" y="3348"/>
              <a:ext cx="3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" name="Google Shape;238;p1"/>
            <p:cNvCxnSpPr>
              <a:stCxn id="228" idx="2"/>
              <a:endCxn id="231" idx="0"/>
            </p:cNvCxnSpPr>
            <p:nvPr/>
          </p:nvCxnSpPr>
          <p:spPr>
            <a:xfrm>
              <a:off x="1920" y="3360"/>
              <a:ext cx="6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" name="Google Shape;239;p1"/>
            <p:cNvCxnSpPr>
              <a:stCxn id="229" idx="2"/>
              <a:endCxn id="233" idx="0"/>
            </p:cNvCxnSpPr>
            <p:nvPr/>
          </p:nvCxnSpPr>
          <p:spPr>
            <a:xfrm>
              <a:off x="3840" y="3360"/>
              <a:ext cx="6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Quick-Sort</a:t>
            </a:r>
            <a:endParaRPr/>
          </a:p>
        </p:txBody>
      </p:sp>
      <p:sp>
        <p:nvSpPr>
          <p:cNvPr id="245" name="Google Shape;245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6" name="Google Shape;246;p2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 and Reading</a:t>
            </a:r>
            <a:endParaRPr/>
          </a:p>
        </p:txBody>
      </p:sp>
      <p:sp>
        <p:nvSpPr>
          <p:cNvPr descr="Rectangle: Click to edit Master text styles&#10;Second level&#10;Third level&#10;Fourth level&#10;Fifth level" id="247" name="Google Shape;247;p2"/>
          <p:cNvSpPr txBox="1"/>
          <p:nvPr>
            <p:ph idx="1" type="body"/>
          </p:nvPr>
        </p:nvSpPr>
        <p:spPr>
          <a:xfrm>
            <a:off x="838200" y="1752600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20"/>
              <a:buChar char="•"/>
            </a:pPr>
            <a:r>
              <a:rPr lang="en-US"/>
              <a:t>Quick-sort (§4.3)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Algorithm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Partition step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Quick-sort tree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Execution example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3520"/>
              <a:buChar char="•"/>
            </a:pPr>
            <a:r>
              <a:rPr lang="en-US"/>
              <a:t>Analysis of quick-sort (4.3.1)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3520"/>
              <a:buChar char="•"/>
            </a:pPr>
            <a:r>
              <a:rPr lang="en-US"/>
              <a:t>In-place quick-sort (§4.8)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3520"/>
              <a:buChar char="•"/>
            </a:pPr>
            <a:r>
              <a:rPr lang="en-US"/>
              <a:t>Summary of sorting algorithms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Quick-Sort</a:t>
            </a:r>
            <a:endParaRPr/>
          </a:p>
        </p:txBody>
      </p:sp>
      <p:sp>
        <p:nvSpPr>
          <p:cNvPr id="253" name="Google Shape;253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4" name="Google Shape;254;p3"/>
          <p:cNvSpPr/>
          <p:nvPr/>
        </p:nvSpPr>
        <p:spPr>
          <a:xfrm>
            <a:off x="5816600" y="5670550"/>
            <a:ext cx="228600" cy="3429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5" name="Google Shape;255;p3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Quick-Sort</a:t>
            </a:r>
            <a:endParaRPr/>
          </a:p>
        </p:txBody>
      </p:sp>
      <p:sp>
        <p:nvSpPr>
          <p:cNvPr descr="Rectangle: Click to edit Master text styles&#10;Second level&#10;Third level&#10;Fourth level&#10;Fifth level" id="256" name="Google Shape;256;p3"/>
          <p:cNvSpPr txBox="1"/>
          <p:nvPr>
            <p:ph idx="1" type="body"/>
          </p:nvPr>
        </p:nvSpPr>
        <p:spPr>
          <a:xfrm>
            <a:off x="685800" y="1676400"/>
            <a:ext cx="4114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640"/>
              <a:buChar char="•"/>
            </a:pPr>
            <a:r>
              <a:rPr lang="en-US" sz="2400">
                <a:solidFill>
                  <a:schemeClr val="dk2"/>
                </a:solidFill>
              </a:rPr>
              <a:t>Quick-sort</a:t>
            </a:r>
            <a:r>
              <a:rPr lang="en-US" sz="2400"/>
              <a:t> is a randomized sorting algorithm based on the divide-and-conquer paradigm: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200"/>
              <a:buChar char="■"/>
            </a:pPr>
            <a:r>
              <a:rPr lang="en-US" sz="2000">
                <a:solidFill>
                  <a:schemeClr val="dk2"/>
                </a:solidFill>
              </a:rPr>
              <a:t>Divide</a:t>
            </a:r>
            <a:r>
              <a:rPr lang="en-US" sz="2000"/>
              <a:t>: pick a random element </a:t>
            </a:r>
            <a:r>
              <a:rPr b="1" i="1" lang="en-US" sz="20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000"/>
              <a:t> (called </a:t>
            </a:r>
            <a:r>
              <a:rPr lang="en-US" sz="2000">
                <a:solidFill>
                  <a:schemeClr val="dk2"/>
                </a:solidFill>
              </a:rPr>
              <a:t>pivot</a:t>
            </a:r>
            <a:r>
              <a:rPr lang="en-US" sz="2000"/>
              <a:t>) and partition </a:t>
            </a:r>
            <a:r>
              <a:rPr b="1" i="1" lang="en-US" sz="20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000"/>
              <a:t> into 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710"/>
              <a:buChar char="⬥"/>
            </a:pPr>
            <a:r>
              <a:rPr b="1"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L </a:t>
            </a:r>
            <a:r>
              <a:rPr lang="en-US" sz="1800"/>
              <a:t>elements less than </a:t>
            </a:r>
            <a:r>
              <a:rPr b="1"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710"/>
              <a:buChar char="⬥"/>
            </a:pPr>
            <a:r>
              <a:rPr b="1"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E </a:t>
            </a:r>
            <a:r>
              <a:rPr lang="en-US" sz="1800"/>
              <a:t>elements equal </a:t>
            </a:r>
            <a:r>
              <a:rPr b="1"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1800"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710"/>
              <a:buChar char="⬥"/>
            </a:pPr>
            <a:r>
              <a:rPr b="1"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G </a:t>
            </a:r>
            <a:r>
              <a:rPr lang="en-US" sz="1800"/>
              <a:t>elements greater than </a:t>
            </a:r>
            <a:r>
              <a:rPr b="1"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18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200"/>
              <a:buChar char="■"/>
            </a:pPr>
            <a:r>
              <a:rPr lang="en-US" sz="2000">
                <a:solidFill>
                  <a:schemeClr val="dk2"/>
                </a:solidFill>
              </a:rPr>
              <a:t>Recur</a:t>
            </a:r>
            <a:r>
              <a:rPr lang="en-US" sz="2000"/>
              <a:t>: sort </a:t>
            </a:r>
            <a:r>
              <a:rPr b="1" i="1" lang="en-US" sz="2000">
                <a:latin typeface="Times New Roman"/>
                <a:ea typeface="Times New Roman"/>
                <a:cs typeface="Times New Roman"/>
                <a:sym typeface="Times New Roman"/>
              </a:rPr>
              <a:t>L </a:t>
            </a:r>
            <a:r>
              <a:rPr lang="en-US" sz="2000"/>
              <a:t>and </a:t>
            </a:r>
            <a:r>
              <a:rPr b="1" i="1" lang="en-US" sz="2000"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200"/>
              <a:buChar char="■"/>
            </a:pPr>
            <a:r>
              <a:rPr lang="en-US" sz="2000">
                <a:solidFill>
                  <a:schemeClr val="dk2"/>
                </a:solidFill>
              </a:rPr>
              <a:t>Conquer</a:t>
            </a:r>
            <a:r>
              <a:rPr lang="en-US" sz="2000"/>
              <a:t>: join </a:t>
            </a:r>
            <a:r>
              <a:rPr b="1" i="1" lang="en-US" sz="2000"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n-US" sz="2000"/>
              <a:t>, </a:t>
            </a:r>
            <a:r>
              <a:rPr b="1" i="1" lang="en-US" sz="2000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1" i="1" lang="en-US" sz="2000"/>
              <a:t> </a:t>
            </a:r>
            <a:r>
              <a:rPr lang="en-US" sz="2000"/>
              <a:t>and </a:t>
            </a:r>
            <a:r>
              <a:rPr b="1" i="1" lang="en-US" sz="2000"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endParaRPr/>
          </a:p>
        </p:txBody>
      </p:sp>
      <p:sp>
        <p:nvSpPr>
          <p:cNvPr id="257" name="Google Shape;257;p3"/>
          <p:cNvSpPr/>
          <p:nvPr/>
        </p:nvSpPr>
        <p:spPr>
          <a:xfrm>
            <a:off x="5410200" y="1635125"/>
            <a:ext cx="228600" cy="106045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8" name="Google Shape;258;p3"/>
          <p:cNvSpPr/>
          <p:nvPr/>
        </p:nvSpPr>
        <p:spPr>
          <a:xfrm>
            <a:off x="5816600" y="2238375"/>
            <a:ext cx="228600" cy="4572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9" name="Google Shape;259;p3"/>
          <p:cNvSpPr/>
          <p:nvPr/>
        </p:nvSpPr>
        <p:spPr>
          <a:xfrm>
            <a:off x="6629400" y="2409825"/>
            <a:ext cx="228600" cy="28575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0" name="Google Shape;260;p3"/>
          <p:cNvSpPr/>
          <p:nvPr/>
        </p:nvSpPr>
        <p:spPr>
          <a:xfrm>
            <a:off x="7035800" y="2066925"/>
            <a:ext cx="228600" cy="628650"/>
          </a:xfrm>
          <a:prstGeom prst="rect">
            <a:avLst/>
          </a:prstGeom>
          <a:solidFill>
            <a:schemeClr val="folHlink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261" name="Google Shape;261;p3"/>
          <p:cNvSpPr/>
          <p:nvPr/>
        </p:nvSpPr>
        <p:spPr>
          <a:xfrm>
            <a:off x="7442200" y="1724025"/>
            <a:ext cx="228600" cy="97155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2" name="Google Shape;262;p3"/>
          <p:cNvSpPr/>
          <p:nvPr/>
        </p:nvSpPr>
        <p:spPr>
          <a:xfrm>
            <a:off x="7848600" y="2352675"/>
            <a:ext cx="228600" cy="3429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3" name="Google Shape;263;p3"/>
          <p:cNvSpPr/>
          <p:nvPr/>
        </p:nvSpPr>
        <p:spPr>
          <a:xfrm>
            <a:off x="6223000" y="1895475"/>
            <a:ext cx="228600" cy="8001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4" name="Google Shape;264;p3"/>
          <p:cNvSpPr/>
          <p:nvPr/>
        </p:nvSpPr>
        <p:spPr>
          <a:xfrm>
            <a:off x="7543800" y="3095625"/>
            <a:ext cx="228600" cy="106045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5" name="Google Shape;265;p3"/>
          <p:cNvSpPr/>
          <p:nvPr/>
        </p:nvSpPr>
        <p:spPr>
          <a:xfrm>
            <a:off x="8382000" y="3184525"/>
            <a:ext cx="228600" cy="97155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6" name="Google Shape;266;p3"/>
          <p:cNvSpPr/>
          <p:nvPr/>
        </p:nvSpPr>
        <p:spPr>
          <a:xfrm>
            <a:off x="7962900" y="3355975"/>
            <a:ext cx="228600" cy="8001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67" name="Google Shape;267;p3"/>
          <p:cNvGrpSpPr/>
          <p:nvPr/>
        </p:nvGrpSpPr>
        <p:grpSpPr>
          <a:xfrm>
            <a:off x="5111750" y="3705225"/>
            <a:ext cx="1054100" cy="457200"/>
            <a:chOff x="3320" y="2304"/>
            <a:chExt cx="664" cy="384"/>
          </a:xfrm>
        </p:grpSpPr>
        <p:sp>
          <p:nvSpPr>
            <p:cNvPr id="268" name="Google Shape;268;p3"/>
            <p:cNvSpPr/>
            <p:nvPr/>
          </p:nvSpPr>
          <p:spPr>
            <a:xfrm>
              <a:off x="3320" y="2304"/>
              <a:ext cx="144" cy="384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3580" y="2448"/>
              <a:ext cx="144" cy="24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3840" y="2400"/>
              <a:ext cx="144" cy="288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71" name="Google Shape;271;p3"/>
          <p:cNvSpPr/>
          <p:nvPr/>
        </p:nvSpPr>
        <p:spPr>
          <a:xfrm>
            <a:off x="6743700" y="3533775"/>
            <a:ext cx="228600" cy="628650"/>
          </a:xfrm>
          <a:prstGeom prst="rect">
            <a:avLst/>
          </a:prstGeom>
          <a:solidFill>
            <a:schemeClr val="folHlink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272" name="Google Shape;272;p3"/>
          <p:cNvSpPr/>
          <p:nvPr/>
        </p:nvSpPr>
        <p:spPr>
          <a:xfrm rot="-5400000">
            <a:off x="5486400" y="3686175"/>
            <a:ext cx="304800" cy="1219200"/>
          </a:xfrm>
          <a:prstGeom prst="leftBrace">
            <a:avLst>
              <a:gd fmla="val 33333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"/>
          <p:cNvSpPr txBox="1"/>
          <p:nvPr/>
        </p:nvSpPr>
        <p:spPr>
          <a:xfrm>
            <a:off x="5058958" y="4143375"/>
            <a:ext cx="1159685" cy="1077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5486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/>
          </a:p>
        </p:txBody>
      </p:sp>
      <p:sp>
        <p:nvSpPr>
          <p:cNvPr id="274" name="Google Shape;274;p3"/>
          <p:cNvSpPr/>
          <p:nvPr/>
        </p:nvSpPr>
        <p:spPr>
          <a:xfrm rot="-5400000">
            <a:off x="7924800" y="3686175"/>
            <a:ext cx="304800" cy="1219200"/>
          </a:xfrm>
          <a:prstGeom prst="leftBrace">
            <a:avLst>
              <a:gd fmla="val 33333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"/>
          <p:cNvSpPr txBox="1"/>
          <p:nvPr/>
        </p:nvSpPr>
        <p:spPr>
          <a:xfrm>
            <a:off x="7497358" y="4143375"/>
            <a:ext cx="1159685" cy="1077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5486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endParaRPr/>
          </a:p>
        </p:txBody>
      </p:sp>
      <p:sp>
        <p:nvSpPr>
          <p:cNvPr id="276" name="Google Shape;276;p3"/>
          <p:cNvSpPr/>
          <p:nvPr/>
        </p:nvSpPr>
        <p:spPr>
          <a:xfrm rot="-5400000">
            <a:off x="6705600" y="3990975"/>
            <a:ext cx="304800" cy="609600"/>
          </a:xfrm>
          <a:prstGeom prst="leftBrace">
            <a:avLst>
              <a:gd fmla="val 16667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"/>
          <p:cNvSpPr txBox="1"/>
          <p:nvPr/>
        </p:nvSpPr>
        <p:spPr>
          <a:xfrm>
            <a:off x="6568079" y="4143375"/>
            <a:ext cx="579841" cy="1077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5486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/>
          </a:p>
        </p:txBody>
      </p:sp>
      <p:sp>
        <p:nvSpPr>
          <p:cNvPr id="278" name="Google Shape;278;p3"/>
          <p:cNvSpPr/>
          <p:nvPr/>
        </p:nvSpPr>
        <p:spPr>
          <a:xfrm>
            <a:off x="7442200" y="5041900"/>
            <a:ext cx="228600" cy="97155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9" name="Google Shape;279;p3"/>
          <p:cNvSpPr/>
          <p:nvPr/>
        </p:nvSpPr>
        <p:spPr>
          <a:xfrm>
            <a:off x="7848600" y="4953000"/>
            <a:ext cx="228600" cy="106045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0" name="Google Shape;280;p3"/>
          <p:cNvSpPr/>
          <p:nvPr/>
        </p:nvSpPr>
        <p:spPr>
          <a:xfrm>
            <a:off x="6223000" y="5556250"/>
            <a:ext cx="228600" cy="4572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1" name="Google Shape;281;p3"/>
          <p:cNvSpPr/>
          <p:nvPr/>
        </p:nvSpPr>
        <p:spPr>
          <a:xfrm>
            <a:off x="6629400" y="5384800"/>
            <a:ext cx="228600" cy="628650"/>
          </a:xfrm>
          <a:prstGeom prst="rect">
            <a:avLst/>
          </a:prstGeom>
          <a:solidFill>
            <a:schemeClr val="folHlink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282" name="Google Shape;282;p3"/>
          <p:cNvSpPr/>
          <p:nvPr/>
        </p:nvSpPr>
        <p:spPr>
          <a:xfrm>
            <a:off x="5410200" y="5727700"/>
            <a:ext cx="228600" cy="28575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3" name="Google Shape;283;p3"/>
          <p:cNvSpPr/>
          <p:nvPr/>
        </p:nvSpPr>
        <p:spPr>
          <a:xfrm>
            <a:off x="7035800" y="5213350"/>
            <a:ext cx="228600" cy="8001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Quick-Sort</a:t>
            </a:r>
            <a:endParaRPr/>
          </a:p>
        </p:txBody>
      </p:sp>
      <p:sp>
        <p:nvSpPr>
          <p:cNvPr id="289" name="Google Shape;289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0" name="Google Shape;290;p4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Partition</a:t>
            </a:r>
            <a:endParaRPr/>
          </a:p>
        </p:txBody>
      </p:sp>
      <p:sp>
        <p:nvSpPr>
          <p:cNvPr descr="Rectangle: Click to edit Master text styles&#10;Second level&#10;Third level&#10;Fourth level&#10;Fifth level" id="291" name="Google Shape;291;p4"/>
          <p:cNvSpPr txBox="1"/>
          <p:nvPr>
            <p:ph idx="1" type="body"/>
          </p:nvPr>
        </p:nvSpPr>
        <p:spPr>
          <a:xfrm>
            <a:off x="838200" y="1595438"/>
            <a:ext cx="3657600" cy="4652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000"/>
              <a:t>We partition an input sequence as follows: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080"/>
              <a:buChar char="■"/>
            </a:pPr>
            <a:r>
              <a:rPr lang="en-US" sz="1800"/>
              <a:t>We remove, in turn, each element </a:t>
            </a:r>
            <a:r>
              <a:rPr b="1"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1800"/>
              <a:t> from </a:t>
            </a:r>
            <a:r>
              <a:rPr b="1"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1800"/>
              <a:t> and 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080"/>
              <a:buChar char="■"/>
            </a:pPr>
            <a:r>
              <a:rPr lang="en-US" sz="1800"/>
              <a:t>We insert </a:t>
            </a:r>
            <a:r>
              <a:rPr b="1"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1800"/>
              <a:t> into </a:t>
            </a:r>
            <a:r>
              <a:rPr b="1"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n-US" sz="1800"/>
              <a:t>, </a:t>
            </a:r>
            <a:r>
              <a:rPr b="1"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1" i="1" lang="en-US" sz="1800"/>
              <a:t> </a:t>
            </a:r>
            <a:r>
              <a:rPr lang="en-US" sz="1800"/>
              <a:t>or </a:t>
            </a:r>
            <a:r>
              <a:rPr b="1"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1800"/>
              <a:t>,</a:t>
            </a:r>
            <a:r>
              <a:rPr b="1"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/>
              <a:t>depending on the result of the comparison with the pivot </a:t>
            </a:r>
            <a:r>
              <a:rPr b="1"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200"/>
              <a:buChar char="•"/>
            </a:pPr>
            <a:r>
              <a:rPr lang="en-US" sz="2000"/>
              <a:t>Each insertion and removal is at the beginning or at the end of a sequence, and hence takes </a:t>
            </a:r>
            <a:r>
              <a:rPr b="1" i="1" lang="en-US" sz="2000"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(1)</a:t>
            </a:r>
            <a:r>
              <a:rPr lang="en-US" sz="2000"/>
              <a:t> time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200"/>
              <a:buChar char="•"/>
            </a:pPr>
            <a:r>
              <a:rPr lang="en-US" sz="2000"/>
              <a:t>Thus, the partition step of quick-sort takes </a:t>
            </a:r>
            <a:r>
              <a:rPr b="1" i="1" lang="en-US" sz="2000"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20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2000"/>
              <a:t> time</a:t>
            </a:r>
            <a:endParaRPr/>
          </a:p>
        </p:txBody>
      </p:sp>
      <p:sp>
        <p:nvSpPr>
          <p:cNvPr id="292" name="Google Shape;292;p4"/>
          <p:cNvSpPr txBox="1"/>
          <p:nvPr/>
        </p:nvSpPr>
        <p:spPr>
          <a:xfrm>
            <a:off x="4648200" y="1595438"/>
            <a:ext cx="4114800" cy="478631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80"/>
              <a:buFont typeface="Noto Sans Symbols"/>
              <a:buNone/>
            </a:pP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partition</a:t>
            </a: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S,</a:t>
            </a: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980"/>
              <a:buFont typeface="Noto Sans Symbols"/>
              <a:buNone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</a:t>
            </a:r>
            <a:r>
              <a:rPr b="1" i="1" lang="en-US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position </a:t>
            </a:r>
            <a:r>
              <a:rPr b="1" i="1" lang="en-US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pivot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980"/>
              <a:buFont typeface="Noto Sans Symbols"/>
              <a:buNone/>
            </a:pPr>
            <a:r>
              <a:rPr lang="en-US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subsequences </a:t>
            </a:r>
            <a:r>
              <a:rPr b="1" i="1" lang="en-US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L,</a:t>
            </a:r>
            <a:r>
              <a:rPr lang="en-US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E, G</a:t>
            </a:r>
            <a:r>
              <a:rPr lang="en-US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the </a:t>
            </a:r>
            <a:br>
              <a:rPr lang="en-US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elements of </a:t>
            </a:r>
            <a:r>
              <a:rPr b="1" i="1" lang="en-US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less than, equal to,</a:t>
            </a:r>
            <a:br>
              <a:rPr lang="en-US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or greater than the pivot, resp.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980"/>
              <a:buFont typeface="Noto Sans Symbols"/>
              <a:buNone/>
            </a:pPr>
            <a:r>
              <a:rPr lang="en-US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1" lang="en-US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L,</a:t>
            </a:r>
            <a:r>
              <a:rPr lang="en-US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E, G 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b="1" i="1" lang="en-US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empty sequences</a:t>
            </a:r>
            <a:endParaRPr/>
          </a:p>
          <a:p>
            <a:pPr indent="0" lvl="1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980"/>
              <a:buFont typeface="Noto Sans Symbols"/>
              <a:buNone/>
            </a:pP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S.remove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1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98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</a:t>
            </a:r>
            <a:r>
              <a:rPr b="0" i="0" lang="en-US" sz="1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S.isEmpty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</a:t>
            </a:r>
            <a:endParaRPr/>
          </a:p>
          <a:p>
            <a:pPr indent="0" lvl="1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98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S.remove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S.first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())</a:t>
            </a:r>
            <a:endParaRPr/>
          </a:p>
          <a:p>
            <a:pPr indent="0" lvl="1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98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b="0" i="0" lang="en-US" sz="1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800" u="none" cap="none" strike="noStrik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98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L.insertLast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0" lvl="1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98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 if 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8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98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E.insertLast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0" lvl="1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98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</a:t>
            </a:r>
            <a:r>
              <a:rPr b="0" i="0" lang="en-US" sz="1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</a:t>
            </a: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&gt; </a:t>
            </a: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0" lvl="1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98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G.insertLast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0" lvl="1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98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L,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E, G</a:t>
            </a:r>
            <a:endParaRPr/>
          </a:p>
        </p:txBody>
      </p:sp>
      <p:graphicFrame>
        <p:nvGraphicFramePr>
          <p:cNvPr id="293" name="Google Shape;293;p4"/>
          <p:cNvGraphicFramePr/>
          <p:nvPr/>
        </p:nvGraphicFramePr>
        <p:xfrm>
          <a:off x="7597775" y="228600"/>
          <a:ext cx="1165225" cy="1219200"/>
        </p:xfrm>
        <a:graphic>
          <a:graphicData uri="http://schemas.openxmlformats.org/presentationml/2006/ole">
            <mc:AlternateContent>
              <mc:Choice Requires="v">
                <p:oleObj r:id="rId4" imgH="1219200" imgW="1165225" progId="MS_ClipArt_Gallery.5" spid="_x0000_s1">
                  <p:embed/>
                </p:oleObj>
              </mc:Choice>
              <mc:Fallback>
                <p:oleObj r:id="rId5" imgH="1219200" imgW="1165225" progId="MS_ClipArt_Gallery.5">
                  <p:embed/>
                  <p:pic>
                    <p:nvPicPr>
                      <p:cNvPr id="293" name="Google Shape;293;p4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7597775" y="228600"/>
                        <a:ext cx="1165225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Quick-Sort</a:t>
            </a:r>
            <a:endParaRPr/>
          </a:p>
        </p:txBody>
      </p:sp>
      <p:sp>
        <p:nvSpPr>
          <p:cNvPr id="299" name="Google Shape;299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0" name="Google Shape;300;p5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Quick-Sort Tree</a:t>
            </a:r>
            <a:endParaRPr/>
          </a:p>
        </p:txBody>
      </p:sp>
      <p:sp>
        <p:nvSpPr>
          <p:cNvPr descr="Rectangle: Click to edit Master text styles&#10;Second level&#10;Third level&#10;Fourth level&#10;Fifth level" id="301" name="Google Shape;301;p5"/>
          <p:cNvSpPr txBox="1"/>
          <p:nvPr>
            <p:ph idx="1" type="body"/>
          </p:nvPr>
        </p:nvSpPr>
        <p:spPr>
          <a:xfrm>
            <a:off x="762000" y="1600200"/>
            <a:ext cx="7924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640"/>
              <a:buChar char="•"/>
            </a:pPr>
            <a:r>
              <a:rPr lang="en-US" sz="2400"/>
              <a:t>An execution of quick-sort is depicted by a binary tree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200"/>
              <a:buChar char="■"/>
            </a:pPr>
            <a:r>
              <a:rPr lang="en-US" sz="2000"/>
              <a:t>Each node represents a recursive call of quick-sort and stores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710"/>
              <a:buChar char="⬥"/>
            </a:pPr>
            <a:r>
              <a:rPr lang="en-US" sz="1800"/>
              <a:t>Unsorted sequence before the execution and its pivot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710"/>
              <a:buChar char="⬥"/>
            </a:pPr>
            <a:r>
              <a:rPr lang="en-US" sz="1800"/>
              <a:t>Sorted sequence at the end of the execution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200"/>
              <a:buChar char="■"/>
            </a:pPr>
            <a:r>
              <a:rPr lang="en-US" sz="2000"/>
              <a:t>The root is the initial call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200"/>
              <a:buChar char="■"/>
            </a:pPr>
            <a:r>
              <a:rPr lang="en-US" sz="2000"/>
              <a:t>The leaves are calls on subsequences of size 0 or 1</a:t>
            </a:r>
            <a:endParaRPr sz="2400"/>
          </a:p>
        </p:txBody>
      </p:sp>
      <p:sp>
        <p:nvSpPr>
          <p:cNvPr id="302" name="Google Shape;302;p5"/>
          <p:cNvSpPr/>
          <p:nvPr/>
        </p:nvSpPr>
        <p:spPr>
          <a:xfrm>
            <a:off x="2425700" y="3962400"/>
            <a:ext cx="4267200" cy="457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7  4  9  </a:t>
            </a:r>
            <a:r>
              <a:rPr lang="en-US" sz="2400" u="sng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2  </a:t>
            </a:r>
            <a:r>
              <a:rPr b="1"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→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r>
              <a:rPr lang="en-US" sz="2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2  4  </a:t>
            </a:r>
            <a:r>
              <a:rPr lang="en-US" sz="2400" u="sng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r>
              <a:rPr lang="en-US" sz="2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 7  9</a:t>
            </a:r>
            <a:endParaRPr/>
          </a:p>
        </p:txBody>
      </p:sp>
      <p:sp>
        <p:nvSpPr>
          <p:cNvPr id="303" name="Google Shape;303;p5"/>
          <p:cNvSpPr/>
          <p:nvPr/>
        </p:nvSpPr>
        <p:spPr>
          <a:xfrm>
            <a:off x="1981200" y="4876800"/>
            <a:ext cx="2133600" cy="457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2  </a:t>
            </a:r>
            <a:r>
              <a:rPr b="1"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→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r>
              <a:rPr lang="en-US" sz="2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2  </a:t>
            </a:r>
            <a:r>
              <a:rPr lang="en-US" sz="2400" u="sng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304" name="Google Shape;304;p5"/>
          <p:cNvSpPr/>
          <p:nvPr/>
        </p:nvSpPr>
        <p:spPr>
          <a:xfrm>
            <a:off x="5029200" y="4876800"/>
            <a:ext cx="2133600" cy="457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9  </a:t>
            </a:r>
            <a:r>
              <a:rPr b="1"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→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r>
              <a:rPr lang="en-US" sz="2400" u="sng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r>
              <a:rPr lang="en-US" sz="2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 9</a:t>
            </a:r>
            <a:endParaRPr/>
          </a:p>
        </p:txBody>
      </p:sp>
      <p:sp>
        <p:nvSpPr>
          <p:cNvPr id="305" name="Google Shape;305;p5"/>
          <p:cNvSpPr/>
          <p:nvPr/>
        </p:nvSpPr>
        <p:spPr>
          <a:xfrm>
            <a:off x="1866900" y="5791200"/>
            <a:ext cx="1028700" cy="457200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 </a:t>
            </a:r>
            <a:r>
              <a:rPr b="1"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→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306" name="Google Shape;306;p5"/>
          <p:cNvSpPr/>
          <p:nvPr/>
        </p:nvSpPr>
        <p:spPr>
          <a:xfrm>
            <a:off x="3276600" y="5791200"/>
            <a:ext cx="990600" cy="457200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7" name="Google Shape;307;p5"/>
          <p:cNvSpPr/>
          <p:nvPr/>
        </p:nvSpPr>
        <p:spPr>
          <a:xfrm>
            <a:off x="4905375" y="5791200"/>
            <a:ext cx="1009650" cy="457200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8" name="Google Shape;308;p5"/>
          <p:cNvSpPr/>
          <p:nvPr/>
        </p:nvSpPr>
        <p:spPr>
          <a:xfrm>
            <a:off x="6324600" y="5791200"/>
            <a:ext cx="981075" cy="457200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 </a:t>
            </a:r>
            <a:r>
              <a:rPr b="1"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→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cxnSp>
        <p:nvCxnSpPr>
          <p:cNvPr id="309" name="Google Shape;309;p5"/>
          <p:cNvCxnSpPr>
            <a:stCxn id="303" idx="0"/>
            <a:endCxn id="302" idx="2"/>
          </p:cNvCxnSpPr>
          <p:nvPr/>
        </p:nvCxnSpPr>
        <p:spPr>
          <a:xfrm flipH="1" rot="10800000">
            <a:off x="3048000" y="4419600"/>
            <a:ext cx="1511400" cy="457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5"/>
          <p:cNvCxnSpPr>
            <a:stCxn id="304" idx="0"/>
            <a:endCxn id="302" idx="2"/>
          </p:cNvCxnSpPr>
          <p:nvPr/>
        </p:nvCxnSpPr>
        <p:spPr>
          <a:xfrm rot="10800000">
            <a:off x="4559400" y="4419600"/>
            <a:ext cx="1536600" cy="457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5"/>
          <p:cNvCxnSpPr>
            <a:stCxn id="305" idx="0"/>
            <a:endCxn id="303" idx="2"/>
          </p:cNvCxnSpPr>
          <p:nvPr/>
        </p:nvCxnSpPr>
        <p:spPr>
          <a:xfrm flipH="1" rot="10800000">
            <a:off x="2381250" y="5334000"/>
            <a:ext cx="666600" cy="457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Google Shape;312;p5"/>
          <p:cNvCxnSpPr>
            <a:stCxn id="307" idx="0"/>
            <a:endCxn id="304" idx="2"/>
          </p:cNvCxnSpPr>
          <p:nvPr/>
        </p:nvCxnSpPr>
        <p:spPr>
          <a:xfrm flipH="1" rot="10800000">
            <a:off x="5410200" y="5334000"/>
            <a:ext cx="685800" cy="457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5"/>
          <p:cNvCxnSpPr>
            <a:stCxn id="303" idx="2"/>
            <a:endCxn id="306" idx="0"/>
          </p:cNvCxnSpPr>
          <p:nvPr/>
        </p:nvCxnSpPr>
        <p:spPr>
          <a:xfrm>
            <a:off x="3048000" y="5334000"/>
            <a:ext cx="723900" cy="457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5"/>
          <p:cNvCxnSpPr>
            <a:stCxn id="304" idx="2"/>
            <a:endCxn id="308" idx="0"/>
          </p:cNvCxnSpPr>
          <p:nvPr/>
        </p:nvCxnSpPr>
        <p:spPr>
          <a:xfrm>
            <a:off x="6096000" y="5334000"/>
            <a:ext cx="719100" cy="457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Quick-Sort</a:t>
            </a:r>
            <a:endParaRPr/>
          </a:p>
        </p:txBody>
      </p:sp>
      <p:sp>
        <p:nvSpPr>
          <p:cNvPr id="320" name="Google Shape;320;p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1" name="Google Shape;321;p6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Execution Example</a:t>
            </a:r>
            <a:endParaRPr/>
          </a:p>
        </p:txBody>
      </p:sp>
      <p:sp>
        <p:nvSpPr>
          <p:cNvPr descr="Rectangle: Click to edit Master text styles&#10;Second level&#10;Third level&#10;Fourth level&#10;Fifth level" id="322" name="Google Shape;322;p6"/>
          <p:cNvSpPr txBox="1"/>
          <p:nvPr>
            <p:ph idx="1" type="body"/>
          </p:nvPr>
        </p:nvSpPr>
        <p:spPr>
          <a:xfrm>
            <a:off x="762000" y="1676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520"/>
              <a:buChar char="•"/>
            </a:pPr>
            <a:r>
              <a:rPr lang="en-US"/>
              <a:t>Pivot selection</a:t>
            </a:r>
            <a:endParaRPr/>
          </a:p>
        </p:txBody>
      </p:sp>
      <p:cxnSp>
        <p:nvCxnSpPr>
          <p:cNvPr id="323" name="Google Shape;323;p6"/>
          <p:cNvCxnSpPr>
            <a:stCxn id="324" idx="0"/>
            <a:endCxn id="325" idx="2"/>
          </p:cNvCxnSpPr>
          <p:nvPr/>
        </p:nvCxnSpPr>
        <p:spPr>
          <a:xfrm flipH="1" rot="10800000">
            <a:off x="1413669" y="4044900"/>
            <a:ext cx="1091400" cy="603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6"/>
          <p:cNvCxnSpPr>
            <a:stCxn id="327" idx="0"/>
            <a:endCxn id="325" idx="2"/>
          </p:cNvCxnSpPr>
          <p:nvPr/>
        </p:nvCxnSpPr>
        <p:spPr>
          <a:xfrm rot="10800000">
            <a:off x="2505076" y="4044938"/>
            <a:ext cx="10668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5" name="Google Shape;325;p6"/>
          <p:cNvSpPr/>
          <p:nvPr/>
        </p:nvSpPr>
        <p:spPr>
          <a:xfrm>
            <a:off x="1223963" y="3617913"/>
            <a:ext cx="2562225" cy="42703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7  2  9  4  </a:t>
            </a:r>
            <a:r>
              <a:rPr b="1"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→</a:t>
            </a:r>
            <a:r>
              <a:rPr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  2  4  7  9</a:t>
            </a:r>
            <a:endParaRPr/>
          </a:p>
        </p:txBody>
      </p:sp>
      <p:sp>
        <p:nvSpPr>
          <p:cNvPr id="324" name="Google Shape;324;p6"/>
          <p:cNvSpPr/>
          <p:nvPr/>
        </p:nvSpPr>
        <p:spPr>
          <a:xfrm>
            <a:off x="1066800" y="4648200"/>
            <a:ext cx="693738" cy="427038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2 </a:t>
            </a:r>
            <a:r>
              <a:rPr b="1" lang="en-US" sz="18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→</a:t>
            </a:r>
            <a:r>
              <a:rPr lang="en-US" sz="18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 2</a:t>
            </a:r>
            <a:endParaRPr/>
          </a:p>
        </p:txBody>
      </p:sp>
      <p:sp>
        <p:nvSpPr>
          <p:cNvPr id="328" name="Google Shape;328;p6"/>
          <p:cNvSpPr/>
          <p:nvPr/>
        </p:nvSpPr>
        <p:spPr>
          <a:xfrm>
            <a:off x="2286000" y="2590800"/>
            <a:ext cx="4876800" cy="43021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7  2  9  4 3  7  </a:t>
            </a:r>
            <a:r>
              <a:rPr lang="en-US" sz="1800" u="sng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1</a:t>
            </a:r>
            <a:r>
              <a:rPr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r>
              <a:rPr b="1"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→</a:t>
            </a: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r>
              <a:rPr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1  2  3  4  6  7  8  9</a:t>
            </a:r>
            <a:endParaRPr/>
          </a:p>
        </p:txBody>
      </p:sp>
      <p:cxnSp>
        <p:nvCxnSpPr>
          <p:cNvPr id="329" name="Google Shape;329;p6"/>
          <p:cNvCxnSpPr>
            <a:stCxn id="325" idx="0"/>
            <a:endCxn id="328" idx="2"/>
          </p:cNvCxnSpPr>
          <p:nvPr/>
        </p:nvCxnSpPr>
        <p:spPr>
          <a:xfrm flipH="1" rot="10800000">
            <a:off x="2505076" y="3020913"/>
            <a:ext cx="2219400" cy="597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6"/>
          <p:cNvCxnSpPr>
            <a:stCxn id="331" idx="0"/>
            <a:endCxn id="328" idx="2"/>
          </p:cNvCxnSpPr>
          <p:nvPr/>
        </p:nvCxnSpPr>
        <p:spPr>
          <a:xfrm rot="10800000">
            <a:off x="4724475" y="3020913"/>
            <a:ext cx="2200200" cy="597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1" name="Google Shape;331;p6"/>
          <p:cNvSpPr/>
          <p:nvPr/>
        </p:nvSpPr>
        <p:spPr>
          <a:xfrm>
            <a:off x="5643563" y="3617913"/>
            <a:ext cx="2562225" cy="42703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3  8  6  1  </a:t>
            </a:r>
            <a:r>
              <a:rPr b="1"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→</a:t>
            </a:r>
            <a:r>
              <a:rPr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  1  3  8  6</a:t>
            </a:r>
            <a:endParaRPr/>
          </a:p>
        </p:txBody>
      </p:sp>
      <p:sp>
        <p:nvSpPr>
          <p:cNvPr id="332" name="Google Shape;332;p6"/>
          <p:cNvSpPr/>
          <p:nvPr/>
        </p:nvSpPr>
        <p:spPr>
          <a:xfrm>
            <a:off x="5486400" y="4646613"/>
            <a:ext cx="720725" cy="427037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3 </a:t>
            </a:r>
            <a:r>
              <a:rPr b="1" lang="en-US" sz="18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→</a:t>
            </a:r>
            <a:r>
              <a:rPr lang="en-US" sz="18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 3</a:t>
            </a:r>
            <a:endParaRPr/>
          </a:p>
        </p:txBody>
      </p:sp>
      <p:sp>
        <p:nvSpPr>
          <p:cNvPr id="333" name="Google Shape;333;p6"/>
          <p:cNvSpPr/>
          <p:nvPr/>
        </p:nvSpPr>
        <p:spPr>
          <a:xfrm>
            <a:off x="7620000" y="4646613"/>
            <a:ext cx="693738" cy="427037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8 </a:t>
            </a:r>
            <a:r>
              <a:rPr b="1" lang="en-US" sz="18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→</a:t>
            </a:r>
            <a:r>
              <a:rPr lang="en-US" sz="18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 8</a:t>
            </a:r>
            <a:endParaRPr/>
          </a:p>
        </p:txBody>
      </p:sp>
      <p:cxnSp>
        <p:nvCxnSpPr>
          <p:cNvPr id="334" name="Google Shape;334;p6"/>
          <p:cNvCxnSpPr>
            <a:stCxn id="332" idx="0"/>
            <a:endCxn id="331" idx="2"/>
          </p:cNvCxnSpPr>
          <p:nvPr/>
        </p:nvCxnSpPr>
        <p:spPr>
          <a:xfrm flipH="1" rot="10800000">
            <a:off x="5846762" y="4044813"/>
            <a:ext cx="1077900" cy="601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6"/>
          <p:cNvCxnSpPr>
            <a:stCxn id="333" idx="0"/>
            <a:endCxn id="331" idx="2"/>
          </p:cNvCxnSpPr>
          <p:nvPr/>
        </p:nvCxnSpPr>
        <p:spPr>
          <a:xfrm rot="10800000">
            <a:off x="6924669" y="4044813"/>
            <a:ext cx="1042200" cy="601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6"/>
          <p:cNvCxnSpPr>
            <a:stCxn id="337" idx="0"/>
            <a:endCxn id="327" idx="2"/>
          </p:cNvCxnSpPr>
          <p:nvPr/>
        </p:nvCxnSpPr>
        <p:spPr>
          <a:xfrm flipH="1" rot="10800000">
            <a:off x="3091657" y="5070463"/>
            <a:ext cx="4803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" name="Google Shape;338;p6"/>
          <p:cNvCxnSpPr>
            <a:stCxn id="327" idx="2"/>
            <a:endCxn id="339" idx="0"/>
          </p:cNvCxnSpPr>
          <p:nvPr/>
        </p:nvCxnSpPr>
        <p:spPr>
          <a:xfrm>
            <a:off x="3571876" y="5070475"/>
            <a:ext cx="5040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7" name="Google Shape;327;p6"/>
          <p:cNvSpPr/>
          <p:nvPr/>
        </p:nvSpPr>
        <p:spPr>
          <a:xfrm>
            <a:off x="2824163" y="4643438"/>
            <a:ext cx="1495425" cy="42703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9  4  </a:t>
            </a:r>
            <a:r>
              <a:rPr b="1"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→</a:t>
            </a:r>
            <a:r>
              <a:rPr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  4  9</a:t>
            </a:r>
            <a:endParaRPr/>
          </a:p>
        </p:txBody>
      </p:sp>
      <p:sp>
        <p:nvSpPr>
          <p:cNvPr id="337" name="Google Shape;337;p6"/>
          <p:cNvSpPr/>
          <p:nvPr/>
        </p:nvSpPr>
        <p:spPr>
          <a:xfrm>
            <a:off x="2738438" y="5668963"/>
            <a:ext cx="706437" cy="427037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9 </a:t>
            </a:r>
            <a:r>
              <a:rPr b="1" lang="en-US" sz="18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→</a:t>
            </a:r>
            <a:r>
              <a:rPr lang="en-US" sz="18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 9</a:t>
            </a:r>
            <a:endParaRPr/>
          </a:p>
        </p:txBody>
      </p:sp>
      <p:sp>
        <p:nvSpPr>
          <p:cNvPr id="339" name="Google Shape;339;p6"/>
          <p:cNvSpPr/>
          <p:nvPr/>
        </p:nvSpPr>
        <p:spPr>
          <a:xfrm>
            <a:off x="3732213" y="5668963"/>
            <a:ext cx="687387" cy="427037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4 </a:t>
            </a:r>
            <a:r>
              <a:rPr b="1" lang="en-US" sz="18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→</a:t>
            </a:r>
            <a:r>
              <a:rPr lang="en-US" sz="18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 4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Quick-Sort</a:t>
            </a:r>
            <a:endParaRPr/>
          </a:p>
        </p:txBody>
      </p:sp>
      <p:sp>
        <p:nvSpPr>
          <p:cNvPr id="345" name="Google Shape;345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6" name="Google Shape;346;p7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Execution Example (cont.)</a:t>
            </a:r>
            <a:endParaRPr/>
          </a:p>
        </p:txBody>
      </p:sp>
      <p:sp>
        <p:nvSpPr>
          <p:cNvPr descr="Rectangle: Click to edit Master text styles&#10;Second level&#10;Third level&#10;Fourth level&#10;Fifth level" id="347" name="Google Shape;347;p7"/>
          <p:cNvSpPr txBox="1"/>
          <p:nvPr>
            <p:ph idx="1" type="body"/>
          </p:nvPr>
        </p:nvSpPr>
        <p:spPr>
          <a:xfrm>
            <a:off x="838200" y="16764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520"/>
              <a:buChar char="•"/>
            </a:pPr>
            <a:r>
              <a:rPr lang="en-US"/>
              <a:t>Partition, recursive call, pivot selection</a:t>
            </a:r>
            <a:endParaRPr/>
          </a:p>
        </p:txBody>
      </p:sp>
      <p:cxnSp>
        <p:nvCxnSpPr>
          <p:cNvPr id="348" name="Google Shape;348;p7"/>
          <p:cNvCxnSpPr>
            <a:stCxn id="349" idx="0"/>
            <a:endCxn id="350" idx="2"/>
          </p:cNvCxnSpPr>
          <p:nvPr/>
        </p:nvCxnSpPr>
        <p:spPr>
          <a:xfrm flipH="1" rot="10800000">
            <a:off x="1413669" y="4044900"/>
            <a:ext cx="1091400" cy="603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7"/>
          <p:cNvCxnSpPr>
            <a:stCxn id="352" idx="0"/>
            <a:endCxn id="350" idx="2"/>
          </p:cNvCxnSpPr>
          <p:nvPr/>
        </p:nvCxnSpPr>
        <p:spPr>
          <a:xfrm rot="10800000">
            <a:off x="2505076" y="4044938"/>
            <a:ext cx="10668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7"/>
          <p:cNvCxnSpPr>
            <a:stCxn id="354" idx="0"/>
            <a:endCxn id="352" idx="2"/>
          </p:cNvCxnSpPr>
          <p:nvPr/>
        </p:nvCxnSpPr>
        <p:spPr>
          <a:xfrm flipH="1" rot="10800000">
            <a:off x="3091657" y="5070463"/>
            <a:ext cx="4803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Google Shape;355;p7"/>
          <p:cNvCxnSpPr>
            <a:stCxn id="352" idx="2"/>
            <a:endCxn id="356" idx="0"/>
          </p:cNvCxnSpPr>
          <p:nvPr/>
        </p:nvCxnSpPr>
        <p:spPr>
          <a:xfrm>
            <a:off x="3571876" y="5070475"/>
            <a:ext cx="5040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0" name="Google Shape;350;p7"/>
          <p:cNvSpPr/>
          <p:nvPr/>
        </p:nvSpPr>
        <p:spPr>
          <a:xfrm>
            <a:off x="1223963" y="3617913"/>
            <a:ext cx="2562225" cy="42703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u="sng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4  3  1</a:t>
            </a:r>
            <a:r>
              <a:rPr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→</a:t>
            </a:r>
            <a:r>
              <a:rPr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  2  4  7  9</a:t>
            </a:r>
            <a:endParaRPr/>
          </a:p>
        </p:txBody>
      </p:sp>
      <p:sp>
        <p:nvSpPr>
          <p:cNvPr id="352" name="Google Shape;352;p7"/>
          <p:cNvSpPr/>
          <p:nvPr/>
        </p:nvSpPr>
        <p:spPr>
          <a:xfrm>
            <a:off x="2824163" y="4643438"/>
            <a:ext cx="1495425" cy="42703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9  4  </a:t>
            </a:r>
            <a:r>
              <a:rPr b="1"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→</a:t>
            </a:r>
            <a:r>
              <a:rPr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  4  9</a:t>
            </a:r>
            <a:endParaRPr/>
          </a:p>
        </p:txBody>
      </p:sp>
      <p:sp>
        <p:nvSpPr>
          <p:cNvPr id="354" name="Google Shape;354;p7"/>
          <p:cNvSpPr/>
          <p:nvPr/>
        </p:nvSpPr>
        <p:spPr>
          <a:xfrm>
            <a:off x="2738438" y="5668963"/>
            <a:ext cx="706437" cy="427037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9 </a:t>
            </a:r>
            <a:r>
              <a:rPr b="1" lang="en-US" sz="18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→</a:t>
            </a:r>
            <a:r>
              <a:rPr lang="en-US" sz="18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 9</a:t>
            </a:r>
            <a:endParaRPr/>
          </a:p>
        </p:txBody>
      </p:sp>
      <p:sp>
        <p:nvSpPr>
          <p:cNvPr id="356" name="Google Shape;356;p7"/>
          <p:cNvSpPr/>
          <p:nvPr/>
        </p:nvSpPr>
        <p:spPr>
          <a:xfrm>
            <a:off x="3732213" y="5668963"/>
            <a:ext cx="687387" cy="427037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4 </a:t>
            </a:r>
            <a:r>
              <a:rPr b="1" lang="en-US" sz="18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→</a:t>
            </a:r>
            <a:r>
              <a:rPr lang="en-US" sz="18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 4</a:t>
            </a:r>
            <a:endParaRPr/>
          </a:p>
        </p:txBody>
      </p:sp>
      <p:sp>
        <p:nvSpPr>
          <p:cNvPr id="357" name="Google Shape;357;p7"/>
          <p:cNvSpPr/>
          <p:nvPr/>
        </p:nvSpPr>
        <p:spPr>
          <a:xfrm>
            <a:off x="2286000" y="2590800"/>
            <a:ext cx="4876800" cy="43021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7  2  9  4  3  7  </a:t>
            </a:r>
            <a:r>
              <a:rPr lang="en-US" sz="1800" u="sng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1</a:t>
            </a:r>
            <a:r>
              <a:rPr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→</a:t>
            </a: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r>
              <a:rPr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1  2  3  4  6  7  8  9</a:t>
            </a:r>
            <a:endParaRPr/>
          </a:p>
        </p:txBody>
      </p:sp>
      <p:cxnSp>
        <p:nvCxnSpPr>
          <p:cNvPr id="358" name="Google Shape;358;p7"/>
          <p:cNvCxnSpPr>
            <a:stCxn id="350" idx="0"/>
            <a:endCxn id="357" idx="2"/>
          </p:cNvCxnSpPr>
          <p:nvPr/>
        </p:nvCxnSpPr>
        <p:spPr>
          <a:xfrm flipH="1" rot="10800000">
            <a:off x="2505076" y="3020913"/>
            <a:ext cx="2219400" cy="597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7"/>
          <p:cNvCxnSpPr>
            <a:stCxn id="360" idx="0"/>
            <a:endCxn id="357" idx="2"/>
          </p:cNvCxnSpPr>
          <p:nvPr/>
        </p:nvCxnSpPr>
        <p:spPr>
          <a:xfrm rot="10800000">
            <a:off x="4724475" y="3020913"/>
            <a:ext cx="2200200" cy="597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7"/>
          <p:cNvCxnSpPr/>
          <p:nvPr/>
        </p:nvCxnSpPr>
        <p:spPr>
          <a:xfrm flipH="1">
            <a:off x="2438400" y="3200400"/>
            <a:ext cx="533400" cy="1524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0" name="Google Shape;360;p7"/>
          <p:cNvSpPr/>
          <p:nvPr/>
        </p:nvSpPr>
        <p:spPr>
          <a:xfrm>
            <a:off x="5643563" y="3617913"/>
            <a:ext cx="2562225" cy="42703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3  8  6  1  </a:t>
            </a:r>
            <a:r>
              <a:rPr b="1"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→</a:t>
            </a:r>
            <a:r>
              <a:rPr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  1  3  8  6</a:t>
            </a:r>
            <a:endParaRPr/>
          </a:p>
        </p:txBody>
      </p:sp>
      <p:sp>
        <p:nvSpPr>
          <p:cNvPr id="362" name="Google Shape;362;p7"/>
          <p:cNvSpPr/>
          <p:nvPr/>
        </p:nvSpPr>
        <p:spPr>
          <a:xfrm>
            <a:off x="5486400" y="4646613"/>
            <a:ext cx="720725" cy="427037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3 </a:t>
            </a:r>
            <a:r>
              <a:rPr b="1" lang="en-US" sz="18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→</a:t>
            </a:r>
            <a:r>
              <a:rPr lang="en-US" sz="18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 3</a:t>
            </a:r>
            <a:endParaRPr/>
          </a:p>
        </p:txBody>
      </p:sp>
      <p:sp>
        <p:nvSpPr>
          <p:cNvPr id="363" name="Google Shape;363;p7"/>
          <p:cNvSpPr/>
          <p:nvPr/>
        </p:nvSpPr>
        <p:spPr>
          <a:xfrm>
            <a:off x="7620000" y="4646613"/>
            <a:ext cx="693738" cy="427037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8 </a:t>
            </a:r>
            <a:r>
              <a:rPr b="1" lang="en-US" sz="18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→</a:t>
            </a:r>
            <a:r>
              <a:rPr lang="en-US" sz="18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 8</a:t>
            </a:r>
            <a:endParaRPr/>
          </a:p>
        </p:txBody>
      </p:sp>
      <p:cxnSp>
        <p:nvCxnSpPr>
          <p:cNvPr id="364" name="Google Shape;364;p7"/>
          <p:cNvCxnSpPr>
            <a:stCxn id="362" idx="0"/>
            <a:endCxn id="360" idx="2"/>
          </p:cNvCxnSpPr>
          <p:nvPr/>
        </p:nvCxnSpPr>
        <p:spPr>
          <a:xfrm flipH="1" rot="10800000">
            <a:off x="5846762" y="4044813"/>
            <a:ext cx="1077900" cy="601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p7"/>
          <p:cNvCxnSpPr>
            <a:stCxn id="363" idx="0"/>
            <a:endCxn id="360" idx="2"/>
          </p:cNvCxnSpPr>
          <p:nvPr/>
        </p:nvCxnSpPr>
        <p:spPr>
          <a:xfrm rot="10800000">
            <a:off x="6924669" y="4044813"/>
            <a:ext cx="1042200" cy="601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9" name="Google Shape;349;p7"/>
          <p:cNvSpPr/>
          <p:nvPr/>
        </p:nvSpPr>
        <p:spPr>
          <a:xfrm>
            <a:off x="1066800" y="4648200"/>
            <a:ext cx="693738" cy="427038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2 </a:t>
            </a:r>
            <a:r>
              <a:rPr b="1" lang="en-US" sz="18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→</a:t>
            </a:r>
            <a:r>
              <a:rPr lang="en-US" sz="18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 2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Quick-Sort</a:t>
            </a:r>
            <a:endParaRPr/>
          </a:p>
        </p:txBody>
      </p:sp>
      <p:sp>
        <p:nvSpPr>
          <p:cNvPr id="371" name="Google Shape;371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2" name="Google Shape;372;p8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Execution Example (cont.)</a:t>
            </a:r>
            <a:endParaRPr/>
          </a:p>
        </p:txBody>
      </p:sp>
      <p:sp>
        <p:nvSpPr>
          <p:cNvPr descr="Rectangle: Click to edit Master text styles&#10;Second level&#10;Third level&#10;Fourth level&#10;Fifth level" id="373" name="Google Shape;373;p8"/>
          <p:cNvSpPr txBox="1"/>
          <p:nvPr>
            <p:ph idx="1" type="body"/>
          </p:nvPr>
        </p:nvSpPr>
        <p:spPr>
          <a:xfrm>
            <a:off x="838200" y="1676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520"/>
              <a:buChar char="•"/>
            </a:pPr>
            <a:r>
              <a:rPr lang="en-US"/>
              <a:t>Partition, recursive call, base case</a:t>
            </a:r>
            <a:endParaRPr/>
          </a:p>
        </p:txBody>
      </p:sp>
      <p:cxnSp>
        <p:nvCxnSpPr>
          <p:cNvPr id="374" name="Google Shape;374;p8"/>
          <p:cNvCxnSpPr>
            <a:stCxn id="375" idx="0"/>
            <a:endCxn id="376" idx="2"/>
          </p:cNvCxnSpPr>
          <p:nvPr/>
        </p:nvCxnSpPr>
        <p:spPr>
          <a:xfrm flipH="1" rot="10800000">
            <a:off x="1524000" y="4044938"/>
            <a:ext cx="9810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7" name="Google Shape;377;p8"/>
          <p:cNvCxnSpPr>
            <a:stCxn id="378" idx="0"/>
            <a:endCxn id="376" idx="2"/>
          </p:cNvCxnSpPr>
          <p:nvPr/>
        </p:nvCxnSpPr>
        <p:spPr>
          <a:xfrm rot="10800000">
            <a:off x="2505076" y="4044938"/>
            <a:ext cx="10668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8"/>
          <p:cNvCxnSpPr>
            <a:stCxn id="380" idx="0"/>
            <a:endCxn id="378" idx="2"/>
          </p:cNvCxnSpPr>
          <p:nvPr/>
        </p:nvCxnSpPr>
        <p:spPr>
          <a:xfrm flipH="1" rot="10800000">
            <a:off x="3091657" y="5070463"/>
            <a:ext cx="4803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" name="Google Shape;381;p8"/>
          <p:cNvCxnSpPr>
            <a:stCxn id="378" idx="2"/>
            <a:endCxn id="382" idx="0"/>
          </p:cNvCxnSpPr>
          <p:nvPr/>
        </p:nvCxnSpPr>
        <p:spPr>
          <a:xfrm>
            <a:off x="3571876" y="5070475"/>
            <a:ext cx="504000" cy="59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6" name="Google Shape;376;p8"/>
          <p:cNvSpPr/>
          <p:nvPr/>
        </p:nvSpPr>
        <p:spPr>
          <a:xfrm>
            <a:off x="1223963" y="3617913"/>
            <a:ext cx="2562225" cy="42703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r>
              <a:rPr lang="en-US" sz="1800" u="sng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4  3  1</a:t>
            </a:r>
            <a:r>
              <a:rPr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→→</a:t>
            </a:r>
            <a:r>
              <a:rPr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  2  4  7  </a:t>
            </a:r>
            <a:endParaRPr/>
          </a:p>
        </p:txBody>
      </p:sp>
      <p:sp>
        <p:nvSpPr>
          <p:cNvPr id="375" name="Google Shape;375;p8"/>
          <p:cNvSpPr/>
          <p:nvPr/>
        </p:nvSpPr>
        <p:spPr>
          <a:xfrm>
            <a:off x="1066800" y="4643438"/>
            <a:ext cx="914400" cy="427037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→</a:t>
            </a:r>
            <a:r>
              <a:rPr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378" name="Google Shape;378;p8"/>
          <p:cNvSpPr/>
          <p:nvPr/>
        </p:nvSpPr>
        <p:spPr>
          <a:xfrm>
            <a:off x="2824163" y="4643438"/>
            <a:ext cx="1495425" cy="42703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9  4  </a:t>
            </a:r>
            <a:r>
              <a:rPr b="1"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→</a:t>
            </a:r>
            <a:r>
              <a:rPr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  4  9</a:t>
            </a:r>
            <a:endParaRPr/>
          </a:p>
        </p:txBody>
      </p:sp>
      <p:sp>
        <p:nvSpPr>
          <p:cNvPr id="380" name="Google Shape;380;p8"/>
          <p:cNvSpPr/>
          <p:nvPr/>
        </p:nvSpPr>
        <p:spPr>
          <a:xfrm>
            <a:off x="2738438" y="5668963"/>
            <a:ext cx="706437" cy="427037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9 </a:t>
            </a:r>
            <a:r>
              <a:rPr b="1" lang="en-US" sz="18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→</a:t>
            </a:r>
            <a:r>
              <a:rPr lang="en-US" sz="18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 9</a:t>
            </a:r>
            <a:endParaRPr/>
          </a:p>
        </p:txBody>
      </p:sp>
      <p:sp>
        <p:nvSpPr>
          <p:cNvPr id="382" name="Google Shape;382;p8"/>
          <p:cNvSpPr/>
          <p:nvPr/>
        </p:nvSpPr>
        <p:spPr>
          <a:xfrm>
            <a:off x="3732213" y="5668963"/>
            <a:ext cx="687387" cy="427037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4 </a:t>
            </a:r>
            <a:r>
              <a:rPr b="1" lang="en-US" sz="18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→</a:t>
            </a:r>
            <a:r>
              <a:rPr lang="en-US" sz="18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 4</a:t>
            </a:r>
            <a:endParaRPr/>
          </a:p>
        </p:txBody>
      </p:sp>
      <p:sp>
        <p:nvSpPr>
          <p:cNvPr id="383" name="Google Shape;383;p8"/>
          <p:cNvSpPr/>
          <p:nvPr/>
        </p:nvSpPr>
        <p:spPr>
          <a:xfrm>
            <a:off x="2286000" y="2590800"/>
            <a:ext cx="4876800" cy="43021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7  2  9  4 3  7  </a:t>
            </a:r>
            <a:r>
              <a:rPr lang="en-US" sz="1800" u="sng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1</a:t>
            </a:r>
            <a:r>
              <a:rPr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→</a:t>
            </a:r>
            <a:r>
              <a:rPr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→</a:t>
            </a: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r>
              <a:rPr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1  2  3  4  6  7  8  9</a:t>
            </a:r>
            <a:endParaRPr/>
          </a:p>
        </p:txBody>
      </p:sp>
      <p:cxnSp>
        <p:nvCxnSpPr>
          <p:cNvPr id="384" name="Google Shape;384;p8"/>
          <p:cNvCxnSpPr>
            <a:stCxn id="376" idx="0"/>
            <a:endCxn id="383" idx="2"/>
          </p:cNvCxnSpPr>
          <p:nvPr/>
        </p:nvCxnSpPr>
        <p:spPr>
          <a:xfrm flipH="1" rot="10800000">
            <a:off x="2505076" y="3020913"/>
            <a:ext cx="2219400" cy="597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" name="Google Shape;385;p8"/>
          <p:cNvCxnSpPr>
            <a:stCxn id="386" idx="0"/>
            <a:endCxn id="383" idx="2"/>
          </p:cNvCxnSpPr>
          <p:nvPr/>
        </p:nvCxnSpPr>
        <p:spPr>
          <a:xfrm rot="10800000">
            <a:off x="4724475" y="3020913"/>
            <a:ext cx="2200200" cy="597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8"/>
          <p:cNvCxnSpPr/>
          <p:nvPr/>
        </p:nvCxnSpPr>
        <p:spPr>
          <a:xfrm flipH="1">
            <a:off x="1219200" y="4191000"/>
            <a:ext cx="533400" cy="3048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6" name="Google Shape;386;p8"/>
          <p:cNvSpPr/>
          <p:nvPr/>
        </p:nvSpPr>
        <p:spPr>
          <a:xfrm>
            <a:off x="5643563" y="3617913"/>
            <a:ext cx="2562225" cy="42703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3  8  6  1  </a:t>
            </a:r>
            <a:r>
              <a:rPr b="1"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→</a:t>
            </a:r>
            <a:r>
              <a:rPr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  1  3  8  6</a:t>
            </a:r>
            <a:endParaRPr/>
          </a:p>
        </p:txBody>
      </p:sp>
      <p:sp>
        <p:nvSpPr>
          <p:cNvPr id="388" name="Google Shape;388;p8"/>
          <p:cNvSpPr/>
          <p:nvPr/>
        </p:nvSpPr>
        <p:spPr>
          <a:xfrm>
            <a:off x="5486400" y="4646613"/>
            <a:ext cx="720725" cy="427037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3 </a:t>
            </a:r>
            <a:r>
              <a:rPr b="1" lang="en-US" sz="18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→</a:t>
            </a:r>
            <a:r>
              <a:rPr lang="en-US" sz="18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 3</a:t>
            </a:r>
            <a:endParaRPr/>
          </a:p>
        </p:txBody>
      </p:sp>
      <p:sp>
        <p:nvSpPr>
          <p:cNvPr id="389" name="Google Shape;389;p8"/>
          <p:cNvSpPr/>
          <p:nvPr/>
        </p:nvSpPr>
        <p:spPr>
          <a:xfrm>
            <a:off x="7620000" y="4646613"/>
            <a:ext cx="693738" cy="427037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8 </a:t>
            </a:r>
            <a:r>
              <a:rPr b="1" lang="en-US" sz="18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→</a:t>
            </a:r>
            <a:r>
              <a:rPr lang="en-US" sz="18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 8</a:t>
            </a:r>
            <a:endParaRPr/>
          </a:p>
        </p:txBody>
      </p:sp>
      <p:cxnSp>
        <p:nvCxnSpPr>
          <p:cNvPr id="390" name="Google Shape;390;p8"/>
          <p:cNvCxnSpPr>
            <a:stCxn id="388" idx="0"/>
            <a:endCxn id="386" idx="2"/>
          </p:cNvCxnSpPr>
          <p:nvPr/>
        </p:nvCxnSpPr>
        <p:spPr>
          <a:xfrm flipH="1" rot="10800000">
            <a:off x="5846762" y="4044813"/>
            <a:ext cx="1077900" cy="601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8"/>
          <p:cNvCxnSpPr>
            <a:stCxn id="389" idx="0"/>
            <a:endCxn id="386" idx="2"/>
          </p:cNvCxnSpPr>
          <p:nvPr/>
        </p:nvCxnSpPr>
        <p:spPr>
          <a:xfrm rot="10800000">
            <a:off x="6924669" y="4044813"/>
            <a:ext cx="1042200" cy="601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2002-01-21T02:22:10Z</dcterms:created>
  <dc:creator>Roberto Tamassia</dc:creator>
</cp:coreProperties>
</file>