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4" r:id="rId11"/>
    <p:sldId id="272" r:id="rId12"/>
    <p:sldId id="273" r:id="rId13"/>
    <p:sldId id="265" r:id="rId14"/>
    <p:sldId id="274" r:id="rId15"/>
    <p:sldId id="275" r:id="rId16"/>
    <p:sldId id="276" r:id="rId17"/>
    <p:sldId id="277" r:id="rId18"/>
    <p:sldId id="278" r:id="rId19"/>
    <p:sldId id="266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C5665-32C1-431A-A74B-0313C65504B1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ECD9-1F69-4116-B176-26A9606CA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1F555-7225-4E1E-B393-A3C22AA222F3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F3985-618B-4D71-903E-50B59E272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2BAB1-16D7-48E8-81FA-FBA221D7C218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57573-0ACB-4956-8177-3DB29D20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89C9-CB03-4DDC-A7FA-D418F5FDC93B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5E611-49AE-4D76-B198-5B3B4382E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33B65-76CB-476F-B7A9-D7C04D6AEC4D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7A8D7-B4B7-46F7-A15D-E8BDAF742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A2DF8-69A9-462C-8EE8-539A8C1B27D3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48AC2-E8C8-48FC-B2DC-0ACD409A1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48A73-32BF-4BF9-BC21-9806BEEC382E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0ACAB-1837-4A00-9A86-3E16CCB8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09D6B-7410-4432-B604-5CD1BB978EEB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ADBB5-23B6-4274-845A-8CE5F1350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FDD55-796D-4FF3-8F6D-429400187D1B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096A8-F8BF-40E4-B299-789FD31E5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75426-51B4-491A-B9D3-1972547BA5EB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E3DA3-1829-43C3-BD9E-8755EF0FC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E09DA-4D7B-40FE-A88F-7A86661B5A63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3E21B-B337-41F5-A090-45F2D72B1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2AEC80-F390-467D-93AE-821B89FE5498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7450125-23D6-4E2E-990B-041FA4E4E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7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Storage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 Programming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/>
              <a:t>Register Storage Class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209800"/>
          <a:ext cx="81534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Storage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Register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Default value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Garbage value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Scope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Local to the block in which the variable is defined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Life time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Till the control</a:t>
                      </a:r>
                      <a:r>
                        <a:rPr lang="en-US" sz="2400" b="0" baseline="0" dirty="0" smtClean="0"/>
                        <a:t> remains within the block in which variable is defined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1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#include&lt;stdio.h&gt;</a:t>
            </a:r>
          </a:p>
          <a:p>
            <a:pPr>
              <a:buFont typeface="Arial" charset="0"/>
              <a:buNone/>
            </a:pPr>
            <a:r>
              <a:rPr lang="en-US" b="1" smtClean="0"/>
              <a:t>int main(){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register int a=10;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int *p;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p=&amp;a;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printf("%u",p);</a:t>
            </a:r>
          </a:p>
          <a:p>
            <a:pPr>
              <a:buFont typeface="Arial" charset="0"/>
              <a:buNone/>
            </a:pPr>
            <a:r>
              <a:rPr lang="en-US" b="1" smtClean="0"/>
              <a:t>}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09600" y="6096000"/>
            <a:ext cx="4086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Compilation error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#include&lt;stdio.h&gt;</a:t>
            </a:r>
          </a:p>
          <a:p>
            <a:pPr>
              <a:buFont typeface="Arial" charset="0"/>
              <a:buNone/>
            </a:pPr>
            <a:r>
              <a:rPr lang="en-US" b="1" smtClean="0"/>
              <a:t>int main(){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register int a,b;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scanf("%d%d",&amp;a,&amp;b);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printf("%d  %d",a,b);</a:t>
            </a:r>
          </a:p>
          <a:p>
            <a:pPr>
              <a:buFont typeface="Arial" charset="0"/>
              <a:buNone/>
            </a:pPr>
            <a:r>
              <a:rPr lang="en-US" b="1" smtClean="0"/>
              <a:t>}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09600" y="6096000"/>
            <a:ext cx="4086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Compilation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/>
              <a:t>Static Storage Class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209800"/>
          <a:ext cx="81534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Storage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Memory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Default value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Zero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Scope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Local to the block in which the variable is defined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Life time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The value of the persists between different</a:t>
                      </a:r>
                      <a:r>
                        <a:rPr lang="en-US" sz="2400" b="0" baseline="0" dirty="0" smtClean="0"/>
                        <a:t> function calls (i.e., Initialization is done only once)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1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#include&lt;stdio.h&gt;</a:t>
            </a:r>
          </a:p>
          <a:p>
            <a:pPr>
              <a:buFont typeface="Arial" charset="0"/>
              <a:buNone/>
            </a:pPr>
            <a:r>
              <a:rPr lang="en-US" b="1" smtClean="0"/>
              <a:t>int a;</a:t>
            </a:r>
          </a:p>
          <a:p>
            <a:pPr>
              <a:buFont typeface="Arial" charset="0"/>
              <a:buNone/>
            </a:pPr>
            <a:r>
              <a:rPr lang="en-US" b="1" smtClean="0"/>
              <a:t>int main(){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printf("%d",a);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return 0;</a:t>
            </a:r>
          </a:p>
          <a:p>
            <a:pPr>
              <a:buFont typeface="Arial" charset="0"/>
              <a:buNone/>
            </a:pPr>
            <a:r>
              <a:rPr lang="en-US" b="1" smtClean="0"/>
              <a:t>}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6096000"/>
            <a:ext cx="1617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#include&lt;stdio.h&gt;</a:t>
            </a:r>
          </a:p>
          <a:p>
            <a:pPr>
              <a:buFont typeface="Arial" charset="0"/>
              <a:buNone/>
            </a:pPr>
            <a:r>
              <a:rPr lang="en-US" b="1" smtClean="0"/>
              <a:t>static int a;</a:t>
            </a:r>
          </a:p>
          <a:p>
            <a:pPr>
              <a:buFont typeface="Arial" charset="0"/>
              <a:buNone/>
            </a:pPr>
            <a:r>
              <a:rPr lang="en-US" b="1" smtClean="0"/>
              <a:t>int main(){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printf("%d",a);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return 0;</a:t>
            </a:r>
          </a:p>
          <a:p>
            <a:pPr>
              <a:buFont typeface="Arial" charset="0"/>
              <a:buNone/>
            </a:pPr>
            <a:r>
              <a:rPr lang="en-US" b="1" smtClean="0"/>
              <a:t>}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09600" y="6096000"/>
            <a:ext cx="1617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static char c;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static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static float f;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</a:t>
            </a:r>
            <a:r>
              <a:rPr lang="en-US" b="1" dirty="0" err="1" smtClean="0"/>
              <a:t>printf</a:t>
            </a:r>
            <a:r>
              <a:rPr lang="en-US" b="1" dirty="0" smtClean="0"/>
              <a:t>("%d %d %</a:t>
            </a:r>
            <a:r>
              <a:rPr lang="en-US" b="1" dirty="0" err="1" smtClean="0"/>
              <a:t>f",c,i,f</a:t>
            </a:r>
            <a:r>
              <a:rPr lang="en-US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} 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09600" y="6096000"/>
            <a:ext cx="3306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0 0 0.000000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4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#include &lt;stdio.h&gt; </a:t>
            </a:r>
          </a:p>
          <a:p>
            <a:pPr>
              <a:buFont typeface="Arial" charset="0"/>
              <a:buNone/>
            </a:pPr>
            <a:r>
              <a:rPr lang="en-US" b="1" smtClean="0"/>
              <a:t>static int i=10;</a:t>
            </a:r>
          </a:p>
          <a:p>
            <a:pPr>
              <a:buFont typeface="Arial" charset="0"/>
              <a:buNone/>
            </a:pPr>
            <a:r>
              <a:rPr lang="en-US" b="1" smtClean="0"/>
              <a:t>int main(){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i=25;       //Assignment statement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printf("%d",i);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return 0;</a:t>
            </a:r>
          </a:p>
          <a:p>
            <a:pPr>
              <a:buFont typeface="Arial" charset="0"/>
              <a:buNone/>
            </a:pPr>
            <a:r>
              <a:rPr lang="en-US" b="1" smtClean="0"/>
              <a:t>}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09600" y="6096000"/>
            <a:ext cx="1800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{                       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      static </a:t>
            </a:r>
            <a:r>
              <a:rPr lang="en-US" b="1" dirty="0" err="1" smtClean="0"/>
              <a:t>int</a:t>
            </a:r>
            <a:r>
              <a:rPr lang="en-US" b="1" dirty="0" smtClean="0"/>
              <a:t> a=5;     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      </a:t>
            </a:r>
            <a:r>
              <a:rPr lang="en-US" b="1" dirty="0" err="1" smtClean="0"/>
              <a:t>printf</a:t>
            </a:r>
            <a:r>
              <a:rPr lang="en-US" b="1" dirty="0" smtClean="0"/>
              <a:t>("%</a:t>
            </a:r>
            <a:r>
              <a:rPr lang="en-US" b="1" dirty="0" err="1" smtClean="0"/>
              <a:t>d",a</a:t>
            </a:r>
            <a:r>
              <a:rPr lang="en-US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}                       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//</a:t>
            </a:r>
            <a:r>
              <a:rPr lang="en-US" b="1" dirty="0" err="1" smtClean="0"/>
              <a:t>printf</a:t>
            </a:r>
            <a:r>
              <a:rPr lang="en-US" b="1" dirty="0" smtClean="0"/>
              <a:t>("%</a:t>
            </a:r>
            <a:r>
              <a:rPr lang="en-US" b="1" dirty="0" err="1" smtClean="0"/>
              <a:t>d",a</a:t>
            </a:r>
            <a:r>
              <a:rPr lang="en-US" b="1" dirty="0" smtClean="0"/>
              <a:t>);   variable a is not visible here.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return 0;   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}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09600" y="6096000"/>
            <a:ext cx="1617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/>
              <a:t>External Storage Class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209800"/>
          <a:ext cx="8153400" cy="323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Storage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Memory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Default value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Zero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Scope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Global </a:t>
                      </a:r>
                    </a:p>
                    <a:p>
                      <a:r>
                        <a:rPr lang="en-US" sz="2000" b="0" dirty="0" smtClean="0"/>
                        <a:t>(i.e., Throughout the program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dirty="0" smtClean="0"/>
                        <a:t>)</a:t>
                      </a:r>
                      <a:endParaRPr lang="en-US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Life time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As</a:t>
                      </a:r>
                      <a:r>
                        <a:rPr lang="en-US" sz="2400" b="0" baseline="0" dirty="0" smtClean="0"/>
                        <a:t> long as the program’s execution does not comes to end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smtClean="0"/>
              <a:t>Introduction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smtClean="0"/>
              <a:t>Basically, computer allocates space for variables in TWO ways</a:t>
            </a:r>
          </a:p>
          <a:p>
            <a:pPr lvl="1"/>
            <a:r>
              <a:rPr lang="en-US" sz="3200" b="1" smtClean="0"/>
              <a:t>Memory</a:t>
            </a:r>
          </a:p>
          <a:p>
            <a:pPr lvl="1"/>
            <a:r>
              <a:rPr lang="en-US" sz="3200" b="1" smtClean="0"/>
              <a:t>CPU Registers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1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#include &lt;stdio.h&gt;</a:t>
            </a:r>
          </a:p>
          <a:p>
            <a:pPr>
              <a:buFont typeface="Arial" charset="0"/>
              <a:buNone/>
            </a:pPr>
            <a:r>
              <a:rPr lang="en-US" b="1" smtClean="0"/>
              <a:t>int i;    //By default it is extern variable</a:t>
            </a:r>
          </a:p>
          <a:p>
            <a:pPr>
              <a:buFont typeface="Arial" charset="0"/>
              <a:buNone/>
            </a:pPr>
            <a:r>
              <a:rPr lang="en-US" b="1" smtClean="0"/>
              <a:t>int main(){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printf("%d",i);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return 0;</a:t>
            </a:r>
          </a:p>
          <a:p>
            <a:pPr>
              <a:buFont typeface="Arial" charset="0"/>
              <a:buNone/>
            </a:pPr>
            <a:r>
              <a:rPr lang="en-US" b="1" smtClean="0"/>
              <a:t>} 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09600" y="6096000"/>
            <a:ext cx="1617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2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#include &lt;stdio.h&gt;</a:t>
            </a:r>
          </a:p>
          <a:p>
            <a:pPr>
              <a:buFont typeface="Arial" charset="0"/>
              <a:buNone/>
            </a:pPr>
            <a:r>
              <a:rPr lang="en-US" b="1" smtClean="0"/>
              <a:t>extern int i;    //extern variable</a:t>
            </a:r>
          </a:p>
          <a:p>
            <a:pPr>
              <a:buFont typeface="Arial" charset="0"/>
              <a:buNone/>
            </a:pPr>
            <a:r>
              <a:rPr lang="en-US" b="1" smtClean="0"/>
              <a:t>int main(){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printf("%d",i);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return 0;</a:t>
            </a:r>
          </a:p>
          <a:p>
            <a:pPr>
              <a:buFont typeface="Arial" charset="0"/>
              <a:buNone/>
            </a:pPr>
            <a:r>
              <a:rPr lang="en-US" b="1" smtClean="0"/>
              <a:t>}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09600" y="6096000"/>
            <a:ext cx="7178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Compilation error, undefined symbol 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void sum(</a:t>
            </a:r>
            <a:r>
              <a:rPr lang="en-US" b="1" dirty="0" err="1" smtClean="0"/>
              <a:t>int,int</a:t>
            </a:r>
            <a:r>
              <a:rPr lang="en-US" b="1" dirty="0" smtClean="0"/>
              <a:t>) //By default it is extern.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</a:t>
            </a:r>
            <a:r>
              <a:rPr lang="en-US" b="1" dirty="0" err="1" smtClean="0"/>
              <a:t>int</a:t>
            </a:r>
            <a:r>
              <a:rPr lang="en-US" b="1" dirty="0" smtClean="0"/>
              <a:t> a=5,b=10;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sum(</a:t>
            </a:r>
            <a:r>
              <a:rPr lang="en-US" b="1" dirty="0" err="1" smtClean="0"/>
              <a:t>a,b</a:t>
            </a:r>
            <a:r>
              <a:rPr lang="en-US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void sum(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a,int</a:t>
            </a:r>
            <a:r>
              <a:rPr lang="en-US" b="1" dirty="0" smtClean="0"/>
              <a:t> b){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</a:t>
            </a:r>
            <a:r>
              <a:rPr lang="en-US" b="1" dirty="0" err="1" smtClean="0"/>
              <a:t>printf</a:t>
            </a:r>
            <a:r>
              <a:rPr lang="en-US" b="1" dirty="0" smtClean="0"/>
              <a:t>("%d”",</a:t>
            </a:r>
            <a:r>
              <a:rPr lang="en-US" b="1" dirty="0" err="1" smtClean="0"/>
              <a:t>a+b</a:t>
            </a:r>
            <a:r>
              <a:rPr lang="en-US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}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6096000"/>
            <a:ext cx="1800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4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#include &lt;stdio.h&gt;</a:t>
            </a:r>
          </a:p>
          <a:p>
            <a:pPr>
              <a:buFont typeface="Arial" charset="0"/>
              <a:buNone/>
            </a:pPr>
            <a:r>
              <a:rPr lang="en-US" b="1" smtClean="0"/>
              <a:t>extern int i=10;    //extern variable</a:t>
            </a:r>
          </a:p>
          <a:p>
            <a:pPr>
              <a:buFont typeface="Arial" charset="0"/>
              <a:buNone/>
            </a:pPr>
            <a:r>
              <a:rPr lang="en-US" b="1" smtClean="0"/>
              <a:t>int main(){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printf("%d",i);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return 0;</a:t>
            </a:r>
          </a:p>
          <a:p>
            <a:pPr>
              <a:buFont typeface="Arial" charset="0"/>
              <a:buNone/>
            </a:pPr>
            <a:r>
              <a:rPr lang="en-US" b="1" smtClean="0"/>
              <a:t>}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6096000"/>
            <a:ext cx="1800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10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5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#include &lt;stdio.h&gt; </a:t>
            </a:r>
          </a:p>
          <a:p>
            <a:pPr>
              <a:buFont typeface="Arial" charset="0"/>
              <a:buNone/>
            </a:pPr>
            <a:r>
              <a:rPr lang="en-US" b="1" smtClean="0"/>
              <a:t>int main(){</a:t>
            </a:r>
          </a:p>
          <a:p>
            <a:pPr>
              <a:buFont typeface="Arial" charset="0"/>
              <a:buNone/>
            </a:pPr>
            <a:r>
              <a:rPr lang="en-US" b="1" smtClean="0"/>
              <a:t>extern int i=10; </a:t>
            </a:r>
            <a:r>
              <a:rPr lang="en-US" sz="2400" b="1" smtClean="0"/>
              <a:t>//Try to initialize extern variable locally.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printf("%d",i);</a:t>
            </a:r>
          </a:p>
          <a:p>
            <a:pPr>
              <a:buFont typeface="Arial" charset="0"/>
              <a:buNone/>
            </a:pPr>
            <a:r>
              <a:rPr lang="en-US" b="1" smtClean="0"/>
              <a:t>    return 0;</a:t>
            </a:r>
          </a:p>
          <a:p>
            <a:pPr>
              <a:buFont typeface="Arial" charset="0"/>
              <a:buNone/>
            </a:pPr>
            <a:r>
              <a:rPr lang="en-US" b="1" smtClean="0"/>
              <a:t>} 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6019800"/>
            <a:ext cx="90947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Compilation error: Cannot initialize extern variable.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Why Storage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Where the variable would be stored?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Memory or CPU Registers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What will be the initial value of the variable?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i.e., default value (Starting value)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What is the scope of the variable?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For which function the value of the variable would be available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What is the life time of a variable?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How long would be variable exists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Types Storage Classes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There are FOUR types of storage classes</a:t>
            </a:r>
          </a:p>
          <a:p>
            <a:pPr lvl="1"/>
            <a:r>
              <a:rPr lang="en-US" smtClean="0"/>
              <a:t>Automatic Storage class (auto)</a:t>
            </a:r>
          </a:p>
          <a:p>
            <a:pPr lvl="1"/>
            <a:r>
              <a:rPr lang="en-US" smtClean="0"/>
              <a:t>Register Storage class (register)</a:t>
            </a:r>
          </a:p>
          <a:p>
            <a:pPr lvl="1"/>
            <a:r>
              <a:rPr lang="en-US" smtClean="0"/>
              <a:t>Static Storage class (static)</a:t>
            </a:r>
          </a:p>
          <a:p>
            <a:pPr lvl="1"/>
            <a:r>
              <a:rPr lang="en-US" smtClean="0"/>
              <a:t>External Storage class (extern)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/>
              <a:t>Automatic Storage Class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209800"/>
          <a:ext cx="81534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Storage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Memory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Default value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Garbage value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Scope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Local to the block in which the variable is defined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Life time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Till the control</a:t>
                      </a:r>
                      <a:r>
                        <a:rPr lang="en-US" sz="2400" b="0" baseline="0" dirty="0" smtClean="0"/>
                        <a:t> remains within the block in which variable is defined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auto char c;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float f;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</a:t>
            </a:r>
            <a:r>
              <a:rPr lang="en-US" b="1" dirty="0" err="1" smtClean="0"/>
              <a:t>printf</a:t>
            </a:r>
            <a:r>
              <a:rPr lang="en-US" b="1" dirty="0" smtClean="0"/>
              <a:t>("%d  %c  %</a:t>
            </a:r>
            <a:r>
              <a:rPr lang="en-US" b="1" dirty="0" err="1" smtClean="0"/>
              <a:t>f",i,c,f</a:t>
            </a:r>
            <a:r>
              <a:rPr lang="en-US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}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6096000"/>
            <a:ext cx="5357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Garbage Garbage Garbage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</a:t>
            </a:r>
            <a:r>
              <a:rPr lang="en-US" b="1" dirty="0" err="1" smtClean="0"/>
              <a:t>int</a:t>
            </a:r>
            <a:r>
              <a:rPr lang="en-US" b="1" dirty="0" smtClean="0"/>
              <a:t> a=10;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      </a:t>
            </a:r>
            <a:r>
              <a:rPr lang="en-US" b="1" dirty="0" err="1" smtClean="0"/>
              <a:t>int</a:t>
            </a:r>
            <a:r>
              <a:rPr lang="en-US" b="1" dirty="0" smtClean="0"/>
              <a:t> a=20;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      </a:t>
            </a:r>
            <a:r>
              <a:rPr lang="en-US" b="1" dirty="0" err="1" smtClean="0"/>
              <a:t>printf</a:t>
            </a:r>
            <a:r>
              <a:rPr lang="en-US" b="1" dirty="0" smtClean="0"/>
              <a:t>("%</a:t>
            </a:r>
            <a:r>
              <a:rPr lang="en-US" b="1" dirty="0" err="1" smtClean="0"/>
              <a:t>d",a</a:t>
            </a:r>
            <a:r>
              <a:rPr lang="en-US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</a:t>
            </a:r>
            <a:r>
              <a:rPr lang="en-US" b="1" dirty="0" err="1" smtClean="0"/>
              <a:t>printf</a:t>
            </a:r>
            <a:r>
              <a:rPr lang="en-US" b="1" dirty="0" smtClean="0"/>
              <a:t>(" %</a:t>
            </a:r>
            <a:r>
              <a:rPr lang="en-US" b="1" dirty="0" err="1" smtClean="0"/>
              <a:t>d",a</a:t>
            </a:r>
            <a:r>
              <a:rPr lang="en-US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}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609600" y="6096000"/>
            <a:ext cx="2247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20 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      </a:t>
            </a:r>
            <a:r>
              <a:rPr lang="en-US" b="1" dirty="0" err="1" smtClean="0"/>
              <a:t>int</a:t>
            </a:r>
            <a:r>
              <a:rPr lang="en-US" b="1" dirty="0" smtClean="0"/>
              <a:t> a=20;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      </a:t>
            </a:r>
            <a:r>
              <a:rPr lang="en-US" b="1" dirty="0" err="1" smtClean="0"/>
              <a:t>printf</a:t>
            </a:r>
            <a:r>
              <a:rPr lang="en-US" b="1" dirty="0" smtClean="0"/>
              <a:t>("%</a:t>
            </a:r>
            <a:r>
              <a:rPr lang="en-US" b="1" dirty="0" err="1" smtClean="0"/>
              <a:t>d",a</a:t>
            </a:r>
            <a:r>
              <a:rPr lang="en-US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</a:t>
            </a:r>
            <a:r>
              <a:rPr lang="en-US" b="1" dirty="0" err="1" smtClean="0"/>
              <a:t>printf</a:t>
            </a:r>
            <a:r>
              <a:rPr lang="en-US" b="1" dirty="0" smtClean="0"/>
              <a:t>(" %</a:t>
            </a:r>
            <a:r>
              <a:rPr lang="en-US" b="1" dirty="0" err="1" smtClean="0"/>
              <a:t>d",a</a:t>
            </a:r>
            <a:r>
              <a:rPr lang="en-US" b="1" dirty="0" smtClean="0"/>
              <a:t>);  //a is not visible here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6096000"/>
            <a:ext cx="4086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Compilation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for(</a:t>
            </a:r>
            <a:r>
              <a:rPr lang="en-US" b="1" dirty="0" err="1" smtClean="0"/>
              <a:t>i</a:t>
            </a:r>
            <a:r>
              <a:rPr lang="en-US" b="1" dirty="0" smtClean="0"/>
              <a:t>=0;i&lt;4;i++){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      </a:t>
            </a:r>
            <a:r>
              <a:rPr lang="en-US" b="1" dirty="0" err="1" smtClean="0"/>
              <a:t>int</a:t>
            </a:r>
            <a:r>
              <a:rPr lang="en-US" b="1" dirty="0" smtClean="0"/>
              <a:t> a=20;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      </a:t>
            </a:r>
            <a:r>
              <a:rPr lang="en-US" b="1" dirty="0" err="1" smtClean="0"/>
              <a:t>printf</a:t>
            </a:r>
            <a:r>
              <a:rPr lang="en-US" b="1" dirty="0" smtClean="0"/>
              <a:t>("%</a:t>
            </a:r>
            <a:r>
              <a:rPr lang="en-US" b="1" dirty="0" err="1" smtClean="0"/>
              <a:t>d",a</a:t>
            </a:r>
            <a:r>
              <a:rPr lang="en-US" b="1" dirty="0" smtClean="0"/>
              <a:t>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      a++;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    return 0;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}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09600" y="6096000"/>
            <a:ext cx="3114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Output: 20 20 20 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519</Words>
  <Application>Microsoft Office PowerPoint</Application>
  <PresentationFormat>On-screen Show (4:3)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Arial</vt:lpstr>
      <vt:lpstr>Office Theme</vt:lpstr>
      <vt:lpstr>Storage Class</vt:lpstr>
      <vt:lpstr>Introduction</vt:lpstr>
      <vt:lpstr>Why Storage Classes?</vt:lpstr>
      <vt:lpstr>Types Storage Classes</vt:lpstr>
      <vt:lpstr>Automatic Storage Class</vt:lpstr>
      <vt:lpstr>Example 1</vt:lpstr>
      <vt:lpstr>Example 2</vt:lpstr>
      <vt:lpstr>Example 3</vt:lpstr>
      <vt:lpstr>Example 4</vt:lpstr>
      <vt:lpstr>Register Storage Class</vt:lpstr>
      <vt:lpstr>Example 1</vt:lpstr>
      <vt:lpstr>Example 2</vt:lpstr>
      <vt:lpstr>Static Storage Class</vt:lpstr>
      <vt:lpstr>Example 1</vt:lpstr>
      <vt:lpstr>Example 2</vt:lpstr>
      <vt:lpstr>Example 3</vt:lpstr>
      <vt:lpstr>Example 4</vt:lpstr>
      <vt:lpstr>Example 5</vt:lpstr>
      <vt:lpstr>External Storage Class</vt:lpstr>
      <vt:lpstr>Example 1</vt:lpstr>
      <vt:lpstr>Example 2</vt:lpstr>
      <vt:lpstr>Example 3</vt:lpstr>
      <vt:lpstr>Example 4</vt:lpstr>
      <vt:lpstr>Example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</dc:title>
  <dc:creator>STUDENT</dc:creator>
  <cp:lastModifiedBy>HP</cp:lastModifiedBy>
  <cp:revision>5</cp:revision>
  <dcterms:created xsi:type="dcterms:W3CDTF">2014-01-20T09:18:37Z</dcterms:created>
  <dcterms:modified xsi:type="dcterms:W3CDTF">2021-05-11T03:13:15Z</dcterms:modified>
</cp:coreProperties>
</file>