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6" r:id="rId4"/>
  </p:sldMasterIdLst>
  <p:notesMasterIdLst>
    <p:notesMasterId r:id="rId41"/>
  </p:notesMasterIdLst>
  <p:sldIdLst>
    <p:sldId id="256" r:id="rId5"/>
    <p:sldId id="258" r:id="rId6"/>
    <p:sldId id="259" r:id="rId7"/>
    <p:sldId id="468" r:id="rId8"/>
    <p:sldId id="469" r:id="rId9"/>
    <p:sldId id="470" r:id="rId10"/>
    <p:sldId id="471" r:id="rId11"/>
    <p:sldId id="472" r:id="rId12"/>
    <p:sldId id="257" r:id="rId13"/>
    <p:sldId id="346" r:id="rId14"/>
    <p:sldId id="473" r:id="rId15"/>
    <p:sldId id="474" r:id="rId16"/>
    <p:sldId id="348" r:id="rId17"/>
    <p:sldId id="349" r:id="rId18"/>
    <p:sldId id="280" r:id="rId19"/>
    <p:sldId id="350" r:id="rId20"/>
    <p:sldId id="475" r:id="rId21"/>
    <p:sldId id="353" r:id="rId22"/>
    <p:sldId id="364" r:id="rId23"/>
    <p:sldId id="354" r:id="rId24"/>
    <p:sldId id="355" r:id="rId25"/>
    <p:sldId id="356" r:id="rId26"/>
    <p:sldId id="286" r:id="rId27"/>
    <p:sldId id="357" r:id="rId28"/>
    <p:sldId id="358" r:id="rId29"/>
    <p:sldId id="359" r:id="rId30"/>
    <p:sldId id="290" r:id="rId31"/>
    <p:sldId id="360" r:id="rId32"/>
    <p:sldId id="361" r:id="rId33"/>
    <p:sldId id="362" r:id="rId34"/>
    <p:sldId id="330" r:id="rId35"/>
    <p:sldId id="327" r:id="rId36"/>
    <p:sldId id="363" r:id="rId37"/>
    <p:sldId id="329" r:id="rId38"/>
    <p:sldId id="335" r:id="rId39"/>
    <p:sldId id="34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944C8-63F3-4F91-92AE-FB93A7A96C3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A85A-632A-426E-A3E4-4CC272D9C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1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2E6398C4-E5F7-4582-B153-425815CE42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006535-71F5-48C0-9421-AE9EB9FDCCC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1FED8109-4D2A-4B61-81C2-6D4ABF207C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D0C44D6-B42A-4F3F-A83F-2B60B3587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6C5685E-418E-4097-B777-00EFB844D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EF72-9905-4688-9F9E-58BABDE6F7E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834BDE86-9AD2-47EC-81E0-C29C1DE82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6A40E02D-6579-4BFF-B493-27045A13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6A7930EE-8E41-44E7-85F8-BF60D0397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AEE1A6-8EFC-4876-8B19-9CC5ECF1CF1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E223FBD-08DC-4543-891E-6B58D1B96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4126D64-84BF-4A84-93FC-49E2BFF00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FF29F9A-D3DB-4568-8BEB-63E4C6AEF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C78BB0-E3EB-41F8-A94A-E9255E46989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C0A4C710-EB81-4FB9-8D4A-31C88374C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53D18D30-0655-4971-8747-47B0C019D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3AA590B4-F9B5-48A7-9870-AAFE08F1BC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63B412-6090-496A-9A1B-BB52180488E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A90260AE-C63F-41BD-89ED-EA5BDFAA0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612494B9-1625-4B3A-BDA3-741A09666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686423C3-6743-423E-ABE3-EC386286F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4BBF07-7B40-4C8D-80A2-DA687C078E3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691BFDA-B970-41D9-9321-DB874BA14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A161DDF0-4A97-4C0F-B632-9400C6651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1812-5845-4CC0-95BF-EECB902CF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B5FF1-A283-4DD6-B8EA-57D66941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030B-FB13-43F1-A315-3B5F7181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243D-D761-4C06-B1FF-2C42B295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9190-BF02-4AB3-8D75-200844F8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1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08CF-DAA4-48D6-9762-41AB809F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4A7C1-2F7E-45E5-B2FB-CB7423975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859C-1305-4089-BAB1-78B81F3D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4B9D-868D-4224-8EC7-44D661E8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D2BC-B70D-43A2-A041-671F5C3F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0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37760-2C89-49AD-ACE7-E57809CD1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554DD-9EF0-421C-B2CD-DE363BD3A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625D-9136-42EB-A2CB-338F03FC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B761-ED91-456C-ACB0-3DEFA7EA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37D1-C3EF-4557-8108-317ED219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4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3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3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E2C3-DDEB-4109-AACF-98162440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4D63-3B3F-4D89-9727-A6507B89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7B1C-E5AE-4131-90B0-66628BD4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664B-C0F9-4A05-B7C2-63E5FA96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2865-8683-4416-908F-7EB92166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75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4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0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1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2AF7B3-3EFE-4D90-B4E2-3DB73F0D0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087C6-60CF-4995-B34C-C43BA18DAF58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71A113-3C81-4F75-9F0D-EAD4CA34F3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8D8334-FFDD-4603-B7C5-FD9D2EF45D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6-</a:t>
            </a:r>
            <a:fld id="{2C9044CD-7568-4305-A6D1-C8429372B5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844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AB3AEB-4C91-44E8-8A34-81689DC81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D592-55B4-4405-997A-024C4CCBA3CB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D24983-1761-4B7F-9E45-A6F9437DB9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0B1DF2-6FD9-4CE0-872F-C6A8C6C95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6-</a:t>
            </a:r>
            <a:fld id="{CC1BF29B-6BEE-4978-9C8E-395EC22E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533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AA1E39-5FE3-412B-A1D1-4E9FA54EF1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69E04-D6CD-4D01-95D6-33C4EB6C66A2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404275-E251-4613-9381-6376C38625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A30D76-3772-44F4-80EC-25069C820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616A50FC-C4AF-4149-8C2F-913A4955CF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630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1C17D-68CD-42D1-8FC5-60F8FAE61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4BBC2-E256-4EE7-A463-9C1868B5A327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AD95C-E1BC-4EC3-9B6C-620AFC644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D4B09-0DA2-429E-8933-B4A126B3EF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6-</a:t>
            </a:r>
            <a:fld id="{7D2C0AAD-7386-45A1-80DC-C717549F0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201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05289E-2B17-4C7E-B325-099EAD04D9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780E0-4502-4456-806D-5B9F04F23DCE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654CAA-A87F-4723-B4CA-2C324DC7C6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AC916F-F87F-4CE0-924F-26CD49E61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032F2C75-1A81-4271-ACDD-2DE3C35ED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5719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9EDEC9-F5E0-4519-8472-085C044F2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26713-0F81-431C-ABD5-9B59D2E2C25D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2F8EE-3059-45AD-B8D7-DEF4BAC96F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83503D-12CE-4D0F-A0EA-4403C878C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6-</a:t>
            </a:r>
            <a:fld id="{63E615D1-D205-49B8-8503-F375D11AAC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097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B67E31-A682-4625-BB49-4187899990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6EDFD-1420-408D-9038-8D80F3790CF7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828025F-BDC9-4310-B8F3-C4BF3E2BE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E12674-CA5F-48BE-9C57-1DC18D5146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5BBCCE75-F33F-4A3C-93BF-ED0A312ECF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19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C6BB-F3E0-43CB-BE46-E33D1811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E0D26-2042-4F65-A00E-6B3E2561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9B33-5C15-466C-A6B3-67E8F107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3FB4-E14F-47C2-8377-F816AAFF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F335-D0E5-4611-9CF9-27D6C547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7183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BCDBE-A227-4A7A-855D-604BE9CF6A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33A4-E490-4AB0-8EA1-C4B026CF1F88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B58B1-9BF3-4776-872C-3E372E8B2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F47BA-DD9B-46C8-AB0A-29EB379DD6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BDFF7677-0C76-45B6-BD95-E419D77159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735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723D-9959-4A66-941B-E58AA380D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046C1-9C8C-424F-8D09-0B038D434994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AF354-FCC1-4E73-A10B-C67C285515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104EF-7189-4DE2-85D3-56597EEC3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41077ECF-3781-4338-A497-A638DF79D0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253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CE8B5D-20C9-4079-A1A8-153014E84B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70EB2-05D8-448A-A989-71134770533F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F9CB98-C9FC-4302-9AB1-862A60734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4A714D-C0F4-4AEF-B66F-24CDF277BD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27029F22-290A-49D9-A203-9C03C4B3C2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1259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93707"/>
            <a:ext cx="2743200" cy="5732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93707"/>
            <a:ext cx="8026400" cy="5732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BE9B48-9FDF-45DB-8B6A-4634FE8F3E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D2952-BB2F-4AA9-ADE0-B319485E493C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9DC9F1-C7B7-4F3E-AB4E-A420A9237A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5F461F-479C-4E4E-9FBA-92B8B22ED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11E478C1-B78B-4945-9FEC-201DC68E5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435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700"/>
            <a:ext cx="10972800" cy="1023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6022A-FFB0-481B-B43A-5C701E95FF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2D30-A5F8-438F-8A35-047F49209678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1C94C-5738-449D-907D-B34AEAB60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127B0-1278-4E2A-A88C-99A9E2623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65C2B453-E6A7-417D-8A6C-A7C9C40D9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961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15E5B2C-4ECB-4E5E-ABF8-EF5EF47C68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B9448-A392-4CE9-823F-E0325FC87495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E32C-A71E-4AFD-9D25-9847C885DB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E58BB3-839C-4844-88A5-6BC649B5C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6-</a:t>
            </a:r>
            <a:fld id="{EF6A4088-E88F-461E-B71A-33F3F013B2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95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70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45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6C1646-BCED-4AA1-8247-3AAB64EAC58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11073917" y="6400414"/>
            <a:ext cx="279883" cy="276999"/>
          </a:xfrm>
          <a:ln w="12700">
            <a:miter lim="400000"/>
          </a:ln>
        </p:spPr>
        <p:txBody>
          <a:bodyPr/>
          <a:lstStyle>
            <a:lvl1pPr hangingPunct="1">
              <a:defRPr b="1">
                <a:latin typeface="Arial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6AF881DB-202D-4A06-92A1-672EC87634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419061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01BA27-8DD2-4AC0-8ECE-FE31442C69E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11073917" y="6400414"/>
            <a:ext cx="279883" cy="276999"/>
          </a:xfrm>
          <a:ln w="12700">
            <a:miter lim="400000"/>
          </a:ln>
        </p:spPr>
        <p:txBody>
          <a:bodyPr/>
          <a:lstStyle>
            <a:lvl1pPr hangingPunct="1">
              <a:defRPr b="1">
                <a:latin typeface="Arial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93D38EC-C05F-4DDA-9711-0699A7780E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56539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1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9B321C5-42B6-493C-A734-E2CA0E06EE0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11073917" y="6400414"/>
            <a:ext cx="279883" cy="276999"/>
          </a:xfrm>
          <a:ln w="12700">
            <a:miter lim="400000"/>
          </a:ln>
        </p:spPr>
        <p:txBody>
          <a:bodyPr/>
          <a:lstStyle>
            <a:lvl1pPr hangingPunct="1">
              <a:defRPr b="1">
                <a:latin typeface="Arial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BBD91EE8-30CF-4D73-841A-3DB19D7CEB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3324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65E7F26-DD85-412D-B4FD-61DE756B9579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11073917" y="6400414"/>
            <a:ext cx="279883" cy="276999"/>
          </a:xfrm>
          <a:ln w="12700">
            <a:miter lim="400000"/>
          </a:ln>
        </p:spPr>
        <p:txBody>
          <a:bodyPr/>
          <a:lstStyle>
            <a:lvl1pPr hangingPunct="1">
              <a:defRPr b="1">
                <a:latin typeface="Arial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D0C1211-DFC8-4E0F-8B00-EAD21EE3D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62296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E622-1958-4C5A-A0C5-DCD55D54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6892-C19A-4639-B63D-054A1FB57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4D36-B68B-4CC3-9052-C7057269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0AFDA-9F4B-472E-B3BD-BC2F9880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F2E63-D47A-4418-8556-91FCA5F8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A4A7-EF59-4DCF-BECA-A17559F0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19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93" y="365129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3" y="1681166"/>
            <a:ext cx="5183188" cy="82391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7666FB-9F56-4B3F-A79D-3FE01F9F9F8E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xfrm>
            <a:off x="11073917" y="6400414"/>
            <a:ext cx="279883" cy="276999"/>
          </a:xfrm>
          <a:ln w="12700">
            <a:miter lim="400000"/>
          </a:ln>
        </p:spPr>
        <p:txBody>
          <a:bodyPr/>
          <a:lstStyle>
            <a:lvl1pPr hangingPunct="1">
              <a:defRPr b="1">
                <a:latin typeface="Arial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D4B20BB6-31E1-4E78-81D6-3F46E654F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155851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4CACFAA-564A-4C74-BDE1-DB771FD393A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11073917" y="6400414"/>
            <a:ext cx="279883" cy="276999"/>
          </a:xfrm>
          <a:ln w="12700">
            <a:miter lim="400000"/>
          </a:ln>
        </p:spPr>
        <p:txBody>
          <a:bodyPr/>
          <a:lstStyle>
            <a:lvl1pPr hangingPunct="1">
              <a:defRPr b="1">
                <a:latin typeface="Arial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49240FFE-62DF-4355-B225-F8BAE61DF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59306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D94132F4-1F97-4334-8A0F-3B19687D641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11073917" y="6400414"/>
            <a:ext cx="279883" cy="276999"/>
          </a:xfrm>
          <a:ln w="12700">
            <a:miter lim="400000"/>
          </a:ln>
        </p:spPr>
        <p:txBody>
          <a:bodyPr/>
          <a:lstStyle>
            <a:lvl1pPr hangingPunct="1">
              <a:defRPr b="1">
                <a:latin typeface="Arial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E7411EB5-D416-4493-BD57-6AC13D148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711366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93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33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91" y="2057400"/>
            <a:ext cx="3932239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DD6C07-9352-40A8-9B40-91901CD2CB09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xfrm>
            <a:off x="11073917" y="6400414"/>
            <a:ext cx="279883" cy="276999"/>
          </a:xfrm>
          <a:ln w="12700">
            <a:miter lim="400000"/>
          </a:ln>
        </p:spPr>
        <p:txBody>
          <a:bodyPr/>
          <a:lstStyle>
            <a:lvl1pPr hangingPunct="1">
              <a:defRPr b="1">
                <a:latin typeface="Arial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47099586-4071-44ED-AE47-CAA24A78E0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716455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93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33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 noProof="0">
              <a:sym typeface="Calibri"/>
            </a:endParaRP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3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BD2E9B-3A11-4837-BF66-0B977086C9EF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xfrm>
            <a:off x="11073917" y="6400414"/>
            <a:ext cx="279883" cy="276999"/>
          </a:xfrm>
          <a:ln w="12700">
            <a:miter lim="400000"/>
          </a:ln>
        </p:spPr>
        <p:txBody>
          <a:bodyPr/>
          <a:lstStyle>
            <a:lvl1pPr hangingPunct="1">
              <a:defRPr b="1">
                <a:latin typeface="Arial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A79023B1-C20D-4045-90A1-63C8970673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238801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Title"/>
          <p:cNvSpPr txBox="1">
            <a:spLocks noGrp="1"/>
          </p:cNvSpPr>
          <p:nvPr>
            <p:ph type="title"/>
          </p:nvPr>
        </p:nvSpPr>
        <p:spPr>
          <a:xfrm>
            <a:off x="603251" y="539750"/>
            <a:ext cx="10985500" cy="7165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3251" y="1186480"/>
            <a:ext cx="10985500" cy="46739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00" b="1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buFontTx/>
              <a:defRPr sz="2700" b="1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buFontTx/>
              <a:defRPr sz="2700" b="1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buFontTx/>
              <a:defRPr sz="2700" b="1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buFontTx/>
              <a:defRPr sz="27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21"/>
          </p:nvPr>
        </p:nvSpPr>
        <p:spPr>
          <a:xfrm>
            <a:off x="603251" y="2124251"/>
            <a:ext cx="10985500" cy="41280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983115-64A7-4D57-9D6F-886B7A461B44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xfrm>
            <a:off x="11073917" y="6400414"/>
            <a:ext cx="279883" cy="276999"/>
          </a:xfrm>
          <a:ln w="12700">
            <a:miter lim="400000"/>
          </a:ln>
        </p:spPr>
        <p:txBody>
          <a:bodyPr/>
          <a:lstStyle>
            <a:lvl1pPr hangingPunct="1">
              <a:defRPr b="1">
                <a:latin typeface="Arial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D1536FC8-6531-423A-BB71-763AAAE886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5154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10E1-9DE1-4074-9B5A-5833DA08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629C3-4F53-476C-9725-33B489F5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B3646-32A4-4B55-BB6D-F640016FE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214A6-AE36-41C2-B539-0BF9416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52435-C720-4CD8-A6D4-5E60431B3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99CE1-E86A-4EA5-9DC6-7F2BB6F2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DD4D4-B5DE-41F8-ACBF-B14744D2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FFBCF-907C-4BB0-B36E-BB7565E7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4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3C9B-4DBB-4BBC-8E1E-D833D7DD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D6809-0E65-489D-AA91-D760267D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06FDB-5154-43C7-AD23-2A189B72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3FF17-7F2A-41A4-8920-D9B70AB9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3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3CE65-8DD3-41A2-8BBD-D8CF36E1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A51B8-265D-4567-A31F-C33CCDA1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2D17-B7FB-4C16-8F0A-A8D1AF01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0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55E7-B89B-4164-9128-933091FD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9C4F-D7FC-4437-AF59-C7215A449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F098E-934E-4F4D-8683-F37D2201A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93072-0A1C-48B9-88A6-D8BF42E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25182-6B8E-40BD-83B6-73F78981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C40EC-011D-4BC3-876F-D4EC6553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7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D082-DFF0-440A-B182-70D9C033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EB47A-290D-4AA9-B4F1-05CFD9F3A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BCA44-CA04-454B-9B4A-94F1FCFAB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2DF59-D571-42F0-8EB5-A9955B7B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FF09B-F062-40C6-8515-B1999958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3ECB3-85B8-407E-9FA6-EBAF7C78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3F412-1B19-4A2B-8D36-22A4B350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5DBB7-BD0A-4875-9851-ED584E39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9CC4-BEFE-4779-88B9-04C24372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8DBD-7B09-4587-8856-66DD81B59E1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C0E0-A1D7-42F3-88F0-040E82E62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898AC-8CF6-43B1-AFA5-AC37BC288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CC1A3-4967-41E0-A2DE-33BB9C1B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7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9906-3B14-4015-ADB6-23C020F09A2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3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DBF2EE-F590-42E8-9B3E-EE4E9CC78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93700"/>
            <a:ext cx="109728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0540D01-6DBE-46D1-A124-33BED9E04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72BFD9B-9698-4164-9820-856CBCACEA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084" y="6524626"/>
            <a:ext cx="284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404D49B0-34A2-466E-B94F-79D625FE69BE}" type="datetime1">
              <a:rPr lang="en-US"/>
              <a:pPr>
                <a:defRPr/>
              </a:pPr>
              <a:t>12/7/2021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863AF1-BAB4-45E9-87DB-D79B19F1BC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B9D441A-5604-423E-A5A4-9262C2F7AC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47117" y="6524626"/>
            <a:ext cx="284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altLang="en-US"/>
              <a:t>Slide 6-</a:t>
            </a:r>
            <a:fld id="{344B101D-472D-4FE8-87C8-62F79F58797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9">
            <a:extLst>
              <a:ext uri="{FF2B5EF4-FFF2-40B4-BE49-F238E27FC236}">
                <a16:creationId xmlns:a16="http://schemas.microsoft.com/office/drawing/2014/main" id="{78947AD1-9E54-4A8E-8643-6E874DA405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451" y="6497638"/>
            <a:ext cx="24384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63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Text">
            <a:extLst>
              <a:ext uri="{FF2B5EF4-FFF2-40B4-BE49-F238E27FC236}">
                <a16:creationId xmlns:a16="http://schemas.microsoft.com/office/drawing/2014/main" id="{785CAC1D-C0F8-46C7-84D0-7EF21F846FE3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 Light" panose="020F0302020204030204" pitchFamily="34" charset="0"/>
              </a:rPr>
              <a:t>Title Text</a:t>
            </a:r>
          </a:p>
        </p:txBody>
      </p:sp>
      <p:sp>
        <p:nvSpPr>
          <p:cNvPr id="2051" name="Body Level One…">
            <a:extLst>
              <a:ext uri="{FF2B5EF4-FFF2-40B4-BE49-F238E27FC236}">
                <a16:creationId xmlns:a16="http://schemas.microsoft.com/office/drawing/2014/main" id="{1D7080B9-E2B7-41D5-AA95-A5ED2D322F8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Body Level One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Body Level Two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Body Level Three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Body Level Four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Body Level Five</a:t>
            </a:r>
          </a:p>
        </p:txBody>
      </p:sp>
      <p:sp>
        <p:nvSpPr>
          <p:cNvPr id="2052" name="Slide Number">
            <a:extLst>
              <a:ext uri="{FF2B5EF4-FFF2-40B4-BE49-F238E27FC236}">
                <a16:creationId xmlns:a16="http://schemas.microsoft.com/office/drawing/2014/main" id="{E82E230D-547B-4D03-A3D1-F69E237FD10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 bwMode="auto">
          <a:xfrm>
            <a:off x="11078728" y="6400414"/>
            <a:ext cx="2750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 hangingPunct="0">
              <a:defRPr sz="1200" b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8E83ACE6-8DF6-406E-8CDC-01828DB35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84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 spd="med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 panose="020F03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 panose="020F0302020204030204" pitchFamily="34" charset="0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7239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2pPr>
      <a:lvl3pPr marL="1233488" indent="-319088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3pPr>
      <a:lvl4pPr marL="17272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4pPr>
      <a:lvl5pPr marL="21844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gi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8558-82EE-489C-A098-CBA53539D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Unit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13629-95D6-4525-BBB5-B84C10707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Flip Flops </a:t>
            </a:r>
          </a:p>
        </p:txBody>
      </p:sp>
    </p:spTree>
    <p:extLst>
      <p:ext uri="{BB962C8B-B14F-4D97-AF65-F5344CB8AC3E}">
        <p14:creationId xmlns:p14="http://schemas.microsoft.com/office/powerpoint/2010/main" val="21887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764275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>
                <a:solidFill>
                  <a:srgbClr val="FF0000"/>
                </a:solidFill>
              </a:rPr>
              <a:t>Latch VS Flipflop</a:t>
            </a:r>
          </a:p>
        </p:txBody>
      </p:sp>
      <p:pic>
        <p:nvPicPr>
          <p:cNvPr id="37890" name="Picture 2" descr="Know all about Latches and Flip Flo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481" y="914400"/>
            <a:ext cx="9608023" cy="5661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74">
            <a:extLst>
              <a:ext uri="{FF2B5EF4-FFF2-40B4-BE49-F238E27FC236}">
                <a16:creationId xmlns:a16="http://schemas.microsoft.com/office/drawing/2014/main" id="{B3E71B18-B227-41A0-A99E-3CF0BB271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1588" y="4425950"/>
            <a:ext cx="303212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Line 75">
            <a:extLst>
              <a:ext uri="{FF2B5EF4-FFF2-40B4-BE49-F238E27FC236}">
                <a16:creationId xmlns:a16="http://schemas.microsoft.com/office/drawing/2014/main" id="{44210468-B1C4-40E8-BEA2-04F6E7224B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2225" y="404812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Line 76">
            <a:extLst>
              <a:ext uri="{FF2B5EF4-FFF2-40B4-BE49-F238E27FC236}">
                <a16:creationId xmlns:a16="http://schemas.microsoft.com/office/drawing/2014/main" id="{A4386BD1-08AF-413D-87E4-6977B0376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6" y="40481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5" name="Line 77">
            <a:extLst>
              <a:ext uri="{FF2B5EF4-FFF2-40B4-BE49-F238E27FC236}">
                <a16:creationId xmlns:a16="http://schemas.microsoft.com/office/drawing/2014/main" id="{008CDC4D-8555-42B9-8AFC-A9682B53C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1638" y="404812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6" name="Line 78">
            <a:extLst>
              <a:ext uri="{FF2B5EF4-FFF2-40B4-BE49-F238E27FC236}">
                <a16:creationId xmlns:a16="http://schemas.microsoft.com/office/drawing/2014/main" id="{419C0173-FC36-4E67-8C4E-0C00E7187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1639" y="4427538"/>
            <a:ext cx="9096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7" name="Line 79">
            <a:extLst>
              <a:ext uri="{FF2B5EF4-FFF2-40B4-BE49-F238E27FC236}">
                <a16:creationId xmlns:a16="http://schemas.microsoft.com/office/drawing/2014/main" id="{073ED43A-138F-4222-BFB0-AE0E8DC6DB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1275" y="404812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8" name="Line 80">
            <a:extLst>
              <a:ext uri="{FF2B5EF4-FFF2-40B4-BE49-F238E27FC236}">
                <a16:creationId xmlns:a16="http://schemas.microsoft.com/office/drawing/2014/main" id="{B9D84A56-EB07-4922-B1CB-EE0D8DAE0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276" y="40481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9" name="Line 81">
            <a:extLst>
              <a:ext uri="{FF2B5EF4-FFF2-40B4-BE49-F238E27FC236}">
                <a16:creationId xmlns:a16="http://schemas.microsoft.com/office/drawing/2014/main" id="{C635EFC7-9342-4851-9CC5-358B3C1D2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688" y="404812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0" name="Line 82">
            <a:extLst>
              <a:ext uri="{FF2B5EF4-FFF2-40B4-BE49-F238E27FC236}">
                <a16:creationId xmlns:a16="http://schemas.microsoft.com/office/drawing/2014/main" id="{CA3B124F-B48B-45C4-AFC5-035231421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4425950"/>
            <a:ext cx="684212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1" name="Line 83">
            <a:extLst>
              <a:ext uri="{FF2B5EF4-FFF2-40B4-BE49-F238E27FC236}">
                <a16:creationId xmlns:a16="http://schemas.microsoft.com/office/drawing/2014/main" id="{CA242D35-8954-48AB-AF52-7274AB9B6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1" y="4425950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2" name="Line 84">
            <a:extLst>
              <a:ext uri="{FF2B5EF4-FFF2-40B4-BE49-F238E27FC236}">
                <a16:creationId xmlns:a16="http://schemas.microsoft.com/office/drawing/2014/main" id="{C1689943-5AB7-400D-82CA-C1BB56850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4213" y="4425950"/>
            <a:ext cx="6080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3" name="Line 85">
            <a:extLst>
              <a:ext uri="{FF2B5EF4-FFF2-40B4-BE49-F238E27FC236}">
                <a16:creationId xmlns:a16="http://schemas.microsoft.com/office/drawing/2014/main" id="{E1A60765-8550-48D6-9A3F-7AC3F50D9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901" y="4425950"/>
            <a:ext cx="37941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4" name="Line 86">
            <a:extLst>
              <a:ext uri="{FF2B5EF4-FFF2-40B4-BE49-F238E27FC236}">
                <a16:creationId xmlns:a16="http://schemas.microsoft.com/office/drawing/2014/main" id="{6D80198C-9723-491D-A60F-1A31AE27CF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4314" y="4425950"/>
            <a:ext cx="53022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5" name="Line 61">
            <a:extLst>
              <a:ext uri="{FF2B5EF4-FFF2-40B4-BE49-F238E27FC236}">
                <a16:creationId xmlns:a16="http://schemas.microsoft.com/office/drawing/2014/main" id="{43A9D0AF-330D-4413-848B-B96089E2E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1588" y="3582988"/>
            <a:ext cx="3032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6" name="Line 62">
            <a:extLst>
              <a:ext uri="{FF2B5EF4-FFF2-40B4-BE49-F238E27FC236}">
                <a16:creationId xmlns:a16="http://schemas.microsoft.com/office/drawing/2014/main" id="{709CC873-8843-444E-BA1D-46A97B4C7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20357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7" name="Line 63">
            <a:extLst>
              <a:ext uri="{FF2B5EF4-FFF2-40B4-BE49-F238E27FC236}">
                <a16:creationId xmlns:a16="http://schemas.microsoft.com/office/drawing/2014/main" id="{BC90DC95-908A-471C-94CB-D1D27E930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1" y="320357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8" name="Line 64">
            <a:extLst>
              <a:ext uri="{FF2B5EF4-FFF2-40B4-BE49-F238E27FC236}">
                <a16:creationId xmlns:a16="http://schemas.microsoft.com/office/drawing/2014/main" id="{6AB9B64E-A055-4C08-B0D2-E64351F7C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4213" y="320357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9" name="Line 65">
            <a:extLst>
              <a:ext uri="{FF2B5EF4-FFF2-40B4-BE49-F238E27FC236}">
                <a16:creationId xmlns:a16="http://schemas.microsoft.com/office/drawing/2014/main" id="{F85C74D3-4092-4E35-B2AC-D32120784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4213" y="3582988"/>
            <a:ext cx="6080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00" name="Line 66">
            <a:extLst>
              <a:ext uri="{FF2B5EF4-FFF2-40B4-BE49-F238E27FC236}">
                <a16:creationId xmlns:a16="http://schemas.microsoft.com/office/drawing/2014/main" id="{A0DF9240-14F8-4AB8-91B7-611362181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900" y="320357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01" name="Line 67">
            <a:extLst>
              <a:ext uri="{FF2B5EF4-FFF2-40B4-BE49-F238E27FC236}">
                <a16:creationId xmlns:a16="http://schemas.microsoft.com/office/drawing/2014/main" id="{7CFDDC37-39DB-4F17-801E-8F4179E35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320357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02" name="Line 68">
            <a:extLst>
              <a:ext uri="{FF2B5EF4-FFF2-40B4-BE49-F238E27FC236}">
                <a16:creationId xmlns:a16="http://schemas.microsoft.com/office/drawing/2014/main" id="{CC4B66D7-888C-4A4D-8DE3-83829FF07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320357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03" name="Line 69">
            <a:extLst>
              <a:ext uri="{FF2B5EF4-FFF2-40B4-BE49-F238E27FC236}">
                <a16:creationId xmlns:a16="http://schemas.microsoft.com/office/drawing/2014/main" id="{5B135E9B-59D9-4AF0-8A14-40341B3AE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4" y="3582988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04" name="Line 70">
            <a:extLst>
              <a:ext uri="{FF2B5EF4-FFF2-40B4-BE49-F238E27FC236}">
                <a16:creationId xmlns:a16="http://schemas.microsoft.com/office/drawing/2014/main" id="{A2BC1149-2142-46CA-AA1A-77CE08734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6" y="3582988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05" name="Line 71">
            <a:extLst>
              <a:ext uri="{FF2B5EF4-FFF2-40B4-BE49-F238E27FC236}">
                <a16:creationId xmlns:a16="http://schemas.microsoft.com/office/drawing/2014/main" id="{33CA2823-31E9-4D28-9101-73AC91111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1639" y="3582988"/>
            <a:ext cx="9096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06" name="Line 72">
            <a:extLst>
              <a:ext uri="{FF2B5EF4-FFF2-40B4-BE49-F238E27FC236}">
                <a16:creationId xmlns:a16="http://schemas.microsoft.com/office/drawing/2014/main" id="{5A3ED585-6066-45C5-8552-5EE0F607F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276" y="3582988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07" name="Line 73">
            <a:extLst>
              <a:ext uri="{FF2B5EF4-FFF2-40B4-BE49-F238E27FC236}">
                <a16:creationId xmlns:a16="http://schemas.microsoft.com/office/drawing/2014/main" id="{CEB516A6-5F99-4C8B-A918-9ACD1430E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688" y="3582988"/>
            <a:ext cx="6842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08" name="Rectangle 2">
            <a:extLst>
              <a:ext uri="{FF2B5EF4-FFF2-40B4-BE49-F238E27FC236}">
                <a16:creationId xmlns:a16="http://schemas.microsoft.com/office/drawing/2014/main" id="{09347508-9197-4A4F-99DB-B049078B1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93700"/>
            <a:ext cx="8229600" cy="909638"/>
          </a:xfrm>
        </p:spPr>
        <p:txBody>
          <a:bodyPr/>
          <a:lstStyle/>
          <a:p>
            <a:pPr eaLnBrk="1" hangingPunct="1"/>
            <a:r>
              <a:rPr lang="en-US" altLang="en-US"/>
              <a:t>Exercise 1</a:t>
            </a:r>
          </a:p>
        </p:txBody>
      </p:sp>
      <p:sp>
        <p:nvSpPr>
          <p:cNvPr id="71709" name="Rectangle 3">
            <a:extLst>
              <a:ext uri="{FF2B5EF4-FFF2-40B4-BE49-F238E27FC236}">
                <a16:creationId xmlns:a16="http://schemas.microsoft.com/office/drawing/2014/main" id="{2D01B8AC-4FC5-42BF-9617-7A54888A3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7075" y="11430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US" sz="2400"/>
              <a:t>Draw the output waveform for the S, R inputs shown below for an active high input SR latch</a:t>
            </a:r>
          </a:p>
          <a:p>
            <a:pPr eaLnBrk="1" hangingPunct="1"/>
            <a:r>
              <a:rPr lang="en-US" altLang="en-US" sz="2400"/>
              <a:t>Assume Q=0 initially</a:t>
            </a:r>
          </a:p>
        </p:txBody>
      </p:sp>
      <p:sp>
        <p:nvSpPr>
          <p:cNvPr id="71710" name="Line 4">
            <a:extLst>
              <a:ext uri="{FF2B5EF4-FFF2-40B4-BE49-F238E27FC236}">
                <a16:creationId xmlns:a16="http://schemas.microsoft.com/office/drawing/2014/main" id="{B07C6429-BAEA-4CE2-A210-7E130A266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6" y="3581400"/>
            <a:ext cx="303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1" name="Line 5">
            <a:extLst>
              <a:ext uri="{FF2B5EF4-FFF2-40B4-BE49-F238E27FC236}">
                <a16:creationId xmlns:a16="http://schemas.microsoft.com/office/drawing/2014/main" id="{E66DB16A-C16C-4764-956C-F528004380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2738" y="3201988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2" name="Line 6">
            <a:extLst>
              <a:ext uri="{FF2B5EF4-FFF2-40B4-BE49-F238E27FC236}">
                <a16:creationId xmlns:a16="http://schemas.microsoft.com/office/drawing/2014/main" id="{35B128F6-5983-4BE4-BF9D-DBA535FD3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8" y="3201988"/>
            <a:ext cx="379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3" name="Line 7">
            <a:extLst>
              <a:ext uri="{FF2B5EF4-FFF2-40B4-BE49-F238E27FC236}">
                <a16:creationId xmlns:a16="http://schemas.microsoft.com/office/drawing/2014/main" id="{3C85950F-5635-44DC-9D6C-F438D5D5D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201988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4" name="Line 8">
            <a:extLst>
              <a:ext uri="{FF2B5EF4-FFF2-40B4-BE49-F238E27FC236}">
                <a16:creationId xmlns:a16="http://schemas.microsoft.com/office/drawing/2014/main" id="{77810E07-934E-4CF4-B34E-37E2CFEA0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1" y="3581400"/>
            <a:ext cx="608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5" name="Line 9">
            <a:extLst>
              <a:ext uri="{FF2B5EF4-FFF2-40B4-BE49-F238E27FC236}">
                <a16:creationId xmlns:a16="http://schemas.microsoft.com/office/drawing/2014/main" id="{AEEC575F-C437-42FC-A510-F98978B7D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2838" y="3201988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6" name="Line 10">
            <a:extLst>
              <a:ext uri="{FF2B5EF4-FFF2-40B4-BE49-F238E27FC236}">
                <a16:creationId xmlns:a16="http://schemas.microsoft.com/office/drawing/2014/main" id="{46736295-CFD8-4F5D-81F2-11D72D836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3201988"/>
            <a:ext cx="379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7" name="Line 11">
            <a:extLst>
              <a:ext uri="{FF2B5EF4-FFF2-40B4-BE49-F238E27FC236}">
                <a16:creationId xmlns:a16="http://schemas.microsoft.com/office/drawing/2014/main" id="{532D255F-3E1C-46C1-BF24-A9E3ECF6C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0" y="3201988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8" name="Line 12">
            <a:extLst>
              <a:ext uri="{FF2B5EF4-FFF2-40B4-BE49-F238E27FC236}">
                <a16:creationId xmlns:a16="http://schemas.microsoft.com/office/drawing/2014/main" id="{762CD785-5A4C-403A-B868-C9303F995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1" y="3581400"/>
            <a:ext cx="606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9" name="Line 13">
            <a:extLst>
              <a:ext uri="{FF2B5EF4-FFF2-40B4-BE49-F238E27FC236}">
                <a16:creationId xmlns:a16="http://schemas.microsoft.com/office/drawing/2014/main" id="{1DC1FF0B-0665-49B2-BCC3-EDBB104AF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9525" y="4425950"/>
            <a:ext cx="312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0" name="Line 14">
            <a:extLst>
              <a:ext uri="{FF2B5EF4-FFF2-40B4-BE49-F238E27FC236}">
                <a16:creationId xmlns:a16="http://schemas.microsoft.com/office/drawing/2014/main" id="{3DCC76EF-658B-44E6-BC5A-CFA25138DC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0163" y="403701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1" name="Line 15">
            <a:extLst>
              <a:ext uri="{FF2B5EF4-FFF2-40B4-BE49-F238E27FC236}">
                <a16:creationId xmlns:a16="http://schemas.microsoft.com/office/drawing/2014/main" id="{3986F80B-4351-44CD-BC4B-FECA48973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4041775"/>
            <a:ext cx="379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2" name="Line 16">
            <a:extLst>
              <a:ext uri="{FF2B5EF4-FFF2-40B4-BE49-F238E27FC236}">
                <a16:creationId xmlns:a16="http://schemas.microsoft.com/office/drawing/2014/main" id="{7E2D1923-9D4B-4ED3-ACA5-12D0A20FF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403701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3" name="Line 17">
            <a:extLst>
              <a:ext uri="{FF2B5EF4-FFF2-40B4-BE49-F238E27FC236}">
                <a16:creationId xmlns:a16="http://schemas.microsoft.com/office/drawing/2014/main" id="{FB881E42-C386-4162-B1DB-A396D2869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4421188"/>
            <a:ext cx="909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4" name="Line 18">
            <a:extLst>
              <a:ext uri="{FF2B5EF4-FFF2-40B4-BE49-F238E27FC236}">
                <a16:creationId xmlns:a16="http://schemas.microsoft.com/office/drawing/2014/main" id="{3FCB23B6-AFCD-439E-8E0F-34256C92CE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03701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5" name="Line 19">
            <a:extLst>
              <a:ext uri="{FF2B5EF4-FFF2-40B4-BE49-F238E27FC236}">
                <a16:creationId xmlns:a16="http://schemas.microsoft.com/office/drawing/2014/main" id="{D25F2AD2-AC7E-4618-AF5D-950B8E0FD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213" y="4041775"/>
            <a:ext cx="379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6" name="Line 20">
            <a:extLst>
              <a:ext uri="{FF2B5EF4-FFF2-40B4-BE49-F238E27FC236}">
                <a16:creationId xmlns:a16="http://schemas.microsoft.com/office/drawing/2014/main" id="{EEAC2D04-9EC9-442E-8925-DEA65C28D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5" y="403701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7" name="Line 21">
            <a:extLst>
              <a:ext uri="{FF2B5EF4-FFF2-40B4-BE49-F238E27FC236}">
                <a16:creationId xmlns:a16="http://schemas.microsoft.com/office/drawing/2014/main" id="{AF3BB2A7-ECD4-4E86-9905-FA54CCEA0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8625" y="4421188"/>
            <a:ext cx="693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8" name="Line 22">
            <a:extLst>
              <a:ext uri="{FF2B5EF4-FFF2-40B4-BE49-F238E27FC236}">
                <a16:creationId xmlns:a16="http://schemas.microsoft.com/office/drawing/2014/main" id="{BA341CDC-3D2A-4CEA-8D5E-4AF7B83E2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5402263"/>
            <a:ext cx="462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9" name="Line 23">
            <a:extLst>
              <a:ext uri="{FF2B5EF4-FFF2-40B4-BE49-F238E27FC236}">
                <a16:creationId xmlns:a16="http://schemas.microsoft.com/office/drawing/2014/main" id="{2C2AE0BB-426D-4E27-8164-FDEBD95B4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8" y="3581401"/>
            <a:ext cx="0" cy="257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0" name="Line 24">
            <a:extLst>
              <a:ext uri="{FF2B5EF4-FFF2-40B4-BE49-F238E27FC236}">
                <a16:creationId xmlns:a16="http://schemas.microsoft.com/office/drawing/2014/main" id="{033B9CBD-4694-495D-A88E-CB33CE517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581400"/>
            <a:ext cx="0" cy="2609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1" name="Line 27">
            <a:extLst>
              <a:ext uri="{FF2B5EF4-FFF2-40B4-BE49-F238E27FC236}">
                <a16:creationId xmlns:a16="http://schemas.microsoft.com/office/drawing/2014/main" id="{386F7033-3A96-461D-A9E1-1ED54CF8B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3598863"/>
            <a:ext cx="0" cy="2500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2" name="Line 28">
            <a:extLst>
              <a:ext uri="{FF2B5EF4-FFF2-40B4-BE49-F238E27FC236}">
                <a16:creationId xmlns:a16="http://schemas.microsoft.com/office/drawing/2014/main" id="{39FC4999-9854-4C03-8E5E-F627CC4D5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3581401"/>
            <a:ext cx="0" cy="2517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71733" name="Group 12">
            <a:extLst>
              <a:ext uri="{FF2B5EF4-FFF2-40B4-BE49-F238E27FC236}">
                <a16:creationId xmlns:a16="http://schemas.microsoft.com/office/drawing/2014/main" id="{5D669B9F-2BF3-4B88-B1D6-E9DB7627D667}"/>
              </a:ext>
            </a:extLst>
          </p:cNvPr>
          <p:cNvGrpSpPr>
            <a:grpSpLocks/>
          </p:cNvGrpSpPr>
          <p:nvPr/>
        </p:nvGrpSpPr>
        <p:grpSpPr bwMode="auto">
          <a:xfrm>
            <a:off x="6399214" y="3589339"/>
            <a:ext cx="1443037" cy="2566987"/>
            <a:chOff x="4875213" y="3589338"/>
            <a:chExt cx="1443037" cy="1746250"/>
          </a:xfrm>
        </p:grpSpPr>
        <p:sp>
          <p:nvSpPr>
            <p:cNvPr id="71796" name="Line 25">
              <a:extLst>
                <a:ext uri="{FF2B5EF4-FFF2-40B4-BE49-F238E27FC236}">
                  <a16:creationId xmlns:a16="http://schemas.microsoft.com/office/drawing/2014/main" id="{3E49ACE8-794A-4789-8ED3-D8388F728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8838" y="3590925"/>
              <a:ext cx="0" cy="1744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97" name="Line 26">
              <a:extLst>
                <a:ext uri="{FF2B5EF4-FFF2-40B4-BE49-F238E27FC236}">
                  <a16:creationId xmlns:a16="http://schemas.microsoft.com/office/drawing/2014/main" id="{15D634FE-188F-4337-A8CE-317ACABE7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8250" y="3590925"/>
              <a:ext cx="0" cy="1744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98" name="Line 29">
              <a:extLst>
                <a:ext uri="{FF2B5EF4-FFF2-40B4-BE49-F238E27FC236}">
                  <a16:creationId xmlns:a16="http://schemas.microsoft.com/office/drawing/2014/main" id="{17B34FB2-8C52-4E54-B45F-BBA95431C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213" y="3589338"/>
              <a:ext cx="0" cy="1744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99" name="Line 30">
              <a:extLst>
                <a:ext uri="{FF2B5EF4-FFF2-40B4-BE49-F238E27FC236}">
                  <a16:creationId xmlns:a16="http://schemas.microsoft.com/office/drawing/2014/main" id="{70B149BC-4222-427E-9340-84577E318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4625" y="3589338"/>
              <a:ext cx="0" cy="1744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734" name="Text Box 31">
            <a:extLst>
              <a:ext uri="{FF2B5EF4-FFF2-40B4-BE49-F238E27FC236}">
                <a16:creationId xmlns:a16="http://schemas.microsoft.com/office/drawing/2014/main" id="{14D59F72-6E6C-4AF8-9672-C0135E6FC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3125788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1735" name="Text Box 32">
            <a:extLst>
              <a:ext uri="{FF2B5EF4-FFF2-40B4-BE49-F238E27FC236}">
                <a16:creationId xmlns:a16="http://schemas.microsoft.com/office/drawing/2014/main" id="{52D64724-99EB-4BB1-A409-3AF40CDFE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403701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71736" name="Text Box 33">
            <a:extLst>
              <a:ext uri="{FF2B5EF4-FFF2-40B4-BE49-F238E27FC236}">
                <a16:creationId xmlns:a16="http://schemas.microsoft.com/office/drawing/2014/main" id="{493BF0A3-433A-453E-B47D-EDC7B2753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502285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42019" name="Line 35">
            <a:extLst>
              <a:ext uri="{FF2B5EF4-FFF2-40B4-BE49-F238E27FC236}">
                <a16:creationId xmlns:a16="http://schemas.microsoft.com/office/drawing/2014/main" id="{677CB224-1D52-40CE-BF49-FD3F619B5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3" y="5022850"/>
            <a:ext cx="3794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8" name="Line 36">
            <a:extLst>
              <a:ext uri="{FF2B5EF4-FFF2-40B4-BE49-F238E27FC236}">
                <a16:creationId xmlns:a16="http://schemas.microsoft.com/office/drawing/2014/main" id="{D4B10F6A-020B-4835-BE2A-9778C9933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9" y="4424363"/>
            <a:ext cx="371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9" name="Line 37">
            <a:extLst>
              <a:ext uri="{FF2B5EF4-FFF2-40B4-BE49-F238E27FC236}">
                <a16:creationId xmlns:a16="http://schemas.microsoft.com/office/drawing/2014/main" id="{13EFC510-671B-48E7-AC8D-F2D1072C4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1" y="4424363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22" name="Line 38">
            <a:extLst>
              <a:ext uri="{FF2B5EF4-FFF2-40B4-BE49-F238E27FC236}">
                <a16:creationId xmlns:a16="http://schemas.microsoft.com/office/drawing/2014/main" id="{CB73BD6D-4F89-4B1C-9A5B-C7D4FB1E2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6" y="5022850"/>
            <a:ext cx="60801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1" name="Line 39">
            <a:extLst>
              <a:ext uri="{FF2B5EF4-FFF2-40B4-BE49-F238E27FC236}">
                <a16:creationId xmlns:a16="http://schemas.microsoft.com/office/drawing/2014/main" id="{72210E6D-B953-4820-BF2E-64994E92B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3581400"/>
            <a:ext cx="379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24" name="Line 40">
            <a:extLst>
              <a:ext uri="{FF2B5EF4-FFF2-40B4-BE49-F238E27FC236}">
                <a16:creationId xmlns:a16="http://schemas.microsoft.com/office/drawing/2014/main" id="{88F1E831-1294-4CE9-96B9-4D2EECC6E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5022851"/>
            <a:ext cx="0" cy="3794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25" name="Line 41">
            <a:extLst>
              <a:ext uri="{FF2B5EF4-FFF2-40B4-BE49-F238E27FC236}">
                <a16:creationId xmlns:a16="http://schemas.microsoft.com/office/drawing/2014/main" id="{862C7046-7597-4444-98E3-AD8F70968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5402263"/>
            <a:ext cx="3794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4" name="Line 42">
            <a:extLst>
              <a:ext uri="{FF2B5EF4-FFF2-40B4-BE49-F238E27FC236}">
                <a16:creationId xmlns:a16="http://schemas.microsoft.com/office/drawing/2014/main" id="{53CF85FF-8AB7-4179-9D99-9E14B2949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75" y="3581400"/>
            <a:ext cx="909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27" name="Line 43">
            <a:extLst>
              <a:ext uri="{FF2B5EF4-FFF2-40B4-BE49-F238E27FC236}">
                <a16:creationId xmlns:a16="http://schemas.microsoft.com/office/drawing/2014/main" id="{C51464A0-0F52-4188-8915-524D81F15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5402263"/>
            <a:ext cx="90963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6" name="Line 44">
            <a:extLst>
              <a:ext uri="{FF2B5EF4-FFF2-40B4-BE49-F238E27FC236}">
                <a16:creationId xmlns:a16="http://schemas.microsoft.com/office/drawing/2014/main" id="{520415F6-5884-458B-BCEB-ACE4814CC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213" y="3581400"/>
            <a:ext cx="379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29" name="Line 45">
            <a:extLst>
              <a:ext uri="{FF2B5EF4-FFF2-40B4-BE49-F238E27FC236}">
                <a16:creationId xmlns:a16="http://schemas.microsoft.com/office/drawing/2014/main" id="{2A50FD4D-5046-4F5D-BE47-099867B9D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8738" y="5402263"/>
            <a:ext cx="3794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8" name="Line 46">
            <a:extLst>
              <a:ext uri="{FF2B5EF4-FFF2-40B4-BE49-F238E27FC236}">
                <a16:creationId xmlns:a16="http://schemas.microsoft.com/office/drawing/2014/main" id="{40D12F93-2985-4F41-BFF9-AF3D9B83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6" y="3581400"/>
            <a:ext cx="684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31" name="Line 47">
            <a:extLst>
              <a:ext uri="{FF2B5EF4-FFF2-40B4-BE49-F238E27FC236}">
                <a16:creationId xmlns:a16="http://schemas.microsoft.com/office/drawing/2014/main" id="{EA744363-891C-4DB1-A18D-6718CC759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1" y="5402263"/>
            <a:ext cx="68421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50" name="Line 48">
            <a:extLst>
              <a:ext uri="{FF2B5EF4-FFF2-40B4-BE49-F238E27FC236}">
                <a16:creationId xmlns:a16="http://schemas.microsoft.com/office/drawing/2014/main" id="{A58C5910-B49E-44B8-BD7B-70FE9B37B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2839" y="4421188"/>
            <a:ext cx="371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33" name="Line 49">
            <a:extLst>
              <a:ext uri="{FF2B5EF4-FFF2-40B4-BE49-F238E27FC236}">
                <a16:creationId xmlns:a16="http://schemas.microsoft.com/office/drawing/2014/main" id="{4D08DF91-7F78-4FC1-9DD3-D354A144C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72363" y="5022851"/>
            <a:ext cx="0" cy="3794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34" name="Line 50">
            <a:extLst>
              <a:ext uri="{FF2B5EF4-FFF2-40B4-BE49-F238E27FC236}">
                <a16:creationId xmlns:a16="http://schemas.microsoft.com/office/drawing/2014/main" id="{3B10CED9-4B0F-4C87-84A1-16DC947DE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363" y="5022850"/>
            <a:ext cx="3794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53" name="Line 51">
            <a:extLst>
              <a:ext uri="{FF2B5EF4-FFF2-40B4-BE49-F238E27FC236}">
                <a16:creationId xmlns:a16="http://schemas.microsoft.com/office/drawing/2014/main" id="{A6B97944-C339-442E-AF22-5AB467229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2250" y="4421188"/>
            <a:ext cx="522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36" name="Line 52">
            <a:extLst>
              <a:ext uri="{FF2B5EF4-FFF2-40B4-BE49-F238E27FC236}">
                <a16:creationId xmlns:a16="http://schemas.microsoft.com/office/drawing/2014/main" id="{C19961FB-14C4-458A-9919-297623542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1776" y="5022850"/>
            <a:ext cx="45402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37" name="Text Box 53">
            <a:extLst>
              <a:ext uri="{FF2B5EF4-FFF2-40B4-BE49-F238E27FC236}">
                <a16:creationId xmlns:a16="http://schemas.microsoft.com/office/drawing/2014/main" id="{9BAE39DC-9D81-47C6-97E8-A350FA7BD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4" y="5416551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333399"/>
                </a:solidFill>
              </a:rPr>
              <a:t>set</a:t>
            </a:r>
          </a:p>
        </p:txBody>
      </p:sp>
      <p:sp>
        <p:nvSpPr>
          <p:cNvPr id="42038" name="Text Box 54">
            <a:extLst>
              <a:ext uri="{FF2B5EF4-FFF2-40B4-BE49-F238E27FC236}">
                <a16:creationId xmlns:a16="http://schemas.microsoft.com/office/drawing/2014/main" id="{8662A61A-3050-4C79-8030-DB3689EE2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5694363"/>
            <a:ext cx="747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333399"/>
                </a:solidFill>
              </a:rPr>
              <a:t>No change</a:t>
            </a:r>
          </a:p>
        </p:txBody>
      </p:sp>
      <p:sp>
        <p:nvSpPr>
          <p:cNvPr id="42039" name="Text Box 55">
            <a:extLst>
              <a:ext uri="{FF2B5EF4-FFF2-40B4-BE49-F238E27FC236}">
                <a16:creationId xmlns:a16="http://schemas.microsoft.com/office/drawing/2014/main" id="{A57AC001-E9A8-4B86-8C07-1BC88CBC1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5411789"/>
            <a:ext cx="806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333399"/>
                </a:solidFill>
              </a:rPr>
              <a:t>reset</a:t>
            </a:r>
          </a:p>
        </p:txBody>
      </p:sp>
      <p:sp>
        <p:nvSpPr>
          <p:cNvPr id="42040" name="Text Box 56">
            <a:extLst>
              <a:ext uri="{FF2B5EF4-FFF2-40B4-BE49-F238E27FC236}">
                <a16:creationId xmlns:a16="http://schemas.microsoft.com/office/drawing/2014/main" id="{951008C2-490E-4F19-9BCA-2D8CDFA8D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5718176"/>
            <a:ext cx="909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333399"/>
                </a:solidFill>
              </a:rPr>
              <a:t>No change</a:t>
            </a:r>
          </a:p>
        </p:txBody>
      </p:sp>
      <p:sp>
        <p:nvSpPr>
          <p:cNvPr id="42041" name="Text Box 57">
            <a:extLst>
              <a:ext uri="{FF2B5EF4-FFF2-40B4-BE49-F238E27FC236}">
                <a16:creationId xmlns:a16="http://schemas.microsoft.com/office/drawing/2014/main" id="{5A7DEAB0-2492-433C-B2B6-8DF547C3B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5389564"/>
            <a:ext cx="806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333399"/>
                </a:solidFill>
              </a:rPr>
              <a:t>reset</a:t>
            </a:r>
          </a:p>
        </p:txBody>
      </p:sp>
      <p:sp>
        <p:nvSpPr>
          <p:cNvPr id="42042" name="Text Box 58">
            <a:extLst>
              <a:ext uri="{FF2B5EF4-FFF2-40B4-BE49-F238E27FC236}">
                <a16:creationId xmlns:a16="http://schemas.microsoft.com/office/drawing/2014/main" id="{07D51931-61EB-4AD7-BB38-2BB2DCB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38" y="5702301"/>
            <a:ext cx="836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333399"/>
                </a:solidFill>
              </a:rPr>
              <a:t>No change</a:t>
            </a:r>
          </a:p>
        </p:txBody>
      </p:sp>
      <p:sp>
        <p:nvSpPr>
          <p:cNvPr id="42043" name="Text Box 59">
            <a:extLst>
              <a:ext uri="{FF2B5EF4-FFF2-40B4-BE49-F238E27FC236}">
                <a16:creationId xmlns:a16="http://schemas.microsoft.com/office/drawing/2014/main" id="{2316FF47-1514-41BA-BAAC-996F6BB6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9" y="539908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333399"/>
                </a:solidFill>
              </a:rPr>
              <a:t>set</a:t>
            </a:r>
          </a:p>
        </p:txBody>
      </p:sp>
      <p:sp>
        <p:nvSpPr>
          <p:cNvPr id="42044" name="Text Box 60">
            <a:extLst>
              <a:ext uri="{FF2B5EF4-FFF2-40B4-BE49-F238E27FC236}">
                <a16:creationId xmlns:a16="http://schemas.microsoft.com/office/drawing/2014/main" id="{3E3A9900-DAA2-4624-B111-1880F6C9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4" y="5700713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333399"/>
                </a:solidFill>
              </a:rPr>
              <a:t>No change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AC970F-AFE0-4EDA-B8EA-4AAC98FD24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9051" y="5402263"/>
            <a:ext cx="303213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726902-0F3A-4F78-8F3C-F03CEE3AD883}"/>
              </a:ext>
            </a:extLst>
          </p:cNvPr>
          <p:cNvCxnSpPr>
            <a:cxnSpLocks noChangeShapeType="1"/>
            <a:endCxn id="42019" idx="0"/>
          </p:cNvCxnSpPr>
          <p:nvPr/>
        </p:nvCxnSpPr>
        <p:spPr bwMode="auto">
          <a:xfrm flipH="1" flipV="1">
            <a:off x="4132263" y="5022851"/>
            <a:ext cx="0" cy="37941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8E1B7920-CCFE-4318-962E-829FD6F1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1935163"/>
            <a:ext cx="3429000" cy="419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0F8CD6-EE44-4921-84A7-6F28F0CE05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32113" y="2438400"/>
            <a:ext cx="0" cy="2973388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380F291-D428-41D0-8B5B-ADECE8CE88C6}"/>
              </a:ext>
            </a:extLst>
          </p:cNvPr>
          <p:cNvCxnSpPr>
            <a:cxnSpLocks noChangeShapeType="1"/>
            <a:endCxn id="71728" idx="0"/>
          </p:cNvCxnSpPr>
          <p:nvPr/>
        </p:nvCxnSpPr>
        <p:spPr bwMode="auto">
          <a:xfrm flipV="1">
            <a:off x="2971801" y="5402264"/>
            <a:ext cx="847725" cy="7937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768" name="Group 76">
            <a:extLst>
              <a:ext uri="{FF2B5EF4-FFF2-40B4-BE49-F238E27FC236}">
                <a16:creationId xmlns:a16="http://schemas.microsoft.com/office/drawing/2014/main" id="{CE851AE3-6C2D-426C-A286-50D7E7063754}"/>
              </a:ext>
            </a:extLst>
          </p:cNvPr>
          <p:cNvGrpSpPr>
            <a:grpSpLocks/>
          </p:cNvGrpSpPr>
          <p:nvPr/>
        </p:nvGrpSpPr>
        <p:grpSpPr bwMode="auto">
          <a:xfrm>
            <a:off x="8505825" y="1698625"/>
            <a:ext cx="1593850" cy="1314450"/>
            <a:chOff x="3788" y="1012"/>
            <a:chExt cx="1291" cy="1065"/>
          </a:xfrm>
        </p:grpSpPr>
        <p:sp>
          <p:nvSpPr>
            <p:cNvPr id="71785" name="Rectangle 62">
              <a:extLst>
                <a:ext uri="{FF2B5EF4-FFF2-40B4-BE49-F238E27FC236}">
                  <a16:creationId xmlns:a16="http://schemas.microsoft.com/office/drawing/2014/main" id="{0C4A3F6A-FD39-44A5-927E-B895639D0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012"/>
              <a:ext cx="621" cy="10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786" name="Line 63">
              <a:extLst>
                <a:ext uri="{FF2B5EF4-FFF2-40B4-BE49-F238E27FC236}">
                  <a16:creationId xmlns:a16="http://schemas.microsoft.com/office/drawing/2014/main" id="{2B79EE4A-0E0C-4612-9574-B5A383B23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203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87" name="Line 64">
              <a:extLst>
                <a:ext uri="{FF2B5EF4-FFF2-40B4-BE49-F238E27FC236}">
                  <a16:creationId xmlns:a16="http://schemas.microsoft.com/office/drawing/2014/main" id="{3FF5F51C-E3D4-427C-9EFD-E2E2F8CE0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873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88" name="Text Box 65">
              <a:extLst>
                <a:ext uri="{FF2B5EF4-FFF2-40B4-BE49-F238E27FC236}">
                  <a16:creationId xmlns:a16="http://schemas.microsoft.com/office/drawing/2014/main" id="{E7A81FD3-0544-4424-B2ED-ACCC1E49F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060"/>
              <a:ext cx="28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1789" name="Text Box 66">
              <a:extLst>
                <a:ext uri="{FF2B5EF4-FFF2-40B4-BE49-F238E27FC236}">
                  <a16:creationId xmlns:a16="http://schemas.microsoft.com/office/drawing/2014/main" id="{69EFA093-DE92-4B25-AAA1-D809B0CE0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777"/>
              <a:ext cx="28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71790" name="Text Box 67">
              <a:extLst>
                <a:ext uri="{FF2B5EF4-FFF2-40B4-BE49-F238E27FC236}">
                  <a16:creationId xmlns:a16="http://schemas.microsoft.com/office/drawing/2014/main" id="{CFF93F5C-5C43-48AC-BA42-424550308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" y="1060"/>
              <a:ext cx="28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Q</a:t>
              </a:r>
            </a:p>
          </p:txBody>
        </p:sp>
        <p:grpSp>
          <p:nvGrpSpPr>
            <p:cNvPr id="71791" name="Group 68">
              <a:extLst>
                <a:ext uri="{FF2B5EF4-FFF2-40B4-BE49-F238E27FC236}">
                  <a16:creationId xmlns:a16="http://schemas.microsoft.com/office/drawing/2014/main" id="{B14117B2-1A7B-48A8-906A-573241E02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3" y="1778"/>
              <a:ext cx="287" cy="299"/>
              <a:chOff x="2545" y="2017"/>
              <a:chExt cx="287" cy="299"/>
            </a:xfrm>
          </p:grpSpPr>
          <p:sp>
            <p:nvSpPr>
              <p:cNvPr id="71794" name="Text Box 69">
                <a:extLst>
                  <a:ext uri="{FF2B5EF4-FFF2-40B4-BE49-F238E27FC236}">
                    <a16:creationId xmlns:a16="http://schemas.microsoft.com/office/drawing/2014/main" id="{520773B5-71D6-4716-B794-D740C91C3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5" y="2017"/>
                <a:ext cx="287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71795" name="Line 70">
                <a:extLst>
                  <a:ext uri="{FF2B5EF4-FFF2-40B4-BE49-F238E27FC236}">
                    <a16:creationId xmlns:a16="http://schemas.microsoft.com/office/drawing/2014/main" id="{E9C87841-499B-4A58-94CD-ACABED991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3" y="2017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792" name="Line 71">
              <a:extLst>
                <a:ext uri="{FF2B5EF4-FFF2-40B4-BE49-F238E27FC236}">
                  <a16:creationId xmlns:a16="http://schemas.microsoft.com/office/drawing/2014/main" id="{24D2FA38-7B84-4F49-8E9F-AA0E5FA65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1203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93" name="Line 72">
              <a:extLst>
                <a:ext uri="{FF2B5EF4-FFF2-40B4-BE49-F238E27FC236}">
                  <a16:creationId xmlns:a16="http://schemas.microsoft.com/office/drawing/2014/main" id="{1508E100-0AF8-4F75-8296-70601C1C0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1873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9" name="Text Box 31">
            <a:extLst>
              <a:ext uri="{FF2B5EF4-FFF2-40B4-BE49-F238E27FC236}">
                <a16:creationId xmlns:a16="http://schemas.microsoft.com/office/drawing/2014/main" id="{DA1A0238-CAA4-4486-958D-ABA128C03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4" y="3240089"/>
            <a:ext cx="236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0" name="Text Box 31">
            <a:extLst>
              <a:ext uri="{FF2B5EF4-FFF2-40B4-BE49-F238E27FC236}">
                <a16:creationId xmlns:a16="http://schemas.microsoft.com/office/drawing/2014/main" id="{D2FB40DA-88A0-43C2-B9DA-6CABE9073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4073525"/>
            <a:ext cx="25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1" name="Text Box 31">
            <a:extLst>
              <a:ext uri="{FF2B5EF4-FFF2-40B4-BE49-F238E27FC236}">
                <a16:creationId xmlns:a16="http://schemas.microsoft.com/office/drawing/2014/main" id="{C503C493-E41B-4C02-9B5E-CBC936A4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3240089"/>
            <a:ext cx="236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2" name="Text Box 31">
            <a:extLst>
              <a:ext uri="{FF2B5EF4-FFF2-40B4-BE49-F238E27FC236}">
                <a16:creationId xmlns:a16="http://schemas.microsoft.com/office/drawing/2014/main" id="{F450552A-A114-4139-96E4-7E09DE20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4073525"/>
            <a:ext cx="25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" name="Text Box 31">
            <a:extLst>
              <a:ext uri="{FF2B5EF4-FFF2-40B4-BE49-F238E27FC236}">
                <a16:creationId xmlns:a16="http://schemas.microsoft.com/office/drawing/2014/main" id="{B240CCFE-AAA3-449B-B92E-FFB23414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9" y="3240089"/>
            <a:ext cx="238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" name="Text Box 31">
            <a:extLst>
              <a:ext uri="{FF2B5EF4-FFF2-40B4-BE49-F238E27FC236}">
                <a16:creationId xmlns:a16="http://schemas.microsoft.com/office/drawing/2014/main" id="{9620307F-5752-4008-893C-D226E0973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4073525"/>
            <a:ext cx="255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5" name="Text Box 31">
            <a:extLst>
              <a:ext uri="{FF2B5EF4-FFF2-40B4-BE49-F238E27FC236}">
                <a16:creationId xmlns:a16="http://schemas.microsoft.com/office/drawing/2014/main" id="{D84B76A0-BF2E-45E8-A21D-8EDE77F71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9" y="3240089"/>
            <a:ext cx="236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6" name="Text Box 31">
            <a:extLst>
              <a:ext uri="{FF2B5EF4-FFF2-40B4-BE49-F238E27FC236}">
                <a16:creationId xmlns:a16="http://schemas.microsoft.com/office/drawing/2014/main" id="{2621B472-1A40-4C45-AF27-620F1DA2F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4073525"/>
            <a:ext cx="25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 Box 31">
            <a:extLst>
              <a:ext uri="{FF2B5EF4-FFF2-40B4-BE49-F238E27FC236}">
                <a16:creationId xmlns:a16="http://schemas.microsoft.com/office/drawing/2014/main" id="{3B094565-41D6-4E95-B0E1-AA30C7C4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9" y="3240089"/>
            <a:ext cx="238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8" name="Text Box 31">
            <a:extLst>
              <a:ext uri="{FF2B5EF4-FFF2-40B4-BE49-F238E27FC236}">
                <a16:creationId xmlns:a16="http://schemas.microsoft.com/office/drawing/2014/main" id="{22F4A6E7-7B34-4FE0-8C37-A3E98A60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4073525"/>
            <a:ext cx="255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9" name="Text Box 31">
            <a:extLst>
              <a:ext uri="{FF2B5EF4-FFF2-40B4-BE49-F238E27FC236}">
                <a16:creationId xmlns:a16="http://schemas.microsoft.com/office/drawing/2014/main" id="{4BF9CDE7-3382-4184-A7FB-F06F27EBD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5" y="3240089"/>
            <a:ext cx="236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0" name="Text Box 31">
            <a:extLst>
              <a:ext uri="{FF2B5EF4-FFF2-40B4-BE49-F238E27FC236}">
                <a16:creationId xmlns:a16="http://schemas.microsoft.com/office/drawing/2014/main" id="{A0C601A8-F7A3-4D0C-8925-B00250E3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073525"/>
            <a:ext cx="25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1" name="Text Box 31">
            <a:extLst>
              <a:ext uri="{FF2B5EF4-FFF2-40B4-BE49-F238E27FC236}">
                <a16:creationId xmlns:a16="http://schemas.microsoft.com/office/drawing/2014/main" id="{A0A17D15-E5CC-444F-AE1C-18BFA23C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9" y="3240089"/>
            <a:ext cx="238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2" name="Text Box 31">
            <a:extLst>
              <a:ext uri="{FF2B5EF4-FFF2-40B4-BE49-F238E27FC236}">
                <a16:creationId xmlns:a16="http://schemas.microsoft.com/office/drawing/2014/main" id="{EA9F4146-596F-45C3-867F-63A10AB15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4073525"/>
            <a:ext cx="255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" name="Text Box 31">
            <a:extLst>
              <a:ext uri="{FF2B5EF4-FFF2-40B4-BE49-F238E27FC236}">
                <a16:creationId xmlns:a16="http://schemas.microsoft.com/office/drawing/2014/main" id="{E8C6AA18-C06F-4693-AE27-633E3BA03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064" y="3240089"/>
            <a:ext cx="238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" name="Text Box 31">
            <a:extLst>
              <a:ext uri="{FF2B5EF4-FFF2-40B4-BE49-F238E27FC236}">
                <a16:creationId xmlns:a16="http://schemas.microsoft.com/office/drawing/2014/main" id="{049592F0-301D-4237-A5DA-6E2C8B41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4073525"/>
            <a:ext cx="25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7" grpId="0"/>
      <p:bldP spid="42038" grpId="0"/>
      <p:bldP spid="42039" grpId="0"/>
      <p:bldP spid="42040" grpId="0"/>
      <p:bldP spid="42041" grpId="0"/>
      <p:bldP spid="42042" grpId="0"/>
      <p:bldP spid="42043" grpId="0"/>
      <p:bldP spid="42044" grpId="0"/>
      <p:bldP spid="99" grpId="0" animBg="1"/>
      <p:bldP spid="99" grpId="1" animBg="1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>
            <a:extLst>
              <a:ext uri="{FF2B5EF4-FFF2-40B4-BE49-F238E27FC236}">
                <a16:creationId xmlns:a16="http://schemas.microsoft.com/office/drawing/2014/main" id="{954A994D-A8D8-4036-B080-21B4DE528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204789"/>
            <a:ext cx="8229600" cy="1023937"/>
          </a:xfrm>
        </p:spPr>
        <p:txBody>
          <a:bodyPr/>
          <a:lstStyle/>
          <a:p>
            <a:pPr eaLnBrk="1" hangingPunct="1"/>
            <a:r>
              <a:rPr lang="en-US" altLang="en-US"/>
              <a:t>Gated Latches</a:t>
            </a:r>
          </a:p>
        </p:txBody>
      </p:sp>
      <p:grpSp>
        <p:nvGrpSpPr>
          <p:cNvPr id="22533" name="Group 20">
            <a:extLst>
              <a:ext uri="{FF2B5EF4-FFF2-40B4-BE49-F238E27FC236}">
                <a16:creationId xmlns:a16="http://schemas.microsoft.com/office/drawing/2014/main" id="{4BD98A50-EDED-4611-8AAD-BEBFAE2345AF}"/>
              </a:ext>
            </a:extLst>
          </p:cNvPr>
          <p:cNvGrpSpPr>
            <a:grpSpLocks/>
          </p:cNvGrpSpPr>
          <p:nvPr/>
        </p:nvGrpSpPr>
        <p:grpSpPr bwMode="auto">
          <a:xfrm>
            <a:off x="2055813" y="2044700"/>
            <a:ext cx="2049462" cy="1670050"/>
            <a:chOff x="3788" y="1012"/>
            <a:chExt cx="1291" cy="1052"/>
          </a:xfrm>
        </p:grpSpPr>
        <p:sp>
          <p:nvSpPr>
            <p:cNvPr id="75931" name="Rectangle 6">
              <a:extLst>
                <a:ext uri="{FF2B5EF4-FFF2-40B4-BE49-F238E27FC236}">
                  <a16:creationId xmlns:a16="http://schemas.microsoft.com/office/drawing/2014/main" id="{D6E1F5CD-D779-4ADB-AEEF-5732E2D53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012"/>
              <a:ext cx="621" cy="10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5932" name="Line 7">
              <a:extLst>
                <a:ext uri="{FF2B5EF4-FFF2-40B4-BE49-F238E27FC236}">
                  <a16:creationId xmlns:a16="http://schemas.microsoft.com/office/drawing/2014/main" id="{6A6AB1B7-5038-48B6-8566-9CDC07E97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203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33" name="Line 8">
              <a:extLst>
                <a:ext uri="{FF2B5EF4-FFF2-40B4-BE49-F238E27FC236}">
                  <a16:creationId xmlns:a16="http://schemas.microsoft.com/office/drawing/2014/main" id="{B3A91148-9C3D-4B12-B8BF-50251175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873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34" name="Text Box 9">
              <a:extLst>
                <a:ext uri="{FF2B5EF4-FFF2-40B4-BE49-F238E27FC236}">
                  <a16:creationId xmlns:a16="http://schemas.microsoft.com/office/drawing/2014/main" id="{E1D6C8B8-5788-44EC-AB68-77CE117E3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060"/>
              <a:ext cx="2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5935" name="Text Box 10">
              <a:extLst>
                <a:ext uri="{FF2B5EF4-FFF2-40B4-BE49-F238E27FC236}">
                  <a16:creationId xmlns:a16="http://schemas.microsoft.com/office/drawing/2014/main" id="{544D6A51-93A7-43E5-AC12-DADFCC3DF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777"/>
              <a:ext cx="2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75936" name="Text Box 11">
              <a:extLst>
                <a:ext uri="{FF2B5EF4-FFF2-40B4-BE49-F238E27FC236}">
                  <a16:creationId xmlns:a16="http://schemas.microsoft.com/office/drawing/2014/main" id="{D6DB0A2D-36C2-4B7D-8AF9-E769D50D6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" y="1060"/>
              <a:ext cx="2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Q</a:t>
              </a:r>
            </a:p>
          </p:txBody>
        </p:sp>
        <p:grpSp>
          <p:nvGrpSpPr>
            <p:cNvPr id="75937" name="Group 18">
              <a:extLst>
                <a:ext uri="{FF2B5EF4-FFF2-40B4-BE49-F238E27FC236}">
                  <a16:creationId xmlns:a16="http://schemas.microsoft.com/office/drawing/2014/main" id="{A6F58845-49D6-469A-B8DF-9431D2A0F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3" y="1778"/>
              <a:ext cx="287" cy="231"/>
              <a:chOff x="4553" y="1778"/>
              <a:chExt cx="287" cy="231"/>
            </a:xfrm>
          </p:grpSpPr>
          <p:sp>
            <p:nvSpPr>
              <p:cNvPr id="75942" name="Text Box 13">
                <a:extLst>
                  <a:ext uri="{FF2B5EF4-FFF2-40B4-BE49-F238E27FC236}">
                    <a16:creationId xmlns:a16="http://schemas.microsoft.com/office/drawing/2014/main" id="{83D0222D-D555-4309-87A7-7915BF8D2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" y="1778"/>
                <a:ext cx="28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75943" name="Line 14">
                <a:extLst>
                  <a:ext uri="{FF2B5EF4-FFF2-40B4-BE49-F238E27FC236}">
                    <a16:creationId xmlns:a16="http://schemas.microsoft.com/office/drawing/2014/main" id="{2D0169FA-2599-4C90-BB73-B10764D02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1" y="180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5938" name="Line 15">
              <a:extLst>
                <a:ext uri="{FF2B5EF4-FFF2-40B4-BE49-F238E27FC236}">
                  <a16:creationId xmlns:a16="http://schemas.microsoft.com/office/drawing/2014/main" id="{3F5F945F-DDE0-405D-869E-DDF221BCD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1203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39" name="Line 16">
              <a:extLst>
                <a:ext uri="{FF2B5EF4-FFF2-40B4-BE49-F238E27FC236}">
                  <a16:creationId xmlns:a16="http://schemas.microsoft.com/office/drawing/2014/main" id="{96AFDFB0-DFE2-46CD-814D-AD209A852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1873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40" name="Line 17">
              <a:extLst>
                <a:ext uri="{FF2B5EF4-FFF2-40B4-BE49-F238E27FC236}">
                  <a16:creationId xmlns:a16="http://schemas.microsoft.com/office/drawing/2014/main" id="{674E2A6E-B1B5-4218-AFDF-660BCCB71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539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41" name="Text Box 19">
              <a:extLst>
                <a:ext uri="{FF2B5EF4-FFF2-40B4-BE49-F238E27FC236}">
                  <a16:creationId xmlns:a16="http://schemas.microsoft.com/office/drawing/2014/main" id="{BDB9BCC7-FAF0-4B3A-919F-5821F9A78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443"/>
              <a:ext cx="3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EN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B8289F-5AC0-420A-8A0D-A1D3D0181152}"/>
              </a:ext>
            </a:extLst>
          </p:cNvPr>
          <p:cNvGrpSpPr>
            <a:grpSpLocks/>
          </p:cNvGrpSpPr>
          <p:nvPr/>
        </p:nvGrpSpPr>
        <p:grpSpPr bwMode="auto">
          <a:xfrm>
            <a:off x="5395913" y="3736976"/>
            <a:ext cx="4932362" cy="303213"/>
            <a:chOff x="3872706" y="3736849"/>
            <a:chExt cx="4932362" cy="303213"/>
          </a:xfrm>
        </p:grpSpPr>
        <p:sp>
          <p:nvSpPr>
            <p:cNvPr id="75920" name="Line 40">
              <a:extLst>
                <a:ext uri="{FF2B5EF4-FFF2-40B4-BE49-F238E27FC236}">
                  <a16:creationId xmlns:a16="http://schemas.microsoft.com/office/drawing/2014/main" id="{CEDA5845-3C35-4F6A-AA70-9068919E1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2706" y="4040062"/>
              <a:ext cx="606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21" name="Line 41">
              <a:extLst>
                <a:ext uri="{FF2B5EF4-FFF2-40B4-BE49-F238E27FC236}">
                  <a16:creationId xmlns:a16="http://schemas.microsoft.com/office/drawing/2014/main" id="{6E66BF05-E530-4364-8A9B-176089C90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9131" y="3736849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22" name="Line 42">
              <a:extLst>
                <a:ext uri="{FF2B5EF4-FFF2-40B4-BE49-F238E27FC236}">
                  <a16:creationId xmlns:a16="http://schemas.microsoft.com/office/drawing/2014/main" id="{995C7F6A-3736-4196-B619-485FCC9E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9131" y="3736849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23" name="Line 43">
              <a:extLst>
                <a:ext uri="{FF2B5EF4-FFF2-40B4-BE49-F238E27FC236}">
                  <a16:creationId xmlns:a16="http://schemas.microsoft.com/office/drawing/2014/main" id="{7984F59E-CAB7-4F8D-B8A5-0FEE7C915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543" y="3736849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24" name="Line 44">
              <a:extLst>
                <a:ext uri="{FF2B5EF4-FFF2-40B4-BE49-F238E27FC236}">
                  <a16:creationId xmlns:a16="http://schemas.microsoft.com/office/drawing/2014/main" id="{BD799CEA-4A64-4B4F-A070-8D8FAC6EB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543" y="4040062"/>
              <a:ext cx="1214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25" name="Line 45">
              <a:extLst>
                <a:ext uri="{FF2B5EF4-FFF2-40B4-BE49-F238E27FC236}">
                  <a16:creationId xmlns:a16="http://schemas.microsoft.com/office/drawing/2014/main" id="{18D305B1-B0BF-4424-981F-7965230FC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2981" y="3736849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26" name="Line 46">
              <a:extLst>
                <a:ext uri="{FF2B5EF4-FFF2-40B4-BE49-F238E27FC236}">
                  <a16:creationId xmlns:a16="http://schemas.microsoft.com/office/drawing/2014/main" id="{7F97CD3C-A571-4FDA-9BBA-E8C7B9E87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2981" y="3736849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27" name="Line 47">
              <a:extLst>
                <a:ext uri="{FF2B5EF4-FFF2-40B4-BE49-F238E27FC236}">
                  <a16:creationId xmlns:a16="http://schemas.microsoft.com/office/drawing/2014/main" id="{42DB113F-AA57-4C46-AAAE-EC436E0BE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2393" y="3736849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28" name="Line 48">
              <a:extLst>
                <a:ext uri="{FF2B5EF4-FFF2-40B4-BE49-F238E27FC236}">
                  <a16:creationId xmlns:a16="http://schemas.microsoft.com/office/drawing/2014/main" id="{9C6CCA50-F19C-4918-B6D8-6120185C7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2393" y="4040062"/>
              <a:ext cx="835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29" name="Line 49">
              <a:extLst>
                <a:ext uri="{FF2B5EF4-FFF2-40B4-BE49-F238E27FC236}">
                  <a16:creationId xmlns:a16="http://schemas.microsoft.com/office/drawing/2014/main" id="{F5FF59D6-23F1-4509-B15D-ED4635D09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7418" y="3736849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30" name="Line 50">
              <a:extLst>
                <a:ext uri="{FF2B5EF4-FFF2-40B4-BE49-F238E27FC236}">
                  <a16:creationId xmlns:a16="http://schemas.microsoft.com/office/drawing/2014/main" id="{F0E19727-531E-4D32-B64E-B57AEAA7A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7418" y="3736849"/>
              <a:ext cx="1517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564" name="Text Box 51">
            <a:extLst>
              <a:ext uri="{FF2B5EF4-FFF2-40B4-BE49-F238E27FC236}">
                <a16:creationId xmlns:a16="http://schemas.microsoft.com/office/drawing/2014/main" id="{E92585BA-4079-4E05-8FCD-2CD9FF47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22018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2565" name="Text Box 52">
            <a:extLst>
              <a:ext uri="{FF2B5EF4-FFF2-40B4-BE49-F238E27FC236}">
                <a16:creationId xmlns:a16="http://schemas.microsoft.com/office/drawing/2014/main" id="{2A7990DB-BA69-43DE-8867-626C07B71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2960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2566" name="Text Box 53">
            <a:extLst>
              <a:ext uri="{FF2B5EF4-FFF2-40B4-BE49-F238E27FC236}">
                <a16:creationId xmlns:a16="http://schemas.microsoft.com/office/drawing/2014/main" id="{A3C78EF5-BD0F-45A5-83E8-1F575454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3643313"/>
            <a:ext cx="608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EN</a:t>
            </a:r>
          </a:p>
        </p:txBody>
      </p:sp>
      <p:sp>
        <p:nvSpPr>
          <p:cNvPr id="22567" name="Text Box 54">
            <a:extLst>
              <a:ext uri="{FF2B5EF4-FFF2-40B4-BE49-F238E27FC236}">
                <a16:creationId xmlns:a16="http://schemas.microsoft.com/office/drawing/2014/main" id="{50D0DC36-58C4-4141-92A4-E12DD0017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4783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22568" name="Line 55">
            <a:extLst>
              <a:ext uri="{FF2B5EF4-FFF2-40B4-BE49-F238E27FC236}">
                <a16:creationId xmlns:a16="http://schemas.microsoft.com/office/drawing/2014/main" id="{6DA86E1B-0568-4386-A8A5-68C567B27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913" y="4781550"/>
            <a:ext cx="4932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CA8C64-8D24-46CB-A12C-3DC3A934F6B8}"/>
              </a:ext>
            </a:extLst>
          </p:cNvPr>
          <p:cNvGrpSpPr>
            <a:grpSpLocks/>
          </p:cNvGrpSpPr>
          <p:nvPr/>
        </p:nvGrpSpPr>
        <p:grpSpPr bwMode="auto">
          <a:xfrm>
            <a:off x="5699126" y="2397125"/>
            <a:ext cx="3719513" cy="2903538"/>
            <a:chOff x="4175918" y="2656293"/>
            <a:chExt cx="3719513" cy="2125663"/>
          </a:xfrm>
        </p:grpSpPr>
        <p:sp>
          <p:nvSpPr>
            <p:cNvPr id="75909" name="Line 56">
              <a:extLst>
                <a:ext uri="{FF2B5EF4-FFF2-40B4-BE49-F238E27FC236}">
                  <a16:creationId xmlns:a16="http://schemas.microsoft.com/office/drawing/2014/main" id="{17439C44-8D29-4169-90EE-FF23F0159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918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10" name="Line 57">
              <a:extLst>
                <a:ext uri="{FF2B5EF4-FFF2-40B4-BE49-F238E27FC236}">
                  <a16:creationId xmlns:a16="http://schemas.microsoft.com/office/drawing/2014/main" id="{F94D52F0-864F-453A-9559-7AC0FB5AB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9131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11" name="Line 58">
              <a:extLst>
                <a:ext uri="{FF2B5EF4-FFF2-40B4-BE49-F238E27FC236}">
                  <a16:creationId xmlns:a16="http://schemas.microsoft.com/office/drawing/2014/main" id="{58CC6475-6018-440D-B607-862AFDFF4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543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12" name="Line 59">
              <a:extLst>
                <a:ext uri="{FF2B5EF4-FFF2-40B4-BE49-F238E27FC236}">
                  <a16:creationId xmlns:a16="http://schemas.microsoft.com/office/drawing/2014/main" id="{8616699A-757E-44FB-AA72-A620C325E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156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13" name="Line 60">
              <a:extLst>
                <a:ext uri="{FF2B5EF4-FFF2-40B4-BE49-F238E27FC236}">
                  <a16:creationId xmlns:a16="http://schemas.microsoft.com/office/drawing/2014/main" id="{62F00DA1-AF6F-47F1-BBCC-BB2FAAFD0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2981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14" name="Line 61">
              <a:extLst>
                <a:ext uri="{FF2B5EF4-FFF2-40B4-BE49-F238E27FC236}">
                  <a16:creationId xmlns:a16="http://schemas.microsoft.com/office/drawing/2014/main" id="{51A160CD-04B8-4A35-B4BF-3FD202741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2393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15" name="Line 62">
              <a:extLst>
                <a:ext uri="{FF2B5EF4-FFF2-40B4-BE49-F238E27FC236}">
                  <a16:creationId xmlns:a16="http://schemas.microsoft.com/office/drawing/2014/main" id="{F23C0165-90BD-484E-8602-324C0D15E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0993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16" name="Line 63">
              <a:extLst>
                <a:ext uri="{FF2B5EF4-FFF2-40B4-BE49-F238E27FC236}">
                  <a16:creationId xmlns:a16="http://schemas.microsoft.com/office/drawing/2014/main" id="{38380F68-FA3A-4107-AAEA-B3FCF4A8D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3568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17" name="Line 64">
              <a:extLst>
                <a:ext uri="{FF2B5EF4-FFF2-40B4-BE49-F238E27FC236}">
                  <a16:creationId xmlns:a16="http://schemas.microsoft.com/office/drawing/2014/main" id="{864F2A02-A518-40FC-B7FF-971F21C9E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7418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18" name="Line 65">
              <a:extLst>
                <a:ext uri="{FF2B5EF4-FFF2-40B4-BE49-F238E27FC236}">
                  <a16:creationId xmlns:a16="http://schemas.microsoft.com/office/drawing/2014/main" id="{D73EBA10-D3A0-450A-A92D-681D4443E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0631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19" name="Line 66">
              <a:extLst>
                <a:ext uri="{FF2B5EF4-FFF2-40B4-BE49-F238E27FC236}">
                  <a16:creationId xmlns:a16="http://schemas.microsoft.com/office/drawing/2014/main" id="{4AB19F68-33AF-4B2C-9755-420865061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5431" y="2656293"/>
              <a:ext cx="0" cy="212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5125" name="Line 69">
            <a:extLst>
              <a:ext uri="{FF2B5EF4-FFF2-40B4-BE49-F238E27FC236}">
                <a16:creationId xmlns:a16="http://schemas.microsoft.com/office/drawing/2014/main" id="{ACB0E0CC-5FDC-4CB6-81C0-C2B541807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914" y="4781550"/>
            <a:ext cx="606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128" name="Text Box 72">
            <a:extLst>
              <a:ext uri="{FF2B5EF4-FFF2-40B4-BE49-F238E27FC236}">
                <a16:creationId xmlns:a16="http://schemas.microsoft.com/office/drawing/2014/main" id="{8C977CED-D31E-4D61-A114-BD999B44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293052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5129" name="Text Box 73">
            <a:extLst>
              <a:ext uri="{FF2B5EF4-FFF2-40B4-BE49-F238E27FC236}">
                <a16:creationId xmlns:a16="http://schemas.microsoft.com/office/drawing/2014/main" id="{50F2953D-E0BC-4669-BD8F-09A98C20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221456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5130" name="Line 74">
            <a:extLst>
              <a:ext uri="{FF2B5EF4-FFF2-40B4-BE49-F238E27FC236}">
                <a16:creationId xmlns:a16="http://schemas.microsoft.com/office/drawing/2014/main" id="{82D783B7-B2C9-4012-9F72-B2CE73612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2338" y="4478338"/>
            <a:ext cx="379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134" name="Line 78">
            <a:extLst>
              <a:ext uri="{FF2B5EF4-FFF2-40B4-BE49-F238E27FC236}">
                <a16:creationId xmlns:a16="http://schemas.microsoft.com/office/drawing/2014/main" id="{0296FC95-303E-4323-AEDC-46B9BE76A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750" y="4478338"/>
            <a:ext cx="1214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137" name="Text Box 81">
            <a:extLst>
              <a:ext uri="{FF2B5EF4-FFF2-40B4-BE49-F238E27FC236}">
                <a16:creationId xmlns:a16="http://schemas.microsoft.com/office/drawing/2014/main" id="{3104B026-D827-4641-92EA-386F96416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21456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5138" name="Text Box 82">
            <a:extLst>
              <a:ext uri="{FF2B5EF4-FFF2-40B4-BE49-F238E27FC236}">
                <a16:creationId xmlns:a16="http://schemas.microsoft.com/office/drawing/2014/main" id="{20639A4A-B68D-4FED-9605-F64DBDD25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93052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5140" name="Line 84">
            <a:extLst>
              <a:ext uri="{FF2B5EF4-FFF2-40B4-BE49-F238E27FC236}">
                <a16:creationId xmlns:a16="http://schemas.microsoft.com/office/drawing/2014/main" id="{7258EB6F-7AEA-4F09-95FD-7769C3C8A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4781550"/>
            <a:ext cx="379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143" name="Line 87">
            <a:extLst>
              <a:ext uri="{FF2B5EF4-FFF2-40B4-BE49-F238E27FC236}">
                <a16:creationId xmlns:a16="http://schemas.microsoft.com/office/drawing/2014/main" id="{AA0F9CA4-3EBB-42DD-B6F5-8FEB22D28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601" y="4781550"/>
            <a:ext cx="835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147" name="Text Box 91">
            <a:extLst>
              <a:ext uri="{FF2B5EF4-FFF2-40B4-BE49-F238E27FC236}">
                <a16:creationId xmlns:a16="http://schemas.microsoft.com/office/drawing/2014/main" id="{706EC7C1-5A66-4A6B-B291-F4F35E095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426" y="2930526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5148" name="Text Box 92">
            <a:extLst>
              <a:ext uri="{FF2B5EF4-FFF2-40B4-BE49-F238E27FC236}">
                <a16:creationId xmlns:a16="http://schemas.microsoft.com/office/drawing/2014/main" id="{ECAA1B8A-C909-4148-96DA-6AA908C7D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426" y="2214563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5150" name="Line 94">
            <a:extLst>
              <a:ext uri="{FF2B5EF4-FFF2-40B4-BE49-F238E27FC236}">
                <a16:creationId xmlns:a16="http://schemas.microsoft.com/office/drawing/2014/main" id="{05E047D6-F152-4ACF-B65C-8FAE5CA00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26" y="4478338"/>
            <a:ext cx="303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4E3F3F-93D1-46B7-AF23-5473EE2832CD}"/>
              </a:ext>
            </a:extLst>
          </p:cNvPr>
          <p:cNvGrpSpPr>
            <a:grpSpLocks/>
          </p:cNvGrpSpPr>
          <p:nvPr/>
        </p:nvGrpSpPr>
        <p:grpSpPr bwMode="auto">
          <a:xfrm>
            <a:off x="5395913" y="2984500"/>
            <a:ext cx="4932362" cy="304800"/>
            <a:chOff x="3872706" y="2984904"/>
            <a:chExt cx="4932362" cy="304800"/>
          </a:xfrm>
        </p:grpSpPr>
        <p:sp>
          <p:nvSpPr>
            <p:cNvPr id="75896" name="Line 33">
              <a:extLst>
                <a:ext uri="{FF2B5EF4-FFF2-40B4-BE49-F238E27FC236}">
                  <a16:creationId xmlns:a16="http://schemas.microsoft.com/office/drawing/2014/main" id="{E0366458-DB6C-4666-8AB0-DD72083EB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2706" y="3289704"/>
              <a:ext cx="606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97" name="Line 34">
              <a:extLst>
                <a:ext uri="{FF2B5EF4-FFF2-40B4-BE49-F238E27FC236}">
                  <a16:creationId xmlns:a16="http://schemas.microsoft.com/office/drawing/2014/main" id="{EDDDA8D6-29AC-4700-A246-50E13E2B4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3568" y="2984904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98" name="Line 35">
              <a:extLst>
                <a:ext uri="{FF2B5EF4-FFF2-40B4-BE49-F238E27FC236}">
                  <a16:creationId xmlns:a16="http://schemas.microsoft.com/office/drawing/2014/main" id="{F5F870DF-E7E1-40E9-8E0F-78DBD8FC5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3568" y="2984904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99" name="Line 36">
              <a:extLst>
                <a:ext uri="{FF2B5EF4-FFF2-40B4-BE49-F238E27FC236}">
                  <a16:creationId xmlns:a16="http://schemas.microsoft.com/office/drawing/2014/main" id="{5476703B-B626-4511-A65B-71FA3929B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0993" y="2984904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0" name="Line 37">
              <a:extLst>
                <a:ext uri="{FF2B5EF4-FFF2-40B4-BE49-F238E27FC236}">
                  <a16:creationId xmlns:a16="http://schemas.microsoft.com/office/drawing/2014/main" id="{3751A820-03EC-4C8C-8D7C-9AC2CEFC8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0993" y="3289704"/>
              <a:ext cx="606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1" name="Line 38">
              <a:extLst>
                <a:ext uri="{FF2B5EF4-FFF2-40B4-BE49-F238E27FC236}">
                  <a16:creationId xmlns:a16="http://schemas.microsoft.com/office/drawing/2014/main" id="{E58DCF28-AEFF-446C-9B78-44765D7EA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95431" y="2984904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2" name="Line 39">
              <a:extLst>
                <a:ext uri="{FF2B5EF4-FFF2-40B4-BE49-F238E27FC236}">
                  <a16:creationId xmlns:a16="http://schemas.microsoft.com/office/drawing/2014/main" id="{AE024018-880B-45DA-ADD4-25E01AC92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5431" y="2984904"/>
              <a:ext cx="909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3" name="Line 70">
              <a:extLst>
                <a:ext uri="{FF2B5EF4-FFF2-40B4-BE49-F238E27FC236}">
                  <a16:creationId xmlns:a16="http://schemas.microsoft.com/office/drawing/2014/main" id="{E0EE5807-C583-4E3A-A283-DF875F752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9131" y="3289704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4" name="Line 76">
              <a:extLst>
                <a:ext uri="{FF2B5EF4-FFF2-40B4-BE49-F238E27FC236}">
                  <a16:creationId xmlns:a16="http://schemas.microsoft.com/office/drawing/2014/main" id="{4F42B2E2-DF4E-4B03-A389-0055D9E0C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543" y="3289704"/>
              <a:ext cx="835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5" name="Line 80">
              <a:extLst>
                <a:ext uri="{FF2B5EF4-FFF2-40B4-BE49-F238E27FC236}">
                  <a16:creationId xmlns:a16="http://schemas.microsoft.com/office/drawing/2014/main" id="{7FD40CF9-D395-48E6-BAB6-D0EF5BD92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2981" y="2984904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6" name="Line 86">
              <a:extLst>
                <a:ext uri="{FF2B5EF4-FFF2-40B4-BE49-F238E27FC236}">
                  <a16:creationId xmlns:a16="http://schemas.microsoft.com/office/drawing/2014/main" id="{E264D53A-1ADD-4EBF-A272-EBAF552AE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2393" y="2984904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7" name="Line 90">
              <a:extLst>
                <a:ext uri="{FF2B5EF4-FFF2-40B4-BE49-F238E27FC236}">
                  <a16:creationId xmlns:a16="http://schemas.microsoft.com/office/drawing/2014/main" id="{DBEFECFF-54ED-4C2F-86DD-D2E7BA0F3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7418" y="3289704"/>
              <a:ext cx="303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8" name="Line 95">
              <a:extLst>
                <a:ext uri="{FF2B5EF4-FFF2-40B4-BE49-F238E27FC236}">
                  <a16:creationId xmlns:a16="http://schemas.microsoft.com/office/drawing/2014/main" id="{8A4E41EF-AE38-406C-8E1D-6BF05EF71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0631" y="3289704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5152" name="Text Box 96">
            <a:extLst>
              <a:ext uri="{FF2B5EF4-FFF2-40B4-BE49-F238E27FC236}">
                <a16:creationId xmlns:a16="http://schemas.microsoft.com/office/drawing/2014/main" id="{62BFB79A-531E-49BD-B8C8-DCCD0855F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838" y="293052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5153" name="Text Box 97">
            <a:extLst>
              <a:ext uri="{FF2B5EF4-FFF2-40B4-BE49-F238E27FC236}">
                <a16:creationId xmlns:a16="http://schemas.microsoft.com/office/drawing/2014/main" id="{29B415F0-1923-4D82-B2F6-D781A6CBE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838" y="221456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5154" name="Line 98">
            <a:extLst>
              <a:ext uri="{FF2B5EF4-FFF2-40B4-BE49-F238E27FC236}">
                <a16:creationId xmlns:a16="http://schemas.microsoft.com/office/drawing/2014/main" id="{8F1B7F9C-DA28-4B42-898D-A566AFC8D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44783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87F64-9037-46D5-BEE9-2EC2F9E0A331}"/>
              </a:ext>
            </a:extLst>
          </p:cNvPr>
          <p:cNvGrpSpPr>
            <a:grpSpLocks/>
          </p:cNvGrpSpPr>
          <p:nvPr/>
        </p:nvGrpSpPr>
        <p:grpSpPr bwMode="auto">
          <a:xfrm>
            <a:off x="5395913" y="2217738"/>
            <a:ext cx="4857750" cy="304800"/>
            <a:chOff x="3872706" y="2276881"/>
            <a:chExt cx="4857750" cy="304800"/>
          </a:xfrm>
        </p:grpSpPr>
        <p:sp>
          <p:nvSpPr>
            <p:cNvPr id="75880" name="Line 24">
              <a:extLst>
                <a:ext uri="{FF2B5EF4-FFF2-40B4-BE49-F238E27FC236}">
                  <a16:creationId xmlns:a16="http://schemas.microsoft.com/office/drawing/2014/main" id="{EF635FE1-4F94-441E-B1E5-D08056D3A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2706" y="2581681"/>
              <a:ext cx="303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81" name="Line 25">
              <a:extLst>
                <a:ext uri="{FF2B5EF4-FFF2-40B4-BE49-F238E27FC236}">
                  <a16:creationId xmlns:a16="http://schemas.microsoft.com/office/drawing/2014/main" id="{A0200297-E781-45F7-85D6-B2A1C6AC4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5918" y="2276881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82" name="Line 26">
              <a:extLst>
                <a:ext uri="{FF2B5EF4-FFF2-40B4-BE49-F238E27FC236}">
                  <a16:creationId xmlns:a16="http://schemas.microsoft.com/office/drawing/2014/main" id="{BC9928FE-BF31-49FE-9FC8-40944CF50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918" y="2276881"/>
              <a:ext cx="303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83" name="Line 27">
              <a:extLst>
                <a:ext uri="{FF2B5EF4-FFF2-40B4-BE49-F238E27FC236}">
                  <a16:creationId xmlns:a16="http://schemas.microsoft.com/office/drawing/2014/main" id="{70D90CBD-E3E5-4FA1-9333-6A5004D84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156" y="2276881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84" name="Line 28">
              <a:extLst>
                <a:ext uri="{FF2B5EF4-FFF2-40B4-BE49-F238E27FC236}">
                  <a16:creationId xmlns:a16="http://schemas.microsoft.com/office/drawing/2014/main" id="{B23D280D-AD8C-4BF0-B320-4C6FD7BE7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156" y="2581681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85" name="Line 29">
              <a:extLst>
                <a:ext uri="{FF2B5EF4-FFF2-40B4-BE49-F238E27FC236}">
                  <a16:creationId xmlns:a16="http://schemas.microsoft.com/office/drawing/2014/main" id="{A3F0D38E-81E3-4C88-BE8F-04A060A70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0993" y="2276881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86" name="Line 30">
              <a:extLst>
                <a:ext uri="{FF2B5EF4-FFF2-40B4-BE49-F238E27FC236}">
                  <a16:creationId xmlns:a16="http://schemas.microsoft.com/office/drawing/2014/main" id="{2FB58AB6-D0DC-4067-96CE-FFA2F899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0993" y="2276881"/>
              <a:ext cx="606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87" name="Line 31">
              <a:extLst>
                <a:ext uri="{FF2B5EF4-FFF2-40B4-BE49-F238E27FC236}">
                  <a16:creationId xmlns:a16="http://schemas.microsoft.com/office/drawing/2014/main" id="{B005E685-72FE-48D2-8235-9D6B23F77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0631" y="2276881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88" name="Line 32">
              <a:extLst>
                <a:ext uri="{FF2B5EF4-FFF2-40B4-BE49-F238E27FC236}">
                  <a16:creationId xmlns:a16="http://schemas.microsoft.com/office/drawing/2014/main" id="{5240984D-A06F-442E-9913-47ACBF200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0631" y="2581681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89" name="Line 71">
              <a:extLst>
                <a:ext uri="{FF2B5EF4-FFF2-40B4-BE49-F238E27FC236}">
                  <a16:creationId xmlns:a16="http://schemas.microsoft.com/office/drawing/2014/main" id="{24F714F5-2033-4A58-9174-BD3C1C327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9131" y="2276881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90" name="Line 75">
              <a:extLst>
                <a:ext uri="{FF2B5EF4-FFF2-40B4-BE49-F238E27FC236}">
                  <a16:creationId xmlns:a16="http://schemas.microsoft.com/office/drawing/2014/main" id="{3523BFDB-C1FA-450F-9690-8632B9BD5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543" y="2276881"/>
              <a:ext cx="455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91" name="Line 77">
              <a:extLst>
                <a:ext uri="{FF2B5EF4-FFF2-40B4-BE49-F238E27FC236}">
                  <a16:creationId xmlns:a16="http://schemas.microsoft.com/office/drawing/2014/main" id="{60D846D1-DD05-4CBB-91E8-33D76C2D6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3568" y="2581681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92" name="Line 79">
              <a:extLst>
                <a:ext uri="{FF2B5EF4-FFF2-40B4-BE49-F238E27FC236}">
                  <a16:creationId xmlns:a16="http://schemas.microsoft.com/office/drawing/2014/main" id="{A98F17B4-0C85-44AA-A22C-1431A55A0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2981" y="2581681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93" name="Line 85">
              <a:extLst>
                <a:ext uri="{FF2B5EF4-FFF2-40B4-BE49-F238E27FC236}">
                  <a16:creationId xmlns:a16="http://schemas.microsoft.com/office/drawing/2014/main" id="{3F910366-C527-450D-BCC8-CD1D4E239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2393" y="2581681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94" name="Line 88">
              <a:extLst>
                <a:ext uri="{FF2B5EF4-FFF2-40B4-BE49-F238E27FC236}">
                  <a16:creationId xmlns:a16="http://schemas.microsoft.com/office/drawing/2014/main" id="{E4EFF419-175E-4E0A-9AB0-7D9FD66A2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7418" y="2276881"/>
              <a:ext cx="303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95" name="Line 99">
              <a:extLst>
                <a:ext uri="{FF2B5EF4-FFF2-40B4-BE49-F238E27FC236}">
                  <a16:creationId xmlns:a16="http://schemas.microsoft.com/office/drawing/2014/main" id="{02BDA49D-DE14-4BAB-A3D4-B6455AF78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5431" y="2581681"/>
              <a:ext cx="835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5156" name="Text Box 100">
            <a:extLst>
              <a:ext uri="{FF2B5EF4-FFF2-40B4-BE49-F238E27FC236}">
                <a16:creationId xmlns:a16="http://schemas.microsoft.com/office/drawing/2014/main" id="{EFA5CA26-1DCD-4679-8A07-7BB072A78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838" y="293052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5157" name="Text Box 101">
            <a:extLst>
              <a:ext uri="{FF2B5EF4-FFF2-40B4-BE49-F238E27FC236}">
                <a16:creationId xmlns:a16="http://schemas.microsoft.com/office/drawing/2014/main" id="{5C7C2519-845B-4EE6-ABFE-CA23281C0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838" y="221456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5158" name="Line 102">
            <a:extLst>
              <a:ext uri="{FF2B5EF4-FFF2-40B4-BE49-F238E27FC236}">
                <a16:creationId xmlns:a16="http://schemas.microsoft.com/office/drawing/2014/main" id="{0E89378B-D8EF-4C6F-88D2-1AE9EE837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8638" y="4478338"/>
            <a:ext cx="0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159" name="Line 103">
            <a:extLst>
              <a:ext uri="{FF2B5EF4-FFF2-40B4-BE49-F238E27FC236}">
                <a16:creationId xmlns:a16="http://schemas.microsoft.com/office/drawing/2014/main" id="{799E207A-DD66-405B-B0E3-864126E76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8639" y="4781550"/>
            <a:ext cx="835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160" name="Text Box 104">
            <a:extLst>
              <a:ext uri="{FF2B5EF4-FFF2-40B4-BE49-F238E27FC236}">
                <a16:creationId xmlns:a16="http://schemas.microsoft.com/office/drawing/2014/main" id="{7A2813AE-58F6-41B6-B874-4BA509875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6" y="4851400"/>
            <a:ext cx="4175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45161" name="Text Box 105">
            <a:extLst>
              <a:ext uri="{FF2B5EF4-FFF2-40B4-BE49-F238E27FC236}">
                <a16:creationId xmlns:a16="http://schemas.microsoft.com/office/drawing/2014/main" id="{305A7155-90F8-485A-986F-7E89CF604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6" y="6056314"/>
            <a:ext cx="246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Assume Q=0 initially</a:t>
            </a:r>
          </a:p>
        </p:txBody>
      </p:sp>
      <p:sp>
        <p:nvSpPr>
          <p:cNvPr id="45162" name="Line 106">
            <a:extLst>
              <a:ext uri="{FF2B5EF4-FFF2-40B4-BE49-F238E27FC236}">
                <a16:creationId xmlns:a16="http://schemas.microsoft.com/office/drawing/2014/main" id="{EEB28464-E67F-4417-A886-6B401C277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2338" y="4478338"/>
            <a:ext cx="0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163" name="Text Box 107">
            <a:extLst>
              <a:ext uri="{FF2B5EF4-FFF2-40B4-BE49-F238E27FC236}">
                <a16:creationId xmlns:a16="http://schemas.microsoft.com/office/drawing/2014/main" id="{57093F31-C86C-46FC-A3B5-5DD230DA4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6" y="4851400"/>
            <a:ext cx="5683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</a:rPr>
              <a:t>Reset</a:t>
            </a:r>
          </a:p>
        </p:txBody>
      </p:sp>
      <p:sp>
        <p:nvSpPr>
          <p:cNvPr id="45164" name="Text Box 108">
            <a:extLst>
              <a:ext uri="{FF2B5EF4-FFF2-40B4-BE49-F238E27FC236}">
                <a16:creationId xmlns:a16="http://schemas.microsoft.com/office/drawing/2014/main" id="{35223249-8C62-434D-91E8-49943DA6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339" y="4851400"/>
            <a:ext cx="682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45165" name="Text Box 109">
            <a:extLst>
              <a:ext uri="{FF2B5EF4-FFF2-40B4-BE49-F238E27FC236}">
                <a16:creationId xmlns:a16="http://schemas.microsoft.com/office/drawing/2014/main" id="{343AF810-F913-43BE-A4F8-D700B1C5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6" y="5256213"/>
            <a:ext cx="758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</a:rPr>
              <a:t>No change</a:t>
            </a:r>
          </a:p>
        </p:txBody>
      </p:sp>
      <p:sp>
        <p:nvSpPr>
          <p:cNvPr id="45166" name="Text Box 110">
            <a:extLst>
              <a:ext uri="{FF2B5EF4-FFF2-40B4-BE49-F238E27FC236}">
                <a16:creationId xmlns:a16="http://schemas.microsoft.com/office/drawing/2014/main" id="{B93AECCC-E3C7-462D-9FDD-BB72354A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8164" y="4851400"/>
            <a:ext cx="833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</a:rPr>
              <a:t>Reset</a:t>
            </a:r>
          </a:p>
        </p:txBody>
      </p:sp>
      <p:sp>
        <p:nvSpPr>
          <p:cNvPr id="153" name="Rectangle 4">
            <a:extLst>
              <a:ext uri="{FF2B5EF4-FFF2-40B4-BE49-F238E27FC236}">
                <a16:creationId xmlns:a16="http://schemas.microsoft.com/office/drawing/2014/main" id="{44AE9BB7-6422-4813-97FB-C05C38AD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6" y="995364"/>
            <a:ext cx="4202113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2800" kern="0" dirty="0">
                <a:solidFill>
                  <a:srgbClr val="000000"/>
                </a:solidFill>
                <a:latin typeface="Arial"/>
              </a:rPr>
              <a:t>1. Gated SR Latch</a:t>
            </a:r>
          </a:p>
        </p:txBody>
      </p:sp>
      <p:sp>
        <p:nvSpPr>
          <p:cNvPr id="160" name="Line 42">
            <a:extLst>
              <a:ext uri="{FF2B5EF4-FFF2-40B4-BE49-F238E27FC236}">
                <a16:creationId xmlns:a16="http://schemas.microsoft.com/office/drawing/2014/main" id="{00C5D944-1698-4A05-9915-358D574D7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163" y="3733800"/>
            <a:ext cx="379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" name="Line 46">
            <a:extLst>
              <a:ext uri="{FF2B5EF4-FFF2-40B4-BE49-F238E27FC236}">
                <a16:creationId xmlns:a16="http://schemas.microsoft.com/office/drawing/2014/main" id="{39605A16-6C42-497E-A17A-765A0B359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1" y="3733800"/>
            <a:ext cx="3794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" name="Line 50">
            <a:extLst>
              <a:ext uri="{FF2B5EF4-FFF2-40B4-BE49-F238E27FC236}">
                <a16:creationId xmlns:a16="http://schemas.microsoft.com/office/drawing/2014/main" id="{C6E90450-D93A-48BE-8D8B-D17A293C4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2688" y="3729038"/>
            <a:ext cx="15176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" name="Text Box 73">
            <a:extLst>
              <a:ext uri="{FF2B5EF4-FFF2-40B4-BE49-F238E27FC236}">
                <a16:creationId xmlns:a16="http://schemas.microsoft.com/office/drawing/2014/main" id="{F005B230-6BBE-4227-AF78-A92850BF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373062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64" name="Text Box 82">
            <a:extLst>
              <a:ext uri="{FF2B5EF4-FFF2-40B4-BE49-F238E27FC236}">
                <a16:creationId xmlns:a16="http://schemas.microsoft.com/office/drawing/2014/main" id="{25C05579-1D44-4721-9367-F943FDB53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2745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65" name="Text Box 100">
            <a:extLst>
              <a:ext uri="{FF2B5EF4-FFF2-40B4-BE49-F238E27FC236}">
                <a16:creationId xmlns:a16="http://schemas.microsoft.com/office/drawing/2014/main" id="{6D0DB736-D992-49B7-AA17-55CDABA56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838" y="372745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66" name="Text Box 100">
            <a:extLst>
              <a:ext uri="{FF2B5EF4-FFF2-40B4-BE49-F238E27FC236}">
                <a16:creationId xmlns:a16="http://schemas.microsoft.com/office/drawing/2014/main" id="{00F282C5-48B3-4CAF-BEAD-5FA9E9E0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438" y="372745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67" name="Text Box 100">
            <a:extLst>
              <a:ext uri="{FF2B5EF4-FFF2-40B4-BE49-F238E27FC236}">
                <a16:creationId xmlns:a16="http://schemas.microsoft.com/office/drawing/2014/main" id="{F30A6C72-CF38-4342-8E6C-84C23AEB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3722688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68" name="Line 58">
            <a:extLst>
              <a:ext uri="{FF2B5EF4-FFF2-40B4-BE49-F238E27FC236}">
                <a16:creationId xmlns:a16="http://schemas.microsoft.com/office/drawing/2014/main" id="{8B46C03F-B238-472E-A9AC-6B568BF33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750" y="4030663"/>
            <a:ext cx="0" cy="183356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" name="Line 58">
            <a:extLst>
              <a:ext uri="{FF2B5EF4-FFF2-40B4-BE49-F238E27FC236}">
                <a16:creationId xmlns:a16="http://schemas.microsoft.com/office/drawing/2014/main" id="{6A05EC0F-D755-45EF-B899-C0F10C29B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4024313"/>
            <a:ext cx="0" cy="183356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" name="Line 58">
            <a:extLst>
              <a:ext uri="{FF2B5EF4-FFF2-40B4-BE49-F238E27FC236}">
                <a16:creationId xmlns:a16="http://schemas.microsoft.com/office/drawing/2014/main" id="{BCEED79E-229E-4952-B234-B596D48A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600" y="4022726"/>
            <a:ext cx="0" cy="18335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" name="Line 58">
            <a:extLst>
              <a:ext uri="{FF2B5EF4-FFF2-40B4-BE49-F238E27FC236}">
                <a16:creationId xmlns:a16="http://schemas.microsoft.com/office/drawing/2014/main" id="{E14D1021-91F1-4424-AB73-521FE5608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5388" y="4016376"/>
            <a:ext cx="0" cy="18335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3" name="Text Box 109">
            <a:extLst>
              <a:ext uri="{FF2B5EF4-FFF2-40B4-BE49-F238E27FC236}">
                <a16:creationId xmlns:a16="http://schemas.microsoft.com/office/drawing/2014/main" id="{4EE22998-3C5A-472B-B80E-2AA9B021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5300663"/>
            <a:ext cx="8905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70C0"/>
                </a:solidFill>
              </a:rPr>
              <a:t>EN = 0    No change</a:t>
            </a:r>
          </a:p>
        </p:txBody>
      </p:sp>
      <p:sp>
        <p:nvSpPr>
          <p:cNvPr id="174" name="Text Box 109">
            <a:extLst>
              <a:ext uri="{FF2B5EF4-FFF2-40B4-BE49-F238E27FC236}">
                <a16:creationId xmlns:a16="http://schemas.microsoft.com/office/drawing/2014/main" id="{2BE4F635-C98E-485A-8C79-82D06BFEC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5316538"/>
            <a:ext cx="890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70C0"/>
                </a:solidFill>
              </a:rPr>
              <a:t>EN = 0    No change</a:t>
            </a:r>
          </a:p>
        </p:txBody>
      </p:sp>
      <p:sp>
        <p:nvSpPr>
          <p:cNvPr id="175" name="Line 44">
            <a:extLst>
              <a:ext uri="{FF2B5EF4-FFF2-40B4-BE49-F238E27FC236}">
                <a16:creationId xmlns:a16="http://schemas.microsoft.com/office/drawing/2014/main" id="{95CDF541-C99A-41D2-BFA6-229CF3633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0164" y="4041775"/>
            <a:ext cx="1214437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" name="Line 48">
            <a:extLst>
              <a:ext uri="{FF2B5EF4-FFF2-40B4-BE49-F238E27FC236}">
                <a16:creationId xmlns:a16="http://schemas.microsoft.com/office/drawing/2014/main" id="{AFF23AD8-40B1-418A-8F92-6D7C1AF3D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4014" y="4041775"/>
            <a:ext cx="83502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D090DD9-92B9-4E47-BCB7-74F9AFEBA8F3}"/>
              </a:ext>
            </a:extLst>
          </p:cNvPr>
          <p:cNvGraphicFramePr>
            <a:graphicFrameLocks noGrp="1"/>
          </p:cNvGraphicFramePr>
          <p:nvPr/>
        </p:nvGraphicFramePr>
        <p:xfrm>
          <a:off x="1674813" y="4097338"/>
          <a:ext cx="2889250" cy="2273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8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 change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 (Reset)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(Set)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  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Invalid</a:t>
                      </a:r>
                    </a:p>
                  </a:txBody>
                  <a:tcPr marL="91425" marR="9142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" name="Text Box 19">
            <a:extLst>
              <a:ext uri="{FF2B5EF4-FFF2-40B4-BE49-F238E27FC236}">
                <a16:creationId xmlns:a16="http://schemas.microsoft.com/office/drawing/2014/main" id="{15CA3616-CEAC-432E-9BCD-86BBC77E0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4089401"/>
            <a:ext cx="53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EN</a:t>
            </a:r>
          </a:p>
        </p:txBody>
      </p:sp>
      <p:sp>
        <p:nvSpPr>
          <p:cNvPr id="143" name="Text Box 19">
            <a:extLst>
              <a:ext uri="{FF2B5EF4-FFF2-40B4-BE49-F238E27FC236}">
                <a16:creationId xmlns:a16="http://schemas.microsoft.com/office/drawing/2014/main" id="{78CDE6E4-075D-4BE6-B7A6-DB9FF4E2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4864101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4" name="Text Box 19">
            <a:extLst>
              <a:ext uri="{FF2B5EF4-FFF2-40B4-BE49-F238E27FC236}">
                <a16:creationId xmlns:a16="http://schemas.microsoft.com/office/drawing/2014/main" id="{E0A03BCB-2D48-4F85-B761-E5204112B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5238751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5" name="Text Box 19">
            <a:extLst>
              <a:ext uri="{FF2B5EF4-FFF2-40B4-BE49-F238E27FC236}">
                <a16:creationId xmlns:a16="http://schemas.microsoft.com/office/drawing/2014/main" id="{A328E8B6-EF17-4274-AC0C-75E770B8F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5634038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6" name="Text Box 19">
            <a:extLst>
              <a:ext uri="{FF2B5EF4-FFF2-40B4-BE49-F238E27FC236}">
                <a16:creationId xmlns:a16="http://schemas.microsoft.com/office/drawing/2014/main" id="{EEF242AC-A68A-4C83-9A6E-2C0166D73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6008688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7" name="Text Box 19">
            <a:extLst>
              <a:ext uri="{FF2B5EF4-FFF2-40B4-BE49-F238E27FC236}">
                <a16:creationId xmlns:a16="http://schemas.microsoft.com/office/drawing/2014/main" id="{2DF923FB-B488-49EF-983F-0BAEAC3E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4471988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48" name="Text Box 19">
            <a:extLst>
              <a:ext uri="{FF2B5EF4-FFF2-40B4-BE49-F238E27FC236}">
                <a16:creationId xmlns:a16="http://schemas.microsoft.com/office/drawing/2014/main" id="{D0C56535-8D72-4C26-BE85-9D3E208D1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4476751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49" name="Text Box 19">
            <a:extLst>
              <a:ext uri="{FF2B5EF4-FFF2-40B4-BE49-F238E27FC236}">
                <a16:creationId xmlns:a16="http://schemas.microsoft.com/office/drawing/2014/main" id="{18ADC04F-C472-4B8B-8E5E-3175902CD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4479926"/>
            <a:ext cx="423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50" name="Text Box 19">
            <a:extLst>
              <a:ext uri="{FF2B5EF4-FFF2-40B4-BE49-F238E27FC236}">
                <a16:creationId xmlns:a16="http://schemas.microsoft.com/office/drawing/2014/main" id="{0BC32631-DF7C-4288-BC51-61B58362C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4" y="4471989"/>
            <a:ext cx="1303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No change</a:t>
            </a:r>
          </a:p>
        </p:txBody>
      </p:sp>
      <p:sp>
        <p:nvSpPr>
          <p:cNvPr id="45139" name="Line 83">
            <a:extLst>
              <a:ext uri="{FF2B5EF4-FFF2-40B4-BE49-F238E27FC236}">
                <a16:creationId xmlns:a16="http://schemas.microsoft.com/office/drawing/2014/main" id="{7072527D-777A-41E9-A178-F44C7B85F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4478338"/>
            <a:ext cx="0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149" name="Line 93">
            <a:extLst>
              <a:ext uri="{FF2B5EF4-FFF2-40B4-BE49-F238E27FC236}">
                <a16:creationId xmlns:a16="http://schemas.microsoft.com/office/drawing/2014/main" id="{2B924FDC-5071-44D4-99E0-56A24073F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5388" y="4478338"/>
            <a:ext cx="0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0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3" dur="500"/>
                                        <p:tgtEl>
                                          <p:spTgt spid="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3" dur="500"/>
                                        <p:tgtEl>
                                          <p:spTgt spid="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6" dur="500"/>
                                        <p:tgtEl>
                                          <p:spTgt spid="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3" dur="500"/>
                                        <p:tgtEl>
                                          <p:spTgt spid="4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6" dur="500"/>
                                        <p:tgtEl>
                                          <p:spTgt spid="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4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5" dur="500"/>
                                        <p:tgtEl>
                                          <p:spTgt spid="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8" dur="500"/>
                                        <p:tgtEl>
                                          <p:spTgt spid="4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4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3" dur="500"/>
                                        <p:tgtEl>
                                          <p:spTgt spid="4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6" dur="1000"/>
                                        <p:tgtEl>
                                          <p:spTgt spid="4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4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/>
      <p:bldP spid="22565" grpId="0"/>
      <p:bldP spid="22566" grpId="0"/>
      <p:bldP spid="22567" grpId="0"/>
      <p:bldP spid="45128" grpId="0"/>
      <p:bldP spid="45129" grpId="0"/>
      <p:bldP spid="45137" grpId="0"/>
      <p:bldP spid="45138" grpId="0"/>
      <p:bldP spid="45147" grpId="0"/>
      <p:bldP spid="45148" grpId="0"/>
      <p:bldP spid="45152" grpId="0"/>
      <p:bldP spid="45153" grpId="0"/>
      <p:bldP spid="45156" grpId="0"/>
      <p:bldP spid="45157" grpId="0"/>
      <p:bldP spid="45160" grpId="0"/>
      <p:bldP spid="45163" grpId="0"/>
      <p:bldP spid="45164" grpId="0"/>
      <p:bldP spid="45165" grpId="0"/>
      <p:bldP spid="45166" grpId="0"/>
      <p:bldP spid="153" grpId="0"/>
      <p:bldP spid="163" grpId="0"/>
      <p:bldP spid="164" grpId="0"/>
      <p:bldP spid="165" grpId="0"/>
      <p:bldP spid="166" grpId="0"/>
      <p:bldP spid="167" grpId="0"/>
      <p:bldP spid="173" grpId="0"/>
      <p:bldP spid="174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20" y="4815299"/>
            <a:ext cx="1951630" cy="2005193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/>
              <a:t>SR Flip Flop</a:t>
            </a:r>
          </a:p>
          <a:p>
            <a:pPr fontAlgn="base"/>
            <a:r>
              <a:rPr lang="en-IN" sz="2400" dirty="0"/>
              <a:t>JK Flip Flop</a:t>
            </a:r>
          </a:p>
          <a:p>
            <a:pPr fontAlgn="base"/>
            <a:r>
              <a:rPr lang="en-IN" sz="2400" dirty="0"/>
              <a:t>D Flip Flop</a:t>
            </a:r>
          </a:p>
          <a:p>
            <a:pPr fontAlgn="base"/>
            <a:r>
              <a:rPr lang="en-IN" sz="2400" dirty="0"/>
              <a:t>T Flip Flop</a:t>
            </a:r>
          </a:p>
          <a:p>
            <a:pPr>
              <a:lnSpc>
                <a:spcPct val="150000"/>
              </a:lnSpc>
              <a:buNone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1187355" y="838200"/>
            <a:ext cx="10126639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/>
              <a:t> A Flip Flop is a memory element that is capable of storing one bit of information.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381001"/>
            <a:ext cx="1580048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100" b="1" dirty="0">
                <a:solidFill>
                  <a:srgbClr val="FF0000"/>
                </a:solidFill>
              </a:rPr>
              <a:t>Flipflops</a:t>
            </a:r>
            <a:endParaRPr lang="en-IN" sz="3100" dirty="0"/>
          </a:p>
        </p:txBody>
      </p:sp>
      <p:sp>
        <p:nvSpPr>
          <p:cNvPr id="6" name="Rectangle 5"/>
          <p:cNvSpPr/>
          <p:nvPr/>
        </p:nvSpPr>
        <p:spPr>
          <a:xfrm>
            <a:off x="1187355" y="1963159"/>
            <a:ext cx="9621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/>
              <a:t> A flip flop can maintain a binary state for an unlimited period of time as long as-</a:t>
            </a:r>
          </a:p>
          <a:p>
            <a:pPr fontAlgn="base">
              <a:lnSpc>
                <a:spcPct val="150000"/>
              </a:lnSpc>
            </a:pPr>
            <a:r>
              <a:rPr lang="en-IN" sz="2400" dirty="0"/>
              <a:t>          (</a:t>
            </a:r>
            <a:r>
              <a:rPr lang="en-IN" sz="2400" dirty="0" err="1"/>
              <a:t>i</a:t>
            </a:r>
            <a:r>
              <a:rPr lang="en-IN" sz="2400" dirty="0"/>
              <a:t>) Power is supplied to the circuit.</a:t>
            </a:r>
          </a:p>
          <a:p>
            <a:pPr fontAlgn="base">
              <a:lnSpc>
                <a:spcPct val="150000"/>
              </a:lnSpc>
            </a:pPr>
            <a:r>
              <a:rPr lang="en-IN" sz="2400" dirty="0"/>
              <a:t>          (ii) or until it is directed by an input signal to switch states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7355" y="4338245"/>
            <a:ext cx="24909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</a:rPr>
              <a:t>Types of Flipflops</a:t>
            </a:r>
            <a:endParaRPr lang="en-IN" sz="2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Steps to design of Flipflops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600" dirty="0"/>
              <a:t>Circuit diagram using universal gates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Truth Table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Characteristics Equation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Excitation Table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State Diagram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Timing (or) Switching (or) Waveform 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"/>
            <a:ext cx="8229600" cy="678467"/>
          </a:xfrm>
        </p:spPr>
        <p:txBody>
          <a:bodyPr>
            <a:normAutofit/>
          </a:bodyPr>
          <a:lstStyle/>
          <a:p>
            <a:pPr algn="ctr"/>
            <a:r>
              <a:rPr lang="en-GB" sz="3100" b="1" dirty="0">
                <a:solidFill>
                  <a:srgbClr val="FF0000"/>
                </a:solidFill>
              </a:rPr>
              <a:t>S-R Flip flop</a:t>
            </a:r>
          </a:p>
        </p:txBody>
      </p:sp>
      <p:graphicFrame>
        <p:nvGraphicFramePr>
          <p:cNvPr id="24" name="object 4"/>
          <p:cNvGraphicFramePr>
            <a:graphicFrameLocks noGrp="1"/>
          </p:cNvGraphicFramePr>
          <p:nvPr/>
        </p:nvGraphicFramePr>
        <p:xfrm>
          <a:off x="5181600" y="3089565"/>
          <a:ext cx="5181600" cy="3475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805">
                <a:tc>
                  <a:txBody>
                    <a:bodyPr/>
                    <a:lstStyle/>
                    <a:p>
                      <a:pPr marL="2825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i="1" dirty="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lang="en-GB" sz="2800" b="1" dirty="0">
                        <a:solidFill>
                          <a:srgbClr val="0066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700" b="1" i="1" baseline="-10802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700" b="1" baseline="-10802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3600" b="1" i="1" baseline="694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r>
                        <a:rPr lang="en-IN" sz="1800" b="1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of Operation</a:t>
                      </a:r>
                      <a:endParaRPr sz="18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68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lang="en-IN" sz="1800" dirty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hold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368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lang="en-IN" sz="1800" dirty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clear (reset)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368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lang="en-IN" sz="1800" dirty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set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81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indeterminate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318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— avoid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33401"/>
            <a:ext cx="5314950" cy="252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858000" y="1447800"/>
            <a:ext cx="27432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rgbClr val="002060"/>
                </a:solidFill>
              </a:rPr>
              <a:t>(</a:t>
            </a:r>
            <a:r>
              <a:rPr lang="en-IN" sz="2300" b="1" dirty="0" err="1">
                <a:solidFill>
                  <a:srgbClr val="002060"/>
                </a:solidFill>
              </a:rPr>
              <a:t>i</a:t>
            </a:r>
            <a:r>
              <a:rPr lang="en-IN" sz="2300" b="1" dirty="0">
                <a:solidFill>
                  <a:srgbClr val="002060"/>
                </a:solidFill>
              </a:rPr>
              <a:t>) Circuit diagram</a:t>
            </a:r>
            <a:endParaRPr lang="en-IN" sz="2300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5600" y="4495800"/>
            <a:ext cx="2286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rgbClr val="002060"/>
                </a:solidFill>
              </a:rPr>
              <a:t>(ii) Truth Table</a:t>
            </a:r>
            <a:endParaRPr lang="en-IN" sz="2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6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1" y="457200"/>
            <a:ext cx="347441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300" b="1" dirty="0">
                <a:solidFill>
                  <a:srgbClr val="002060"/>
                </a:solidFill>
              </a:rPr>
              <a:t>(iii) Characteristic Equation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33400"/>
            <a:ext cx="42481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1" y="1371600"/>
            <a:ext cx="185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3352800" y="1295400"/>
            <a:ext cx="19812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0428" y="1371600"/>
            <a:ext cx="185737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57401" y="2514600"/>
            <a:ext cx="256724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300" b="1" dirty="0">
                <a:solidFill>
                  <a:srgbClr val="002060"/>
                </a:solidFill>
              </a:rPr>
              <a:t>(iv) Excitation Table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486400" y="2514600"/>
            <a:ext cx="4572000" cy="254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133601" y="5562600"/>
            <a:ext cx="229934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300" b="1" dirty="0">
                <a:solidFill>
                  <a:srgbClr val="002060"/>
                </a:solidFill>
              </a:rPr>
              <a:t>(v) State Diagram</a:t>
            </a:r>
          </a:p>
        </p:txBody>
      </p:sp>
      <p:pic>
        <p:nvPicPr>
          <p:cNvPr id="6146" name="Picture 2" descr="Introduction to Latches">
            <a:extLst>
              <a:ext uri="{FF2B5EF4-FFF2-40B4-BE49-F238E27FC236}">
                <a16:creationId xmlns:a16="http://schemas.microsoft.com/office/drawing/2014/main" id="{78A271CC-2AD9-4667-8B1E-83EFC98A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346888"/>
            <a:ext cx="42481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Oval 398">
            <a:extLst>
              <a:ext uri="{FF2B5EF4-FFF2-40B4-BE49-F238E27FC236}">
                <a16:creationId xmlns:a16="http://schemas.microsoft.com/office/drawing/2014/main" id="{E2A177A1-9C7C-4AA5-A975-5163DADDC666}"/>
              </a:ext>
            </a:extLst>
          </p:cNvPr>
          <p:cNvSpPr/>
          <p:nvPr/>
        </p:nvSpPr>
        <p:spPr bwMode="auto">
          <a:xfrm>
            <a:off x="8867318" y="1737066"/>
            <a:ext cx="1035168" cy="36899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6A2DF60B-8C16-4332-A40F-9FA26BAD9125}"/>
              </a:ext>
            </a:extLst>
          </p:cNvPr>
          <p:cNvSpPr/>
          <p:nvPr/>
        </p:nvSpPr>
        <p:spPr bwMode="auto">
          <a:xfrm>
            <a:off x="6543161" y="1738883"/>
            <a:ext cx="924672" cy="368994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F68F8D5-D728-40B6-8267-B3E797DA6496}"/>
              </a:ext>
            </a:extLst>
          </p:cNvPr>
          <p:cNvSpPr/>
          <p:nvPr/>
        </p:nvSpPr>
        <p:spPr bwMode="auto">
          <a:xfrm>
            <a:off x="6632808" y="1734400"/>
            <a:ext cx="910432" cy="368994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E0EAC2-780A-4741-8131-142620D21AC2}"/>
              </a:ext>
            </a:extLst>
          </p:cNvPr>
          <p:cNvSpPr/>
          <p:nvPr/>
        </p:nvSpPr>
        <p:spPr bwMode="auto">
          <a:xfrm>
            <a:off x="2758281" y="1731452"/>
            <a:ext cx="910432" cy="368994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B6CA30CF-8FBC-432E-BEBC-39EDA4C97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0513" y="161925"/>
            <a:ext cx="4203700" cy="1023938"/>
          </a:xfrm>
        </p:spPr>
        <p:txBody>
          <a:bodyPr/>
          <a:lstStyle/>
          <a:p>
            <a:pPr eaLnBrk="1" hangingPunct="1"/>
            <a:r>
              <a:rPr lang="en-US" altLang="en-US" sz="2800"/>
              <a:t>Gated Latch</a:t>
            </a:r>
          </a:p>
        </p:txBody>
      </p:sp>
      <p:grpSp>
        <p:nvGrpSpPr>
          <p:cNvPr id="22533" name="Group 20">
            <a:extLst>
              <a:ext uri="{FF2B5EF4-FFF2-40B4-BE49-F238E27FC236}">
                <a16:creationId xmlns:a16="http://schemas.microsoft.com/office/drawing/2014/main" id="{EE05D506-1B4C-4568-9D75-D4E944B68F01}"/>
              </a:ext>
            </a:extLst>
          </p:cNvPr>
          <p:cNvGrpSpPr>
            <a:grpSpLocks/>
          </p:cNvGrpSpPr>
          <p:nvPr/>
        </p:nvGrpSpPr>
        <p:grpSpPr bwMode="auto">
          <a:xfrm>
            <a:off x="2454276" y="1193800"/>
            <a:ext cx="2049463" cy="1366838"/>
            <a:chOff x="3788" y="1012"/>
            <a:chExt cx="1291" cy="1052"/>
          </a:xfrm>
        </p:grpSpPr>
        <p:sp>
          <p:nvSpPr>
            <p:cNvPr id="73901" name="Rectangle 6">
              <a:extLst>
                <a:ext uri="{FF2B5EF4-FFF2-40B4-BE49-F238E27FC236}">
                  <a16:creationId xmlns:a16="http://schemas.microsoft.com/office/drawing/2014/main" id="{D23D9D3D-BDFF-4303-91B4-5D900E985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012"/>
              <a:ext cx="621" cy="10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3902" name="Line 7">
              <a:extLst>
                <a:ext uri="{FF2B5EF4-FFF2-40B4-BE49-F238E27FC236}">
                  <a16:creationId xmlns:a16="http://schemas.microsoft.com/office/drawing/2014/main" id="{C53BAA18-2091-470C-B2B9-93C720932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203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903" name="Line 8">
              <a:extLst>
                <a:ext uri="{FF2B5EF4-FFF2-40B4-BE49-F238E27FC236}">
                  <a16:creationId xmlns:a16="http://schemas.microsoft.com/office/drawing/2014/main" id="{35025E1E-C97A-450E-8DFF-DC22F861A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873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904" name="Text Box 11">
              <a:extLst>
                <a:ext uri="{FF2B5EF4-FFF2-40B4-BE49-F238E27FC236}">
                  <a16:creationId xmlns:a16="http://schemas.microsoft.com/office/drawing/2014/main" id="{629BAA0B-D3AE-497F-ABA1-9524644B3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" y="1060"/>
              <a:ext cx="28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Q</a:t>
              </a:r>
            </a:p>
          </p:txBody>
        </p:sp>
        <p:grpSp>
          <p:nvGrpSpPr>
            <p:cNvPr id="73905" name="Group 18">
              <a:extLst>
                <a:ext uri="{FF2B5EF4-FFF2-40B4-BE49-F238E27FC236}">
                  <a16:creationId xmlns:a16="http://schemas.microsoft.com/office/drawing/2014/main" id="{A5C2D306-503C-4A51-BDA3-91BC85AA7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3" y="1778"/>
              <a:ext cx="287" cy="284"/>
              <a:chOff x="4553" y="1778"/>
              <a:chExt cx="287" cy="284"/>
            </a:xfrm>
          </p:grpSpPr>
          <p:sp>
            <p:nvSpPr>
              <p:cNvPr id="73910" name="Text Box 13">
                <a:extLst>
                  <a:ext uri="{FF2B5EF4-FFF2-40B4-BE49-F238E27FC236}">
                    <a16:creationId xmlns:a16="http://schemas.microsoft.com/office/drawing/2014/main" id="{9560EC07-4385-4F9F-9204-8E964A36D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" y="1778"/>
                <a:ext cx="287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73911" name="Line 14">
                <a:extLst>
                  <a:ext uri="{FF2B5EF4-FFF2-40B4-BE49-F238E27FC236}">
                    <a16:creationId xmlns:a16="http://schemas.microsoft.com/office/drawing/2014/main" id="{B2DC8217-F0B9-4C71-B113-626304378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1" y="180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3906" name="Line 15">
              <a:extLst>
                <a:ext uri="{FF2B5EF4-FFF2-40B4-BE49-F238E27FC236}">
                  <a16:creationId xmlns:a16="http://schemas.microsoft.com/office/drawing/2014/main" id="{6E3AC9D2-C90C-4684-A66C-F456821B8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1203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907" name="Line 16">
              <a:extLst>
                <a:ext uri="{FF2B5EF4-FFF2-40B4-BE49-F238E27FC236}">
                  <a16:creationId xmlns:a16="http://schemas.microsoft.com/office/drawing/2014/main" id="{686D734D-CE7E-456E-834B-E28CFD76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1873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908" name="Line 17">
              <a:extLst>
                <a:ext uri="{FF2B5EF4-FFF2-40B4-BE49-F238E27FC236}">
                  <a16:creationId xmlns:a16="http://schemas.microsoft.com/office/drawing/2014/main" id="{D2EF658B-F217-4964-8FBB-AD0E145EB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539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909" name="Text Box 19">
              <a:extLst>
                <a:ext uri="{FF2B5EF4-FFF2-40B4-BE49-F238E27FC236}">
                  <a16:creationId xmlns:a16="http://schemas.microsoft.com/office/drawing/2014/main" id="{C42245F3-C286-41E6-86C0-CE7123508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" y="1413"/>
              <a:ext cx="33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EN</a:t>
              </a:r>
            </a:p>
          </p:txBody>
        </p:sp>
      </p:grpSp>
      <p:sp>
        <p:nvSpPr>
          <p:cNvPr id="22534" name="Text Box 21">
            <a:extLst>
              <a:ext uri="{FF2B5EF4-FFF2-40B4-BE49-F238E27FC236}">
                <a16:creationId xmlns:a16="http://schemas.microsoft.com/office/drawing/2014/main" id="{32798828-E923-4FC9-A112-DF0EF9F6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9" y="3562351"/>
            <a:ext cx="394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EN = 1, normal latch operation</a:t>
            </a:r>
          </a:p>
        </p:txBody>
      </p:sp>
      <p:sp>
        <p:nvSpPr>
          <p:cNvPr id="22535" name="Text Box 22">
            <a:extLst>
              <a:ext uri="{FF2B5EF4-FFF2-40B4-BE49-F238E27FC236}">
                <a16:creationId xmlns:a16="http://schemas.microsoft.com/office/drawing/2014/main" id="{49FC48CF-EF3B-4E88-8ABC-ED8FBEC55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8" y="4017963"/>
            <a:ext cx="3700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9625" indent="-8096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EN = 0, no change in output even when inputs change</a:t>
            </a:r>
          </a:p>
        </p:txBody>
      </p:sp>
      <p:sp>
        <p:nvSpPr>
          <p:cNvPr id="153" name="Rectangle 4">
            <a:extLst>
              <a:ext uri="{FF2B5EF4-FFF2-40B4-BE49-F238E27FC236}">
                <a16:creationId xmlns:a16="http://schemas.microsoft.com/office/drawing/2014/main" id="{BF735170-18C7-4A92-9DFC-6DEF7B96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6" y="169864"/>
            <a:ext cx="4202113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kern="0" dirty="0">
                <a:solidFill>
                  <a:srgbClr val="000000"/>
                </a:solidFill>
                <a:latin typeface="Arial"/>
              </a:rPr>
              <a:t>Flip-flop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901018-D62C-46DA-BA55-A0240E1A2C6B}"/>
              </a:ext>
            </a:extLst>
          </p:cNvPr>
          <p:cNvGrpSpPr>
            <a:grpSpLocks/>
          </p:cNvGrpSpPr>
          <p:nvPr/>
        </p:nvGrpSpPr>
        <p:grpSpPr bwMode="auto">
          <a:xfrm>
            <a:off x="6432551" y="1223964"/>
            <a:ext cx="1484313" cy="1366837"/>
            <a:chOff x="5790520" y="1778621"/>
            <a:chExt cx="1484313" cy="1366838"/>
          </a:xfrm>
        </p:grpSpPr>
        <p:grpSp>
          <p:nvGrpSpPr>
            <p:cNvPr id="73888" name="Group 20">
              <a:extLst>
                <a:ext uri="{FF2B5EF4-FFF2-40B4-BE49-F238E27FC236}">
                  <a16:creationId xmlns:a16="http://schemas.microsoft.com/office/drawing/2014/main" id="{CC8503CE-4592-479E-8F79-3ED3ACD8E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0520" y="1778621"/>
              <a:ext cx="1484313" cy="1366838"/>
              <a:chOff x="3949" y="1012"/>
              <a:chExt cx="935" cy="1052"/>
            </a:xfrm>
          </p:grpSpPr>
          <p:sp>
            <p:nvSpPr>
              <p:cNvPr id="73890" name="Rectangle 6">
                <a:extLst>
                  <a:ext uri="{FF2B5EF4-FFF2-40B4-BE49-F238E27FC236}">
                    <a16:creationId xmlns:a16="http://schemas.microsoft.com/office/drawing/2014/main" id="{55FD56EF-23FD-4AA1-B788-592C1DBCE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1012"/>
                <a:ext cx="621" cy="10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891" name="Line 7">
                <a:extLst>
                  <a:ext uri="{FF2B5EF4-FFF2-40B4-BE49-F238E27FC236}">
                    <a16:creationId xmlns:a16="http://schemas.microsoft.com/office/drawing/2014/main" id="{8DE4117B-4FA7-4364-8C7A-49AD27DBC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9" y="1203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92" name="Line 8">
                <a:extLst>
                  <a:ext uri="{FF2B5EF4-FFF2-40B4-BE49-F238E27FC236}">
                    <a16:creationId xmlns:a16="http://schemas.microsoft.com/office/drawing/2014/main" id="{1D825A7B-D6D6-48F1-B517-1BC588DEC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9" y="1873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93" name="Text Box 11">
                <a:extLst>
                  <a:ext uri="{FF2B5EF4-FFF2-40B4-BE49-F238E27FC236}">
                    <a16:creationId xmlns:a16="http://schemas.microsoft.com/office/drawing/2014/main" id="{DC836003-7BE9-493F-8194-D59417F935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5" y="1060"/>
                <a:ext cx="287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grpSp>
            <p:nvGrpSpPr>
              <p:cNvPr id="73894" name="Group 18">
                <a:extLst>
                  <a:ext uri="{FF2B5EF4-FFF2-40B4-BE49-F238E27FC236}">
                    <a16:creationId xmlns:a16="http://schemas.microsoft.com/office/drawing/2014/main" id="{A67ABD8E-A7AC-49A2-B00B-B2FDE42A28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3" y="1778"/>
                <a:ext cx="287" cy="284"/>
                <a:chOff x="4553" y="1778"/>
                <a:chExt cx="287" cy="284"/>
              </a:xfrm>
            </p:grpSpPr>
            <p:sp>
              <p:nvSpPr>
                <p:cNvPr id="73899" name="Text Box 13">
                  <a:extLst>
                    <a:ext uri="{FF2B5EF4-FFF2-40B4-BE49-F238E27FC236}">
                      <a16:creationId xmlns:a16="http://schemas.microsoft.com/office/drawing/2014/main" id="{96043D68-9F0B-4574-89A9-1247C54D26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3" y="1778"/>
                  <a:ext cx="287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sp>
              <p:nvSpPr>
                <p:cNvPr id="73900" name="Line 14">
                  <a:extLst>
                    <a:ext uri="{FF2B5EF4-FFF2-40B4-BE49-F238E27FC236}">
                      <a16:creationId xmlns:a16="http://schemas.microsoft.com/office/drawing/2014/main" id="{85B99B97-F683-464B-BAE5-4B0295CFC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1" y="180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3895" name="Line 15">
                <a:extLst>
                  <a:ext uri="{FF2B5EF4-FFF2-40B4-BE49-F238E27FC236}">
                    <a16:creationId xmlns:a16="http://schemas.microsoft.com/office/drawing/2014/main" id="{75E69794-8E64-48E9-BFCD-09618D485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203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96" name="Line 16">
                <a:extLst>
                  <a:ext uri="{FF2B5EF4-FFF2-40B4-BE49-F238E27FC236}">
                    <a16:creationId xmlns:a16="http://schemas.microsoft.com/office/drawing/2014/main" id="{2DFC17AC-87E8-4A8A-A005-48D0258AA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873"/>
                <a:ext cx="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97" name="Line 17">
                <a:extLst>
                  <a:ext uri="{FF2B5EF4-FFF2-40B4-BE49-F238E27FC236}">
                    <a16:creationId xmlns:a16="http://schemas.microsoft.com/office/drawing/2014/main" id="{50C59296-BFFA-494E-91B3-303119C5B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9" y="1539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98" name="Text Box 19">
                <a:extLst>
                  <a:ext uri="{FF2B5EF4-FFF2-40B4-BE49-F238E27FC236}">
                    <a16:creationId xmlns:a16="http://schemas.microsoft.com/office/drawing/2014/main" id="{B0FF9D7D-A12B-4F0E-B942-BA7E1D2FF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3" y="1403"/>
                <a:ext cx="477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CLK</a:t>
                </a:r>
              </a:p>
            </p:txBody>
          </p:sp>
        </p:grpSp>
        <p:sp>
          <p:nvSpPr>
            <p:cNvPr id="73889" name="Isosceles Triangle 1">
              <a:extLst>
                <a:ext uri="{FF2B5EF4-FFF2-40B4-BE49-F238E27FC236}">
                  <a16:creationId xmlns:a16="http://schemas.microsoft.com/office/drawing/2014/main" id="{8D717423-147A-40B1-9633-C9A46D5D0A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104049" y="2401942"/>
              <a:ext cx="212044" cy="130629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73748" name="Straight Connector 4">
            <a:extLst>
              <a:ext uri="{FF2B5EF4-FFF2-40B4-BE49-F238E27FC236}">
                <a16:creationId xmlns:a16="http://schemas.microsoft.com/office/drawing/2014/main" id="{BB479B09-36CA-4E7E-9671-5C6C7D5998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97575" y="0"/>
            <a:ext cx="0" cy="6858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" name="Text Box 21">
            <a:extLst>
              <a:ext uri="{FF2B5EF4-FFF2-40B4-BE49-F238E27FC236}">
                <a16:creationId xmlns:a16="http://schemas.microsoft.com/office/drawing/2014/main" id="{6B1FB1C0-AC0F-4263-9574-F8FF99414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3016250"/>
            <a:ext cx="2940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0000"/>
                </a:solidFill>
              </a:rPr>
              <a:t>Level enabled</a:t>
            </a:r>
          </a:p>
        </p:txBody>
      </p:sp>
      <p:sp>
        <p:nvSpPr>
          <p:cNvPr id="173" name="Text Box 21">
            <a:extLst>
              <a:ext uri="{FF2B5EF4-FFF2-40B4-BE49-F238E27FC236}">
                <a16:creationId xmlns:a16="http://schemas.microsoft.com/office/drawing/2014/main" id="{AE1E3449-8A82-449C-B53D-B26FBDC8E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12080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174" name="Text Box 21">
            <a:extLst>
              <a:ext uri="{FF2B5EF4-FFF2-40B4-BE49-F238E27FC236}">
                <a16:creationId xmlns:a16="http://schemas.microsoft.com/office/drawing/2014/main" id="{B517EC5E-E31C-4F00-9F0D-B29182B4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2108201"/>
            <a:ext cx="43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75" name="Text Box 21">
            <a:extLst>
              <a:ext uri="{FF2B5EF4-FFF2-40B4-BE49-F238E27FC236}">
                <a16:creationId xmlns:a16="http://schemas.microsoft.com/office/drawing/2014/main" id="{C5528F4D-6F79-4A34-B610-E78799EA9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1204913"/>
            <a:ext cx="4302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76" name="Text Box 21">
            <a:extLst>
              <a:ext uri="{FF2B5EF4-FFF2-40B4-BE49-F238E27FC236}">
                <a16:creationId xmlns:a16="http://schemas.microsoft.com/office/drawing/2014/main" id="{038062C9-A8E1-4CC3-8C4A-97378676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2103438"/>
            <a:ext cx="4302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77" name="Text Box 21">
            <a:extLst>
              <a:ext uri="{FF2B5EF4-FFF2-40B4-BE49-F238E27FC236}">
                <a16:creationId xmlns:a16="http://schemas.microsoft.com/office/drawing/2014/main" id="{52F87B4C-1C36-443B-8C5E-55BF8017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16541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78" name="Text Box 21">
            <a:extLst>
              <a:ext uri="{FF2B5EF4-FFF2-40B4-BE49-F238E27FC236}">
                <a16:creationId xmlns:a16="http://schemas.microsoft.com/office/drawing/2014/main" id="{14637058-ED5E-4CDD-A93D-93C26389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1243013"/>
            <a:ext cx="43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79" name="Text Box 21">
            <a:extLst>
              <a:ext uri="{FF2B5EF4-FFF2-40B4-BE49-F238E27FC236}">
                <a16:creationId xmlns:a16="http://schemas.microsoft.com/office/drawing/2014/main" id="{9E41CBF5-509C-499D-8741-3782CE69D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21415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80" name="Text Box 21">
            <a:extLst>
              <a:ext uri="{FF2B5EF4-FFF2-40B4-BE49-F238E27FC236}">
                <a16:creationId xmlns:a16="http://schemas.microsoft.com/office/drawing/2014/main" id="{6884414F-2BCE-415C-9144-85BCEFB5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1200151"/>
            <a:ext cx="4302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81" name="Text Box 21">
            <a:extLst>
              <a:ext uri="{FF2B5EF4-FFF2-40B4-BE49-F238E27FC236}">
                <a16:creationId xmlns:a16="http://schemas.microsoft.com/office/drawing/2014/main" id="{2B308743-7090-4D31-AD51-AA0B0178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2098675"/>
            <a:ext cx="430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82" name="Text Box 21">
            <a:extLst>
              <a:ext uri="{FF2B5EF4-FFF2-40B4-BE49-F238E27FC236}">
                <a16:creationId xmlns:a16="http://schemas.microsoft.com/office/drawing/2014/main" id="{45B11B4A-A6CF-4C93-96DB-052478A07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123825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83" name="Text Box 21">
            <a:extLst>
              <a:ext uri="{FF2B5EF4-FFF2-40B4-BE49-F238E27FC236}">
                <a16:creationId xmlns:a16="http://schemas.microsoft.com/office/drawing/2014/main" id="{8C6B88F1-FB05-4DEC-9E78-48B3FEE4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1" y="2138363"/>
            <a:ext cx="430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84" name="Text Box 21">
            <a:extLst>
              <a:ext uri="{FF2B5EF4-FFF2-40B4-BE49-F238E27FC236}">
                <a16:creationId xmlns:a16="http://schemas.microsoft.com/office/drawing/2014/main" id="{3B0FD9EF-DCFD-409C-87B0-355AB343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1652588"/>
            <a:ext cx="43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85" name="Text Box 21">
            <a:extLst>
              <a:ext uri="{FF2B5EF4-FFF2-40B4-BE49-F238E27FC236}">
                <a16:creationId xmlns:a16="http://schemas.microsoft.com/office/drawing/2014/main" id="{23186EC7-9296-4ECD-822B-50F9D6275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1216026"/>
            <a:ext cx="4302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86" name="Text Box 21">
            <a:extLst>
              <a:ext uri="{FF2B5EF4-FFF2-40B4-BE49-F238E27FC236}">
                <a16:creationId xmlns:a16="http://schemas.microsoft.com/office/drawing/2014/main" id="{E23F167B-63F3-4889-9D35-76A6553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2114551"/>
            <a:ext cx="4302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87" name="Text Box 21">
            <a:extLst>
              <a:ext uri="{FF2B5EF4-FFF2-40B4-BE49-F238E27FC236}">
                <a16:creationId xmlns:a16="http://schemas.microsoft.com/office/drawing/2014/main" id="{0FF89480-B9C5-48CD-8215-5B76A4BB4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1211263"/>
            <a:ext cx="430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88" name="Text Box 21">
            <a:extLst>
              <a:ext uri="{FF2B5EF4-FFF2-40B4-BE49-F238E27FC236}">
                <a16:creationId xmlns:a16="http://schemas.microsoft.com/office/drawing/2014/main" id="{FE607CB2-523E-42AF-8BCC-6ED461BC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2109788"/>
            <a:ext cx="430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89" name="Text Box 21">
            <a:extLst>
              <a:ext uri="{FF2B5EF4-FFF2-40B4-BE49-F238E27FC236}">
                <a16:creationId xmlns:a16="http://schemas.microsoft.com/office/drawing/2014/main" id="{EDC25859-826A-49C0-AD66-5E8F3BFA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113088"/>
            <a:ext cx="2940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0000"/>
                </a:solidFill>
              </a:rPr>
              <a:t>Edge-triggered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4720D16-B694-4766-9A6A-6D6649BD9848}"/>
              </a:ext>
            </a:extLst>
          </p:cNvPr>
          <p:cNvSpPr/>
          <p:nvPr/>
        </p:nvSpPr>
        <p:spPr bwMode="auto">
          <a:xfrm>
            <a:off x="8992056" y="1734400"/>
            <a:ext cx="910432" cy="36899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b="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02B80A5-880D-4AAB-A752-8F61294BDCF0}"/>
              </a:ext>
            </a:extLst>
          </p:cNvPr>
          <p:cNvGrpSpPr>
            <a:grpSpLocks/>
          </p:cNvGrpSpPr>
          <p:nvPr/>
        </p:nvGrpSpPr>
        <p:grpSpPr bwMode="auto">
          <a:xfrm>
            <a:off x="8774114" y="1223964"/>
            <a:ext cx="1476375" cy="1366837"/>
            <a:chOff x="5773054" y="1778621"/>
            <a:chExt cx="1476375" cy="1366838"/>
          </a:xfrm>
        </p:grpSpPr>
        <p:grpSp>
          <p:nvGrpSpPr>
            <p:cNvPr id="73875" name="Group 20">
              <a:extLst>
                <a:ext uri="{FF2B5EF4-FFF2-40B4-BE49-F238E27FC236}">
                  <a16:creationId xmlns:a16="http://schemas.microsoft.com/office/drawing/2014/main" id="{DA4D5AC5-03E3-4141-ADC9-97B268B50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3054" y="1778621"/>
              <a:ext cx="1476375" cy="1366838"/>
              <a:chOff x="3938" y="1012"/>
              <a:chExt cx="930" cy="1052"/>
            </a:xfrm>
          </p:grpSpPr>
          <p:sp>
            <p:nvSpPr>
              <p:cNvPr id="73877" name="Rectangle 6">
                <a:extLst>
                  <a:ext uri="{FF2B5EF4-FFF2-40B4-BE49-F238E27FC236}">
                    <a16:creationId xmlns:a16="http://schemas.microsoft.com/office/drawing/2014/main" id="{59FD569A-15EC-497F-93EE-62B4601C8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1012"/>
                <a:ext cx="621" cy="10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878" name="Line 7">
                <a:extLst>
                  <a:ext uri="{FF2B5EF4-FFF2-40B4-BE49-F238E27FC236}">
                    <a16:creationId xmlns:a16="http://schemas.microsoft.com/office/drawing/2014/main" id="{294DC56A-B84B-4153-8FBD-CC08DB139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8" y="120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79" name="Line 8">
                <a:extLst>
                  <a:ext uri="{FF2B5EF4-FFF2-40B4-BE49-F238E27FC236}">
                    <a16:creationId xmlns:a16="http://schemas.microsoft.com/office/drawing/2014/main" id="{CB0623E0-0104-4EAB-A3A2-35CEF8B98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8" y="187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80" name="Text Box 11">
                <a:extLst>
                  <a:ext uri="{FF2B5EF4-FFF2-40B4-BE49-F238E27FC236}">
                    <a16:creationId xmlns:a16="http://schemas.microsoft.com/office/drawing/2014/main" id="{6BDF5339-35CB-4E86-93A4-A7938A4FB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5" y="1060"/>
                <a:ext cx="287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grpSp>
            <p:nvGrpSpPr>
              <p:cNvPr id="73881" name="Group 18">
                <a:extLst>
                  <a:ext uri="{FF2B5EF4-FFF2-40B4-BE49-F238E27FC236}">
                    <a16:creationId xmlns:a16="http://schemas.microsoft.com/office/drawing/2014/main" id="{08F49264-73DD-436E-905F-9651BDDB30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3" y="1778"/>
                <a:ext cx="287" cy="284"/>
                <a:chOff x="4553" y="1778"/>
                <a:chExt cx="287" cy="284"/>
              </a:xfrm>
            </p:grpSpPr>
            <p:sp>
              <p:nvSpPr>
                <p:cNvPr id="73886" name="Text Box 13">
                  <a:extLst>
                    <a:ext uri="{FF2B5EF4-FFF2-40B4-BE49-F238E27FC236}">
                      <a16:creationId xmlns:a16="http://schemas.microsoft.com/office/drawing/2014/main" id="{659DA909-C6F2-4513-A13A-0A0AB8A421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3" y="1778"/>
                  <a:ext cx="287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sp>
              <p:nvSpPr>
                <p:cNvPr id="73887" name="Line 14">
                  <a:extLst>
                    <a:ext uri="{FF2B5EF4-FFF2-40B4-BE49-F238E27FC236}">
                      <a16:creationId xmlns:a16="http://schemas.microsoft.com/office/drawing/2014/main" id="{5D994033-3FA4-4DAD-AD25-E77F19BD81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1" y="180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3882" name="Line 15">
                <a:extLst>
                  <a:ext uri="{FF2B5EF4-FFF2-40B4-BE49-F238E27FC236}">
                    <a16:creationId xmlns:a16="http://schemas.microsoft.com/office/drawing/2014/main" id="{06342C92-53AF-47DB-A237-78D4CB98C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20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83" name="Line 16">
                <a:extLst>
                  <a:ext uri="{FF2B5EF4-FFF2-40B4-BE49-F238E27FC236}">
                    <a16:creationId xmlns:a16="http://schemas.microsoft.com/office/drawing/2014/main" id="{CB02825B-7E09-469E-9896-0EC66A75B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87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84" name="Line 17">
                <a:extLst>
                  <a:ext uri="{FF2B5EF4-FFF2-40B4-BE49-F238E27FC236}">
                    <a16:creationId xmlns:a16="http://schemas.microsoft.com/office/drawing/2014/main" id="{364B8FBD-CBA1-451C-B472-84B849EF7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8" y="1539"/>
                <a:ext cx="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85" name="Text Box 19">
                <a:extLst>
                  <a:ext uri="{FF2B5EF4-FFF2-40B4-BE49-F238E27FC236}">
                    <a16:creationId xmlns:a16="http://schemas.microsoft.com/office/drawing/2014/main" id="{30E2714F-83AC-4516-8D94-D612008AE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3" y="1403"/>
                <a:ext cx="477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CLK</a:t>
                </a:r>
              </a:p>
            </p:txBody>
          </p:sp>
        </p:grpSp>
        <p:sp>
          <p:nvSpPr>
            <p:cNvPr id="73876" name="Isosceles Triangle 192">
              <a:extLst>
                <a:ext uri="{FF2B5EF4-FFF2-40B4-BE49-F238E27FC236}">
                  <a16:creationId xmlns:a16="http://schemas.microsoft.com/office/drawing/2014/main" id="{162F8F1B-E6E6-4E3F-BC69-BEC57D0F2A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104049" y="2401942"/>
              <a:ext cx="212044" cy="130629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5D002997-1C51-4E0D-9043-FCF30E2A33C8}"/>
              </a:ext>
            </a:extLst>
          </p:cNvPr>
          <p:cNvSpPr/>
          <p:nvPr/>
        </p:nvSpPr>
        <p:spPr bwMode="auto">
          <a:xfrm>
            <a:off x="9031288" y="1847851"/>
            <a:ext cx="112712" cy="112713"/>
          </a:xfrm>
          <a:prstGeom prst="ellipse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b="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57A211-9990-4210-A239-9FED782C94BD}"/>
              </a:ext>
            </a:extLst>
          </p:cNvPr>
          <p:cNvGrpSpPr>
            <a:grpSpLocks/>
          </p:cNvGrpSpPr>
          <p:nvPr/>
        </p:nvGrpSpPr>
        <p:grpSpPr bwMode="auto">
          <a:xfrm>
            <a:off x="6811964" y="4908551"/>
            <a:ext cx="3411537" cy="307975"/>
            <a:chOff x="4581980" y="4356229"/>
            <a:chExt cx="3411536" cy="307975"/>
          </a:xfrm>
        </p:grpSpPr>
        <p:grpSp>
          <p:nvGrpSpPr>
            <p:cNvPr id="73842" name="Group 8">
              <a:extLst>
                <a:ext uri="{FF2B5EF4-FFF2-40B4-BE49-F238E27FC236}">
                  <a16:creationId xmlns:a16="http://schemas.microsoft.com/office/drawing/2014/main" id="{06393818-E8C7-447E-8BA2-E07C1D85C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1980" y="4356229"/>
              <a:ext cx="762000" cy="307975"/>
              <a:chOff x="4581980" y="4356229"/>
              <a:chExt cx="762000" cy="307975"/>
            </a:xfrm>
          </p:grpSpPr>
          <p:sp>
            <p:nvSpPr>
              <p:cNvPr id="73868" name="Line 185">
                <a:extLst>
                  <a:ext uri="{FF2B5EF4-FFF2-40B4-BE49-F238E27FC236}">
                    <a16:creationId xmlns:a16="http://schemas.microsoft.com/office/drawing/2014/main" id="{1F4437E1-9740-460C-B437-A5E566A60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1980" y="4659441"/>
                <a:ext cx="377825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69" name="Line 187">
                <a:extLst>
                  <a:ext uri="{FF2B5EF4-FFF2-40B4-BE49-F238E27FC236}">
                    <a16:creationId xmlns:a16="http://schemas.microsoft.com/office/drawing/2014/main" id="{3D4E59B5-FC40-45F4-A898-7D22BECB5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9805" y="4356229"/>
                <a:ext cx="379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70" name="Line 188">
                <a:extLst>
                  <a:ext uri="{FF2B5EF4-FFF2-40B4-BE49-F238E27FC236}">
                    <a16:creationId xmlns:a16="http://schemas.microsoft.com/office/drawing/2014/main" id="{A880420B-9B19-4AE3-8F0C-6F5520CFE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9217" y="4356229"/>
                <a:ext cx="0" cy="303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71" name="Line 36">
                <a:extLst>
                  <a:ext uri="{FF2B5EF4-FFF2-40B4-BE49-F238E27FC236}">
                    <a16:creationId xmlns:a16="http://schemas.microsoft.com/office/drawing/2014/main" id="{3E13F15D-FDA7-44F1-BB33-0E2BEA4BB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6742" y="4664204"/>
                <a:ext cx="3778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72" name="Line 38">
                <a:extLst>
                  <a:ext uri="{FF2B5EF4-FFF2-40B4-BE49-F238E27FC236}">
                    <a16:creationId xmlns:a16="http://schemas.microsoft.com/office/drawing/2014/main" id="{66AE34FF-62E3-4A43-AAB8-AF3785136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567" y="4360991"/>
                <a:ext cx="3794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73" name="Line 39">
                <a:extLst>
                  <a:ext uri="{FF2B5EF4-FFF2-40B4-BE49-F238E27FC236}">
                    <a16:creationId xmlns:a16="http://schemas.microsoft.com/office/drawing/2014/main" id="{523F456A-2604-4841-80C3-BA6A0DA05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3980" y="4360991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74" name="Line 39">
                <a:extLst>
                  <a:ext uri="{FF2B5EF4-FFF2-40B4-BE49-F238E27FC236}">
                    <a16:creationId xmlns:a16="http://schemas.microsoft.com/office/drawing/2014/main" id="{5CF7AF24-5263-4996-9689-B2DD01FF9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125" y="4356934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3843" name="Group 250">
              <a:extLst>
                <a:ext uri="{FF2B5EF4-FFF2-40B4-BE49-F238E27FC236}">
                  <a16:creationId xmlns:a16="http://schemas.microsoft.com/office/drawing/2014/main" id="{58EE971C-C708-4DE3-A967-33E278C81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9217" y="4356229"/>
              <a:ext cx="762000" cy="307975"/>
              <a:chOff x="4581980" y="4356229"/>
              <a:chExt cx="762000" cy="307975"/>
            </a:xfrm>
          </p:grpSpPr>
          <p:sp>
            <p:nvSpPr>
              <p:cNvPr id="73861" name="Line 185">
                <a:extLst>
                  <a:ext uri="{FF2B5EF4-FFF2-40B4-BE49-F238E27FC236}">
                    <a16:creationId xmlns:a16="http://schemas.microsoft.com/office/drawing/2014/main" id="{12EC70AF-C9AE-488A-8BCE-427CB1836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1980" y="4659441"/>
                <a:ext cx="377825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62" name="Line 187">
                <a:extLst>
                  <a:ext uri="{FF2B5EF4-FFF2-40B4-BE49-F238E27FC236}">
                    <a16:creationId xmlns:a16="http://schemas.microsoft.com/office/drawing/2014/main" id="{ACEFD53F-6762-41AE-9209-1FC5886F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9805" y="4356229"/>
                <a:ext cx="379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63" name="Line 188">
                <a:extLst>
                  <a:ext uri="{FF2B5EF4-FFF2-40B4-BE49-F238E27FC236}">
                    <a16:creationId xmlns:a16="http://schemas.microsoft.com/office/drawing/2014/main" id="{4A39A715-5707-4B97-9FD0-572CCDCED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9217" y="4356229"/>
                <a:ext cx="0" cy="303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64" name="Line 36">
                <a:extLst>
                  <a:ext uri="{FF2B5EF4-FFF2-40B4-BE49-F238E27FC236}">
                    <a16:creationId xmlns:a16="http://schemas.microsoft.com/office/drawing/2014/main" id="{B0E80E73-9B6E-47C2-8BA6-234C8F90B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6742" y="4664204"/>
                <a:ext cx="3778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65" name="Line 38">
                <a:extLst>
                  <a:ext uri="{FF2B5EF4-FFF2-40B4-BE49-F238E27FC236}">
                    <a16:creationId xmlns:a16="http://schemas.microsoft.com/office/drawing/2014/main" id="{B326E45C-98E9-4CE6-A757-1B3392EEB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567" y="4360991"/>
                <a:ext cx="3794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66" name="Line 39">
                <a:extLst>
                  <a:ext uri="{FF2B5EF4-FFF2-40B4-BE49-F238E27FC236}">
                    <a16:creationId xmlns:a16="http://schemas.microsoft.com/office/drawing/2014/main" id="{29440F50-A30C-4308-BFF4-8E587156E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3980" y="4360991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67" name="Line 39">
                <a:extLst>
                  <a:ext uri="{FF2B5EF4-FFF2-40B4-BE49-F238E27FC236}">
                    <a16:creationId xmlns:a16="http://schemas.microsoft.com/office/drawing/2014/main" id="{E89A6E9C-4D40-47D4-8BCC-BE7D03AB8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125" y="4356934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3844" name="Group 258">
              <a:extLst>
                <a:ext uri="{FF2B5EF4-FFF2-40B4-BE49-F238E27FC236}">
                  <a16:creationId xmlns:a16="http://schemas.microsoft.com/office/drawing/2014/main" id="{46A1801D-F777-4205-AD98-554FF9464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1217" y="4356229"/>
              <a:ext cx="762000" cy="307975"/>
              <a:chOff x="4581980" y="4356229"/>
              <a:chExt cx="762000" cy="307975"/>
            </a:xfrm>
          </p:grpSpPr>
          <p:sp>
            <p:nvSpPr>
              <p:cNvPr id="73854" name="Line 185">
                <a:extLst>
                  <a:ext uri="{FF2B5EF4-FFF2-40B4-BE49-F238E27FC236}">
                    <a16:creationId xmlns:a16="http://schemas.microsoft.com/office/drawing/2014/main" id="{022349F8-8BC2-4ADA-985B-AFE6544A8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1980" y="4659441"/>
                <a:ext cx="377825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55" name="Line 187">
                <a:extLst>
                  <a:ext uri="{FF2B5EF4-FFF2-40B4-BE49-F238E27FC236}">
                    <a16:creationId xmlns:a16="http://schemas.microsoft.com/office/drawing/2014/main" id="{FB913229-D23A-48E8-A9E0-9C6188C87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9805" y="4356229"/>
                <a:ext cx="379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56" name="Line 188">
                <a:extLst>
                  <a:ext uri="{FF2B5EF4-FFF2-40B4-BE49-F238E27FC236}">
                    <a16:creationId xmlns:a16="http://schemas.microsoft.com/office/drawing/2014/main" id="{BBACC0CD-2773-401C-8C36-036E3B40B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9217" y="4356229"/>
                <a:ext cx="0" cy="303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57" name="Line 36">
                <a:extLst>
                  <a:ext uri="{FF2B5EF4-FFF2-40B4-BE49-F238E27FC236}">
                    <a16:creationId xmlns:a16="http://schemas.microsoft.com/office/drawing/2014/main" id="{9B28C6CD-6E54-45B5-A3B2-7F3C0DE13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6742" y="4664204"/>
                <a:ext cx="3778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58" name="Line 38">
                <a:extLst>
                  <a:ext uri="{FF2B5EF4-FFF2-40B4-BE49-F238E27FC236}">
                    <a16:creationId xmlns:a16="http://schemas.microsoft.com/office/drawing/2014/main" id="{472C9C89-F9FC-4D29-8875-4B3E7C073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567" y="4360991"/>
                <a:ext cx="3794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59" name="Line 39">
                <a:extLst>
                  <a:ext uri="{FF2B5EF4-FFF2-40B4-BE49-F238E27FC236}">
                    <a16:creationId xmlns:a16="http://schemas.microsoft.com/office/drawing/2014/main" id="{E0CB68C6-231E-4315-8607-5E898CFD3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3980" y="4360991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60" name="Line 39">
                <a:extLst>
                  <a:ext uri="{FF2B5EF4-FFF2-40B4-BE49-F238E27FC236}">
                    <a16:creationId xmlns:a16="http://schemas.microsoft.com/office/drawing/2014/main" id="{D5638CD8-F12E-445A-8DD3-29ADD8354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125" y="4356934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3845" name="Group 266">
              <a:extLst>
                <a:ext uri="{FF2B5EF4-FFF2-40B4-BE49-F238E27FC236}">
                  <a16:creationId xmlns:a16="http://schemas.microsoft.com/office/drawing/2014/main" id="{06D06476-C214-45FF-99A9-092097662D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454" y="4356229"/>
              <a:ext cx="762000" cy="307975"/>
              <a:chOff x="4581980" y="4356229"/>
              <a:chExt cx="762000" cy="307975"/>
            </a:xfrm>
          </p:grpSpPr>
          <p:sp>
            <p:nvSpPr>
              <p:cNvPr id="73847" name="Line 185">
                <a:extLst>
                  <a:ext uri="{FF2B5EF4-FFF2-40B4-BE49-F238E27FC236}">
                    <a16:creationId xmlns:a16="http://schemas.microsoft.com/office/drawing/2014/main" id="{532D72F0-977D-4EB2-AB0E-7682D08CA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1980" y="4659441"/>
                <a:ext cx="377825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48" name="Line 187">
                <a:extLst>
                  <a:ext uri="{FF2B5EF4-FFF2-40B4-BE49-F238E27FC236}">
                    <a16:creationId xmlns:a16="http://schemas.microsoft.com/office/drawing/2014/main" id="{7E6AA5CC-116B-4101-BAB7-3C59CCF8E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9805" y="4356229"/>
                <a:ext cx="379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49" name="Line 188">
                <a:extLst>
                  <a:ext uri="{FF2B5EF4-FFF2-40B4-BE49-F238E27FC236}">
                    <a16:creationId xmlns:a16="http://schemas.microsoft.com/office/drawing/2014/main" id="{D9CE8AC1-C607-438E-A192-2E591BBF7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9217" y="4356229"/>
                <a:ext cx="0" cy="303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50" name="Line 36">
                <a:extLst>
                  <a:ext uri="{FF2B5EF4-FFF2-40B4-BE49-F238E27FC236}">
                    <a16:creationId xmlns:a16="http://schemas.microsoft.com/office/drawing/2014/main" id="{97093A3E-5706-4296-A322-3B44FE202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6742" y="4664204"/>
                <a:ext cx="3778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51" name="Line 38">
                <a:extLst>
                  <a:ext uri="{FF2B5EF4-FFF2-40B4-BE49-F238E27FC236}">
                    <a16:creationId xmlns:a16="http://schemas.microsoft.com/office/drawing/2014/main" id="{2EDEFDC2-4EC3-41DA-8D1A-71A909855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567" y="4360991"/>
                <a:ext cx="3794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52" name="Line 39">
                <a:extLst>
                  <a:ext uri="{FF2B5EF4-FFF2-40B4-BE49-F238E27FC236}">
                    <a16:creationId xmlns:a16="http://schemas.microsoft.com/office/drawing/2014/main" id="{4C6B6719-9B70-4F4E-AE3C-F94AB1B1D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3980" y="4360991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853" name="Line 39">
                <a:extLst>
                  <a:ext uri="{FF2B5EF4-FFF2-40B4-BE49-F238E27FC236}">
                    <a16:creationId xmlns:a16="http://schemas.microsoft.com/office/drawing/2014/main" id="{9FF751EC-B2E6-4AD0-9E63-2C4B3D1D8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125" y="4356934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3846" name="Line 36">
              <a:extLst>
                <a:ext uri="{FF2B5EF4-FFF2-40B4-BE49-F238E27FC236}">
                  <a16:creationId xmlns:a16="http://schemas.microsoft.com/office/drawing/2014/main" id="{008293BD-CF7E-47BC-8EF9-8823BDC4B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15691" y="4664204"/>
              <a:ext cx="377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77" name="Text Box 21">
            <a:extLst>
              <a:ext uri="{FF2B5EF4-FFF2-40B4-BE49-F238E27FC236}">
                <a16:creationId xmlns:a16="http://schemas.microsoft.com/office/drawing/2014/main" id="{F7D21C2D-F8FE-4940-B004-11B069EC7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3695701"/>
            <a:ext cx="394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CLOCK (CLK) signal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476304-2A54-4C0B-A3DC-64AE2F775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13" y="4829176"/>
            <a:ext cx="114300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00"/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87E141B-F35D-483C-B6DF-78531191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811714"/>
            <a:ext cx="114300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00"/>
              </a:solidFill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A2491F12-B147-41A2-9A00-517E35D5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401" y="4833939"/>
            <a:ext cx="112713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00"/>
              </a:solidFill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17AB30-EBDF-4B52-8EAD-D29E02F5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701" y="4816476"/>
            <a:ext cx="112713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00"/>
              </a:solidFill>
            </a:endParaRPr>
          </a:p>
        </p:txBody>
      </p:sp>
      <p:sp>
        <p:nvSpPr>
          <p:cNvPr id="282" name="Text Box 21">
            <a:extLst>
              <a:ext uri="{FF2B5EF4-FFF2-40B4-BE49-F238E27FC236}">
                <a16:creationId xmlns:a16="http://schemas.microsoft.com/office/drawing/2014/main" id="{E00527B3-A898-4E52-A43D-0736565D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5000626"/>
            <a:ext cx="43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83" name="Text Box 21">
            <a:extLst>
              <a:ext uri="{FF2B5EF4-FFF2-40B4-BE49-F238E27FC236}">
                <a16:creationId xmlns:a16="http://schemas.microsoft.com/office/drawing/2014/main" id="{8C8FE70C-451B-4F33-86EB-8E33C2A3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4995863"/>
            <a:ext cx="4302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84" name="Text Box 21">
            <a:extLst>
              <a:ext uri="{FF2B5EF4-FFF2-40B4-BE49-F238E27FC236}">
                <a16:creationId xmlns:a16="http://schemas.microsoft.com/office/drawing/2014/main" id="{77D5F4F1-42C9-4227-AFE6-6C2E74146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163" y="5005388"/>
            <a:ext cx="430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85" name="Text Box 21">
            <a:extLst>
              <a:ext uri="{FF2B5EF4-FFF2-40B4-BE49-F238E27FC236}">
                <a16:creationId xmlns:a16="http://schemas.microsoft.com/office/drawing/2014/main" id="{51EC5220-2066-410F-B544-20A2C668B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0" y="50133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86" name="Text Box 21">
            <a:extLst>
              <a:ext uri="{FF2B5EF4-FFF2-40B4-BE49-F238E27FC236}">
                <a16:creationId xmlns:a16="http://schemas.microsoft.com/office/drawing/2014/main" id="{503BB93E-F6B0-4510-803F-EA472590A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678363"/>
            <a:ext cx="43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87" name="Text Box 21">
            <a:extLst>
              <a:ext uri="{FF2B5EF4-FFF2-40B4-BE49-F238E27FC236}">
                <a16:creationId xmlns:a16="http://schemas.microsoft.com/office/drawing/2014/main" id="{4BF1151C-B531-4AE8-9F47-4F2A98AD1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4673601"/>
            <a:ext cx="43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88" name="Text Box 21">
            <a:extLst>
              <a:ext uri="{FF2B5EF4-FFF2-40B4-BE49-F238E27FC236}">
                <a16:creationId xmlns:a16="http://schemas.microsoft.com/office/drawing/2014/main" id="{FC7A307B-A3C6-4832-AB0E-053D5E372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6" y="4687888"/>
            <a:ext cx="430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89" name="Text Box 21">
            <a:extLst>
              <a:ext uri="{FF2B5EF4-FFF2-40B4-BE49-F238E27FC236}">
                <a16:creationId xmlns:a16="http://schemas.microsoft.com/office/drawing/2014/main" id="{EA305029-68D2-4239-8BAE-41A2ACBE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988" y="4683126"/>
            <a:ext cx="4302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90" name="Line 37">
            <a:extLst>
              <a:ext uri="{FF2B5EF4-FFF2-40B4-BE49-F238E27FC236}">
                <a16:creationId xmlns:a16="http://schemas.microsoft.com/office/drawing/2014/main" id="{ED3BFD41-6525-4E3D-AC28-FEEC5A412C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6138" y="4908551"/>
            <a:ext cx="0" cy="3032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1" name="Line 37">
            <a:extLst>
              <a:ext uri="{FF2B5EF4-FFF2-40B4-BE49-F238E27FC236}">
                <a16:creationId xmlns:a16="http://schemas.microsoft.com/office/drawing/2014/main" id="{FD10F8B2-3A4A-484D-90A1-AFB8B01322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7025" y="4899026"/>
            <a:ext cx="0" cy="3032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2" name="Line 37">
            <a:extLst>
              <a:ext uri="{FF2B5EF4-FFF2-40B4-BE49-F238E27FC236}">
                <a16:creationId xmlns:a16="http://schemas.microsoft.com/office/drawing/2014/main" id="{F53F28F7-33D0-4C70-8696-19FA4BB87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13788" y="4906963"/>
            <a:ext cx="0" cy="30321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3" name="Line 37">
            <a:extLst>
              <a:ext uri="{FF2B5EF4-FFF2-40B4-BE49-F238E27FC236}">
                <a16:creationId xmlns:a16="http://schemas.microsoft.com/office/drawing/2014/main" id="{A5E9ACA4-CBF5-4247-8FA8-0CBE7A0EE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71025" y="4897438"/>
            <a:ext cx="0" cy="30321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77BB8-E0D5-4818-9913-D0E64FFFA9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96139" y="4446588"/>
            <a:ext cx="746125" cy="6032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D99E6F9F-0C07-4AE9-905A-3B65E46DC1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59726" y="4446588"/>
            <a:ext cx="180975" cy="601662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764ED76-DEDC-4C18-90CF-760E20C2B8A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840789" y="4446588"/>
            <a:ext cx="619125" cy="6032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718F41D-1745-4DC1-B0AB-1DD99F3FE2F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535988" y="4446588"/>
            <a:ext cx="169862" cy="6223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4" name="Text Box 21">
            <a:extLst>
              <a:ext uri="{FF2B5EF4-FFF2-40B4-BE49-F238E27FC236}">
                <a16:creationId xmlns:a16="http://schemas.microsoft.com/office/drawing/2014/main" id="{8C0DF864-5FE3-4B49-8A70-ED07E8125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4" y="4124325"/>
            <a:ext cx="2662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Positive-going edge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8757010-6799-473F-ACB4-3D9B81523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13" y="4868864"/>
            <a:ext cx="114300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00"/>
              </a:solidFill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C70576B3-0A09-41BB-81DB-D4BBEC33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113" y="4852989"/>
            <a:ext cx="114300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00"/>
              </a:solidFill>
            </a:endParaRP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694F6540-8E48-4E12-AB1A-7D216E01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01" y="4873626"/>
            <a:ext cx="112713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00"/>
              </a:solidFill>
            </a:endParaRP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1655C664-C454-4D3A-A0A8-F5FADE1D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701" y="4857751"/>
            <a:ext cx="112713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00"/>
              </a:solidFill>
            </a:endParaRPr>
          </a:p>
        </p:txBody>
      </p:sp>
      <p:sp>
        <p:nvSpPr>
          <p:cNvPr id="343" name="Text Box 21">
            <a:extLst>
              <a:ext uri="{FF2B5EF4-FFF2-40B4-BE49-F238E27FC236}">
                <a16:creationId xmlns:a16="http://schemas.microsoft.com/office/drawing/2014/main" id="{6B085096-3BEB-4E32-96A1-C0752FA86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4670426"/>
            <a:ext cx="4302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44" name="Text Box 21">
            <a:extLst>
              <a:ext uri="{FF2B5EF4-FFF2-40B4-BE49-F238E27FC236}">
                <a16:creationId xmlns:a16="http://schemas.microsoft.com/office/drawing/2014/main" id="{161F7CBA-1397-4351-8427-54E94B9AF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3" y="4665663"/>
            <a:ext cx="4302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45" name="Text Box 21">
            <a:extLst>
              <a:ext uri="{FF2B5EF4-FFF2-40B4-BE49-F238E27FC236}">
                <a16:creationId xmlns:a16="http://schemas.microsoft.com/office/drawing/2014/main" id="{CEEE0E8B-B2ED-4CF4-AD42-DF3D7456B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088" y="4679951"/>
            <a:ext cx="4302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46" name="Text Box 21">
            <a:extLst>
              <a:ext uri="{FF2B5EF4-FFF2-40B4-BE49-F238E27FC236}">
                <a16:creationId xmlns:a16="http://schemas.microsoft.com/office/drawing/2014/main" id="{E286DCD3-ED81-4222-AB22-31171EB88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1" y="4675188"/>
            <a:ext cx="430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47" name="Text Box 21">
            <a:extLst>
              <a:ext uri="{FF2B5EF4-FFF2-40B4-BE49-F238E27FC236}">
                <a16:creationId xmlns:a16="http://schemas.microsoft.com/office/drawing/2014/main" id="{21EA1173-B5C0-42B5-AD71-DAC9A80D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75" y="50022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48" name="Text Box 21">
            <a:extLst>
              <a:ext uri="{FF2B5EF4-FFF2-40B4-BE49-F238E27FC236}">
                <a16:creationId xmlns:a16="http://schemas.microsoft.com/office/drawing/2014/main" id="{E38F0120-C1A5-4DD1-BAD7-F4B57413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50053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49" name="Text Box 21">
            <a:extLst>
              <a:ext uri="{FF2B5EF4-FFF2-40B4-BE49-F238E27FC236}">
                <a16:creationId xmlns:a16="http://schemas.microsoft.com/office/drawing/2014/main" id="{27B8A250-F4A2-4A82-99CA-07FA6748E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400" y="50117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50" name="Text Box 21">
            <a:extLst>
              <a:ext uri="{FF2B5EF4-FFF2-40B4-BE49-F238E27FC236}">
                <a16:creationId xmlns:a16="http://schemas.microsoft.com/office/drawing/2014/main" id="{2CA00C9C-DDC0-430B-B3C4-5FD5730D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0276" y="5006975"/>
            <a:ext cx="4302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51" name="Line 37">
            <a:extLst>
              <a:ext uri="{FF2B5EF4-FFF2-40B4-BE49-F238E27FC236}">
                <a16:creationId xmlns:a16="http://schemas.microsoft.com/office/drawing/2014/main" id="{C69493A4-A931-4C79-ABE6-6C6F5FAC4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7138" y="4924426"/>
            <a:ext cx="0" cy="3032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2" name="Line 37">
            <a:extLst>
              <a:ext uri="{FF2B5EF4-FFF2-40B4-BE49-F238E27FC236}">
                <a16:creationId xmlns:a16="http://schemas.microsoft.com/office/drawing/2014/main" id="{0A90CACC-5298-4FDF-9604-B04B6FBF0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025" y="4914901"/>
            <a:ext cx="0" cy="3032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3" name="Line 37">
            <a:extLst>
              <a:ext uri="{FF2B5EF4-FFF2-40B4-BE49-F238E27FC236}">
                <a16:creationId xmlns:a16="http://schemas.microsoft.com/office/drawing/2014/main" id="{6E3209F4-A442-455A-958A-006A8CCB2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4788" y="4922838"/>
            <a:ext cx="0" cy="30321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4" name="Line 37">
            <a:extLst>
              <a:ext uri="{FF2B5EF4-FFF2-40B4-BE49-F238E27FC236}">
                <a16:creationId xmlns:a16="http://schemas.microsoft.com/office/drawing/2014/main" id="{DD42340F-08B0-46E9-A375-4D8415818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2025" y="4913313"/>
            <a:ext cx="0" cy="30321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DCE90D56-620E-483A-BF99-23E2A04AF8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85075" y="5076825"/>
            <a:ext cx="704850" cy="6223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1B537C3C-7995-4C36-AF88-54F9E16417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39139" y="5097464"/>
            <a:ext cx="223837" cy="60642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3E2DC200-5398-4F49-9F88-75BCC514A24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210676" y="5100638"/>
            <a:ext cx="619125" cy="6032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92637476-74C8-49A1-A8E9-EAF3BC7E81F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96351" y="5100638"/>
            <a:ext cx="168275" cy="6223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" name="Text Box 21">
            <a:extLst>
              <a:ext uri="{FF2B5EF4-FFF2-40B4-BE49-F238E27FC236}">
                <a16:creationId xmlns:a16="http://schemas.microsoft.com/office/drawing/2014/main" id="{3C663F19-88CE-4DE4-AB01-C55408F9F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814" y="5800725"/>
            <a:ext cx="2663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Negative-going edge</a:t>
            </a:r>
          </a:p>
        </p:txBody>
      </p:sp>
      <p:sp>
        <p:nvSpPr>
          <p:cNvPr id="396" name="Text Box 21">
            <a:extLst>
              <a:ext uri="{FF2B5EF4-FFF2-40B4-BE49-F238E27FC236}">
                <a16:creationId xmlns:a16="http://schemas.microsoft.com/office/drawing/2014/main" id="{BFCD8E9A-2ADD-4E8C-BD67-9B9A3877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4" y="2620963"/>
            <a:ext cx="1101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PGT FF</a:t>
            </a:r>
          </a:p>
        </p:txBody>
      </p:sp>
      <p:sp>
        <p:nvSpPr>
          <p:cNvPr id="397" name="Text Box 21">
            <a:extLst>
              <a:ext uri="{FF2B5EF4-FFF2-40B4-BE49-F238E27FC236}">
                <a16:creationId xmlns:a16="http://schemas.microsoft.com/office/drawing/2014/main" id="{55ED2FC1-2CC7-4C8B-AA77-CC71CA3B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351" y="2620963"/>
            <a:ext cx="1101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NGT FF</a:t>
            </a:r>
          </a:p>
        </p:txBody>
      </p:sp>
      <p:sp>
        <p:nvSpPr>
          <p:cNvPr id="400" name="Line 150">
            <a:extLst>
              <a:ext uri="{FF2B5EF4-FFF2-40B4-BE49-F238E27FC236}">
                <a16:creationId xmlns:a16="http://schemas.microsoft.com/office/drawing/2014/main" id="{AB82FFA2-B4AC-4FC6-A886-F68ECE0B48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2700" y="1711325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1AA8C5AF-AFD3-4E4D-B985-11833996CE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0300" y="2016125"/>
            <a:ext cx="152400" cy="1588"/>
          </a:xfrm>
          <a:prstGeom prst="line">
            <a:avLst/>
          </a:prstGeom>
          <a:noFill/>
          <a:ln w="19050" algn="ctr">
            <a:solidFill>
              <a:srgbClr val="FF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41D4042-5218-460A-9142-4E221C940E4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055520" y="1864520"/>
            <a:ext cx="306387" cy="3175"/>
          </a:xfrm>
          <a:prstGeom prst="line">
            <a:avLst/>
          </a:prstGeom>
          <a:noFill/>
          <a:ln w="19050" algn="ctr">
            <a:solidFill>
              <a:srgbClr val="FF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FC6F839C-2897-4244-B0D5-439262699B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61075" y="1711325"/>
            <a:ext cx="146050" cy="1588"/>
          </a:xfrm>
          <a:prstGeom prst="line">
            <a:avLst/>
          </a:prstGeom>
          <a:noFill/>
          <a:ln w="19050" algn="ctr">
            <a:solidFill>
              <a:srgbClr val="FF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4" name="Text Box 21">
            <a:extLst>
              <a:ext uri="{FF2B5EF4-FFF2-40B4-BE49-F238E27FC236}">
                <a16:creationId xmlns:a16="http://schemas.microsoft.com/office/drawing/2014/main" id="{8C66AC8E-A7BF-4708-BC68-75D21E3FF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2124076"/>
            <a:ext cx="43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05" name="Text Box 21">
            <a:extLst>
              <a:ext uri="{FF2B5EF4-FFF2-40B4-BE49-F238E27FC236}">
                <a16:creationId xmlns:a16="http://schemas.microsoft.com/office/drawing/2014/main" id="{4628D4EA-3CD7-4DB4-9A09-5FAB26816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2124076"/>
            <a:ext cx="43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06" name="Text Box 21">
            <a:extLst>
              <a:ext uri="{FF2B5EF4-FFF2-40B4-BE49-F238E27FC236}">
                <a16:creationId xmlns:a16="http://schemas.microsoft.com/office/drawing/2014/main" id="{B9CEE60D-8ADA-42A4-87E6-CE194A894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6" y="1247776"/>
            <a:ext cx="43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07" name="Text Box 21">
            <a:extLst>
              <a:ext uri="{FF2B5EF4-FFF2-40B4-BE49-F238E27FC236}">
                <a16:creationId xmlns:a16="http://schemas.microsoft.com/office/drawing/2014/main" id="{B716CF6F-2B92-4E6E-A6E6-92FFDFC7C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488" y="12430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08" name="Text Box 21">
            <a:extLst>
              <a:ext uri="{FF2B5EF4-FFF2-40B4-BE49-F238E27FC236}">
                <a16:creationId xmlns:a16="http://schemas.microsoft.com/office/drawing/2014/main" id="{786A3F4B-9506-4F71-8F42-07A048FF9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2124076"/>
            <a:ext cx="43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09" name="Text Box 21">
            <a:extLst>
              <a:ext uri="{FF2B5EF4-FFF2-40B4-BE49-F238E27FC236}">
                <a16:creationId xmlns:a16="http://schemas.microsoft.com/office/drawing/2014/main" id="{8970FE4D-5437-4ED9-8F5A-9D49DF98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425" y="1247776"/>
            <a:ext cx="43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10" name="Line 150">
            <a:extLst>
              <a:ext uri="{FF2B5EF4-FFF2-40B4-BE49-F238E27FC236}">
                <a16:creationId xmlns:a16="http://schemas.microsoft.com/office/drawing/2014/main" id="{CFC5CB5C-80E1-4F0E-A7E6-923CBF003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5375" y="1725613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D162E250-AF2A-4EB2-BE54-64C84F226B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62975" y="1735139"/>
            <a:ext cx="152400" cy="1587"/>
          </a:xfrm>
          <a:prstGeom prst="line">
            <a:avLst/>
          </a:prstGeom>
          <a:noFill/>
          <a:ln w="19050" algn="ctr">
            <a:solidFill>
              <a:srgbClr val="FF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FD41BD73-6BB0-43B4-908D-4451D8E1ABF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8408194" y="1878807"/>
            <a:ext cx="306388" cy="3175"/>
          </a:xfrm>
          <a:prstGeom prst="line">
            <a:avLst/>
          </a:prstGeom>
          <a:noFill/>
          <a:ln w="19050" algn="ctr">
            <a:solidFill>
              <a:srgbClr val="FF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9EB7DCC6-554F-41D7-8872-16D30C955A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13750" y="2022475"/>
            <a:ext cx="146050" cy="1588"/>
          </a:xfrm>
          <a:prstGeom prst="line">
            <a:avLst/>
          </a:prstGeom>
          <a:noFill/>
          <a:ln w="19050" algn="ctr">
            <a:solidFill>
              <a:srgbClr val="FF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4" name="Text Box 21">
            <a:extLst>
              <a:ext uri="{FF2B5EF4-FFF2-40B4-BE49-F238E27FC236}">
                <a16:creationId xmlns:a16="http://schemas.microsoft.com/office/drawing/2014/main" id="{CC37783F-FEBC-46FB-ADAF-C0A42B3E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9050" y="21320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15" name="Text Box 21">
            <a:extLst>
              <a:ext uri="{FF2B5EF4-FFF2-40B4-BE49-F238E27FC236}">
                <a16:creationId xmlns:a16="http://schemas.microsoft.com/office/drawing/2014/main" id="{01866F18-4DF0-4252-BB1C-A4ED3D8F0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0" y="21383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16" name="Text Box 21">
            <a:extLst>
              <a:ext uri="{FF2B5EF4-FFF2-40B4-BE49-F238E27FC236}">
                <a16:creationId xmlns:a16="http://schemas.microsoft.com/office/drawing/2014/main" id="{A0E4EA35-E1E9-48B7-85B9-F4E965361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0113" y="1262063"/>
            <a:ext cx="430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17" name="Text Box 21">
            <a:extLst>
              <a:ext uri="{FF2B5EF4-FFF2-40B4-BE49-F238E27FC236}">
                <a16:creationId xmlns:a16="http://schemas.microsoft.com/office/drawing/2014/main" id="{DAAC4F33-45A9-4B31-BFA1-30D0AC8F0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6988" y="1252538"/>
            <a:ext cx="43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18" name="Text Box 21">
            <a:extLst>
              <a:ext uri="{FF2B5EF4-FFF2-40B4-BE49-F238E27FC236}">
                <a16:creationId xmlns:a16="http://schemas.microsoft.com/office/drawing/2014/main" id="{93077E07-4B53-4CE7-A6AA-B1C6F2DA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3813" y="2132013"/>
            <a:ext cx="43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19" name="Text Box 21">
            <a:extLst>
              <a:ext uri="{FF2B5EF4-FFF2-40B4-BE49-F238E27FC236}">
                <a16:creationId xmlns:a16="http://schemas.microsoft.com/office/drawing/2014/main" id="{9E497A2E-432F-4D6B-B36A-DEDDFC6FD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226" y="1255713"/>
            <a:ext cx="430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20" name="Text Box 21">
            <a:extLst>
              <a:ext uri="{FF2B5EF4-FFF2-40B4-BE49-F238E27FC236}">
                <a16:creationId xmlns:a16="http://schemas.microsoft.com/office/drawing/2014/main" id="{147D4B07-545C-4FCD-BA4D-B7AFEB56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3" y="123825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421" name="Text Box 21">
            <a:extLst>
              <a:ext uri="{FF2B5EF4-FFF2-40B4-BE49-F238E27FC236}">
                <a16:creationId xmlns:a16="http://schemas.microsoft.com/office/drawing/2014/main" id="{98E35F4C-1E8A-48AC-BC69-2F66248B9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2138363"/>
            <a:ext cx="4302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422" name="Text Box 21">
            <a:extLst>
              <a:ext uri="{FF2B5EF4-FFF2-40B4-BE49-F238E27FC236}">
                <a16:creationId xmlns:a16="http://schemas.microsoft.com/office/drawing/2014/main" id="{BB86C428-6881-4302-8DFA-1FB53BA0D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238" y="123825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423" name="Text Box 21">
            <a:extLst>
              <a:ext uri="{FF2B5EF4-FFF2-40B4-BE49-F238E27FC236}">
                <a16:creationId xmlns:a16="http://schemas.microsoft.com/office/drawing/2014/main" id="{648C80FC-470B-4532-91D6-CED415266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8288" y="2138363"/>
            <a:ext cx="43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0">
                <a:solidFill>
                  <a:srgbClr val="FF3300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8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8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 nodeType="clickPar">
                      <p:stCondLst>
                        <p:cond delay="indefinite"/>
                      </p:stCondLst>
                      <p:childTnLst>
                        <p:par>
                          <p:cTn id="4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 nodeType="clickPar">
                      <p:stCondLst>
                        <p:cond delay="indefinite"/>
                      </p:stCondLst>
                      <p:childTnLst>
                        <p:par>
                          <p:cTn id="5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 nodeType="clickPar">
                      <p:stCondLst>
                        <p:cond delay="indefinite"/>
                      </p:stCondLst>
                      <p:childTnLst>
                        <p:par>
                          <p:cTn id="6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4" grpId="0"/>
      <p:bldP spid="22534" grpId="1"/>
      <p:bldP spid="22534" grpId="2"/>
      <p:bldP spid="22535" grpId="0"/>
      <p:bldP spid="22535" grpId="1"/>
      <p:bldP spid="22535" grpId="2"/>
      <p:bldP spid="153" grpId="0"/>
      <p:bldP spid="172" grpId="0"/>
      <p:bldP spid="173" grpId="0"/>
      <p:bldP spid="173" grpId="1"/>
      <p:bldP spid="174" grpId="0"/>
      <p:bldP spid="174" grpId="1"/>
      <p:bldP spid="175" grpId="0"/>
      <p:bldP spid="175" grpId="1"/>
      <p:bldP spid="176" grpId="0"/>
      <p:bldP spid="176" grpId="1"/>
      <p:bldP spid="177" grpId="0"/>
      <p:bldP spid="177" grpId="1"/>
      <p:bldP spid="178" grpId="0"/>
      <p:bldP spid="178" grpId="1"/>
      <p:bldP spid="178" grpId="2"/>
      <p:bldP spid="178" grpId="3"/>
      <p:bldP spid="179" grpId="0"/>
      <p:bldP spid="179" grpId="1"/>
      <p:bldP spid="179" grpId="2"/>
      <p:bldP spid="179" grpId="3"/>
      <p:bldP spid="180" grpId="0"/>
      <p:bldP spid="180" grpId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/>
      <p:bldP spid="187" grpId="1"/>
      <p:bldP spid="188" grpId="0"/>
      <p:bldP spid="188" grpId="1"/>
      <p:bldP spid="189" grpId="0"/>
      <p:bldP spid="8" grpId="0" animBg="1"/>
      <p:bldP spid="277" grpId="0"/>
      <p:bldP spid="11" grpId="0" animBg="1"/>
      <p:bldP spid="11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/>
      <p:bldP spid="282" grpId="1"/>
      <p:bldP spid="283" grpId="0"/>
      <p:bldP spid="283" grpId="1"/>
      <p:bldP spid="284" grpId="0"/>
      <p:bldP spid="284" grpId="1"/>
      <p:bldP spid="285" grpId="0"/>
      <p:bldP spid="285" grpId="1"/>
      <p:bldP spid="286" grpId="0"/>
      <p:bldP spid="286" grpId="1"/>
      <p:bldP spid="287" grpId="0"/>
      <p:bldP spid="287" grpId="1"/>
      <p:bldP spid="288" grpId="0"/>
      <p:bldP spid="288" grpId="1"/>
      <p:bldP spid="289" grpId="0"/>
      <p:bldP spid="289" grpId="1"/>
      <p:bldP spid="304" grpId="0"/>
      <p:bldP spid="339" grpId="0" animBg="1"/>
      <p:bldP spid="339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3" grpId="0"/>
      <p:bldP spid="343" grpId="1"/>
      <p:bldP spid="344" grpId="0"/>
      <p:bldP spid="344" grpId="1"/>
      <p:bldP spid="345" grpId="0"/>
      <p:bldP spid="345" grpId="1"/>
      <p:bldP spid="346" grpId="0"/>
      <p:bldP spid="346" grpId="1"/>
      <p:bldP spid="347" grpId="0"/>
      <p:bldP spid="347" grpId="1"/>
      <p:bldP spid="348" grpId="0"/>
      <p:bldP spid="348" grpId="1"/>
      <p:bldP spid="349" grpId="0"/>
      <p:bldP spid="349" grpId="1"/>
      <p:bldP spid="350" grpId="0"/>
      <p:bldP spid="350" grpId="1"/>
      <p:bldP spid="359" grpId="0"/>
      <p:bldP spid="396" grpId="0"/>
      <p:bldP spid="397" grpId="0"/>
      <p:bldP spid="404" grpId="0"/>
      <p:bldP spid="404" grpId="1"/>
      <p:bldP spid="405" grpId="0"/>
      <p:bldP spid="405" grpId="1"/>
      <p:bldP spid="406" grpId="0"/>
      <p:bldP spid="406" grpId="1"/>
      <p:bldP spid="407" grpId="0"/>
      <p:bldP spid="407" grpId="1"/>
      <p:bldP spid="408" grpId="0"/>
      <p:bldP spid="408" grpId="1"/>
      <p:bldP spid="409" grpId="0"/>
      <p:bldP spid="409" grpId="1"/>
      <p:bldP spid="414" grpId="0"/>
      <p:bldP spid="414" grpId="1"/>
      <p:bldP spid="415" grpId="0"/>
      <p:bldP spid="415" grpId="1"/>
      <p:bldP spid="416" grpId="0"/>
      <p:bldP spid="416" grpId="1"/>
      <p:bldP spid="417" grpId="0"/>
      <p:bldP spid="417" grpId="1"/>
      <p:bldP spid="418" grpId="0"/>
      <p:bldP spid="418" grpId="1"/>
      <p:bldP spid="419" grpId="0"/>
      <p:bldP spid="419" grpId="1"/>
      <p:bldP spid="420" grpId="0"/>
      <p:bldP spid="420" grpId="1"/>
      <p:bldP spid="421" grpId="0"/>
      <p:bldP spid="421" grpId="1"/>
      <p:bldP spid="422" grpId="0"/>
      <p:bldP spid="422" grpId="1"/>
      <p:bldP spid="423" grpId="0"/>
      <p:bldP spid="42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204" y="2394046"/>
            <a:ext cx="4743796" cy="267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438400" y="457201"/>
            <a:ext cx="6147324" cy="568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>
                <a:solidFill>
                  <a:srgbClr val="002060"/>
                </a:solidFill>
              </a:rPr>
              <a:t>(V) Timing (or) Switching (or) Waveform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1456658"/>
            <a:ext cx="1452642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FF0000"/>
                </a:solidFill>
              </a:rPr>
              <a:t>When Qn=1</a:t>
            </a:r>
          </a:p>
        </p:txBody>
      </p:sp>
      <p:graphicFrame>
        <p:nvGraphicFramePr>
          <p:cNvPr id="6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72575"/>
              </p:ext>
            </p:extLst>
          </p:nvPr>
        </p:nvGraphicFramePr>
        <p:xfrm>
          <a:off x="7391400" y="2291686"/>
          <a:ext cx="3124200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730">
                <a:tc>
                  <a:txBody>
                    <a:bodyPr/>
                    <a:lstStyle/>
                    <a:p>
                      <a:pPr marL="2825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i="1" dirty="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lang="en-GB" sz="2800" b="1" dirty="0">
                        <a:solidFill>
                          <a:srgbClr val="0066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700" b="1" i="1" baseline="-10802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700" b="1" baseline="-10802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3600" b="1" i="1" baseline="694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42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842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35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683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1544AA-6C17-428D-993D-CAD5700999F9}"/>
              </a:ext>
            </a:extLst>
          </p:cNvPr>
          <p:cNvGrpSpPr>
            <a:grpSpLocks/>
          </p:cNvGrpSpPr>
          <p:nvPr/>
        </p:nvGrpSpPr>
        <p:grpSpPr bwMode="auto">
          <a:xfrm>
            <a:off x="5976938" y="1449389"/>
            <a:ext cx="4343400" cy="314325"/>
            <a:chOff x="3861244" y="4248151"/>
            <a:chExt cx="4711700" cy="314325"/>
          </a:xfrm>
        </p:grpSpPr>
        <p:sp>
          <p:nvSpPr>
            <p:cNvPr id="81062" name="Line 29">
              <a:extLst>
                <a:ext uri="{FF2B5EF4-FFF2-40B4-BE49-F238E27FC236}">
                  <a16:creationId xmlns:a16="http://schemas.microsoft.com/office/drawing/2014/main" id="{A4A3F1CB-7EF4-45EE-AAC7-D98702A35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244" y="4552951"/>
              <a:ext cx="18208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63" name="Line 30">
              <a:extLst>
                <a:ext uri="{FF2B5EF4-FFF2-40B4-BE49-F238E27FC236}">
                  <a16:creationId xmlns:a16="http://schemas.microsoft.com/office/drawing/2014/main" id="{6307C2E5-51B1-4E51-81ED-DAB4C1D2F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2107" y="4248151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64" name="Line 31">
              <a:extLst>
                <a:ext uri="{FF2B5EF4-FFF2-40B4-BE49-F238E27FC236}">
                  <a16:creationId xmlns:a16="http://schemas.microsoft.com/office/drawing/2014/main" id="{99040D5A-74BB-469A-AAEC-33A3FCB48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2107" y="4248151"/>
              <a:ext cx="987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65" name="Line 32">
              <a:extLst>
                <a:ext uri="{FF2B5EF4-FFF2-40B4-BE49-F238E27FC236}">
                  <a16:creationId xmlns:a16="http://schemas.microsoft.com/office/drawing/2014/main" id="{3FF8BB6D-E5C1-4792-A1C4-5B034266C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9532" y="4248151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66" name="Line 33">
              <a:extLst>
                <a:ext uri="{FF2B5EF4-FFF2-40B4-BE49-F238E27FC236}">
                  <a16:creationId xmlns:a16="http://schemas.microsoft.com/office/drawing/2014/main" id="{BC8FA748-85A7-4E8A-A762-E5A2182E6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9532" y="4552951"/>
              <a:ext cx="13668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67" name="Line 34">
              <a:extLst>
                <a:ext uri="{FF2B5EF4-FFF2-40B4-BE49-F238E27FC236}">
                  <a16:creationId xmlns:a16="http://schemas.microsoft.com/office/drawing/2014/main" id="{FCB69034-E880-42B0-BCD8-0D719AED6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6369" y="4257676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68" name="Line 35">
              <a:extLst>
                <a:ext uri="{FF2B5EF4-FFF2-40B4-BE49-F238E27FC236}">
                  <a16:creationId xmlns:a16="http://schemas.microsoft.com/office/drawing/2014/main" id="{889D503A-A50D-4E60-B8D3-B1CDFB2CC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6369" y="4248151"/>
              <a:ext cx="536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506" name="Text Box 47">
            <a:extLst>
              <a:ext uri="{FF2B5EF4-FFF2-40B4-BE49-F238E27FC236}">
                <a16:creationId xmlns:a16="http://schemas.microsoft.com/office/drawing/2014/main" id="{D95826C1-C158-413A-A41A-AF07A99B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8636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0507" name="Text Box 48">
            <a:extLst>
              <a:ext uri="{FF2B5EF4-FFF2-40B4-BE49-F238E27FC236}">
                <a16:creationId xmlns:a16="http://schemas.microsoft.com/office/drawing/2014/main" id="{C6DFF8E3-0CBB-4D0D-9BD9-3583CC46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137477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0510" name="Line 51">
            <a:extLst>
              <a:ext uri="{FF2B5EF4-FFF2-40B4-BE49-F238E27FC236}">
                <a16:creationId xmlns:a16="http://schemas.microsoft.com/office/drawing/2014/main" id="{56D6E972-6ADD-4D75-90AF-499A0088F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6939" y="2935288"/>
            <a:ext cx="4446587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41" name="Line 65">
            <a:extLst>
              <a:ext uri="{FF2B5EF4-FFF2-40B4-BE49-F238E27FC236}">
                <a16:creationId xmlns:a16="http://schemas.microsoft.com/office/drawing/2014/main" id="{1A549751-1E2C-4D55-9D81-1DBF42FBF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288" y="2935288"/>
            <a:ext cx="55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5" name="Line 89">
            <a:extLst>
              <a:ext uri="{FF2B5EF4-FFF2-40B4-BE49-F238E27FC236}">
                <a16:creationId xmlns:a16="http://schemas.microsoft.com/office/drawing/2014/main" id="{BB7C22E0-D23B-4706-8DBE-6217C215A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9739" y="2632075"/>
            <a:ext cx="1093787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0534" name="Group 148">
            <a:extLst>
              <a:ext uri="{FF2B5EF4-FFF2-40B4-BE49-F238E27FC236}">
                <a16:creationId xmlns:a16="http://schemas.microsoft.com/office/drawing/2014/main" id="{7C906BB3-5D7E-4E1D-B51F-F24C9EC841AF}"/>
              </a:ext>
            </a:extLst>
          </p:cNvPr>
          <p:cNvGrpSpPr>
            <a:grpSpLocks/>
          </p:cNvGrpSpPr>
          <p:nvPr/>
        </p:nvGrpSpPr>
        <p:grpSpPr bwMode="auto">
          <a:xfrm>
            <a:off x="2670176" y="1300164"/>
            <a:ext cx="1820863" cy="1169987"/>
            <a:chOff x="824" y="1060"/>
            <a:chExt cx="1147" cy="861"/>
          </a:xfrm>
        </p:grpSpPr>
        <p:sp>
          <p:nvSpPr>
            <p:cNvPr id="81047" name="Rectangle 4">
              <a:extLst>
                <a:ext uri="{FF2B5EF4-FFF2-40B4-BE49-F238E27FC236}">
                  <a16:creationId xmlns:a16="http://schemas.microsoft.com/office/drawing/2014/main" id="{573673FF-D1FB-43EC-B43F-B7856D7F2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060"/>
              <a:ext cx="525" cy="8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1048" name="Line 5">
              <a:extLst>
                <a:ext uri="{FF2B5EF4-FFF2-40B4-BE49-F238E27FC236}">
                  <a16:creationId xmlns:a16="http://schemas.microsoft.com/office/drawing/2014/main" id="{4ABD4BB0-5C08-4A96-A274-1521ED62D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204"/>
              <a:ext cx="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49" name="Line 6">
              <a:extLst>
                <a:ext uri="{FF2B5EF4-FFF2-40B4-BE49-F238E27FC236}">
                  <a16:creationId xmlns:a16="http://schemas.microsoft.com/office/drawing/2014/main" id="{ABCFB80A-92CE-4A9F-802B-8884F8125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77"/>
              <a:ext cx="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50" name="Text Box 7">
              <a:extLst>
                <a:ext uri="{FF2B5EF4-FFF2-40B4-BE49-F238E27FC236}">
                  <a16:creationId xmlns:a16="http://schemas.microsoft.com/office/drawing/2014/main" id="{9109632F-BA91-40F1-9647-D3D9B220A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108"/>
              <a:ext cx="28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81051" name="Text Box 8">
              <a:extLst>
                <a:ext uri="{FF2B5EF4-FFF2-40B4-BE49-F238E27FC236}">
                  <a16:creationId xmlns:a16="http://schemas.microsoft.com/office/drawing/2014/main" id="{0982D684-3A08-455C-A26C-5350B01F7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682"/>
              <a:ext cx="28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81052" name="Text Box 9">
              <a:extLst>
                <a:ext uri="{FF2B5EF4-FFF2-40B4-BE49-F238E27FC236}">
                  <a16:creationId xmlns:a16="http://schemas.microsoft.com/office/drawing/2014/main" id="{8F6E84BE-872D-4A42-87A5-0F6F7716B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" y="1108"/>
              <a:ext cx="23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Q</a:t>
              </a:r>
            </a:p>
          </p:txBody>
        </p:sp>
        <p:grpSp>
          <p:nvGrpSpPr>
            <p:cNvPr id="81053" name="Group 100">
              <a:extLst>
                <a:ext uri="{FF2B5EF4-FFF2-40B4-BE49-F238E27FC236}">
                  <a16:creationId xmlns:a16="http://schemas.microsoft.com/office/drawing/2014/main" id="{5290D726-D4CB-408E-9B52-9C32FCE38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1682"/>
              <a:ext cx="239" cy="226"/>
              <a:chOff x="1111" y="1491"/>
              <a:chExt cx="239" cy="226"/>
            </a:xfrm>
          </p:grpSpPr>
          <p:sp>
            <p:nvSpPr>
              <p:cNvPr id="81060" name="Text Box 11">
                <a:extLst>
                  <a:ext uri="{FF2B5EF4-FFF2-40B4-BE49-F238E27FC236}">
                    <a16:creationId xmlns:a16="http://schemas.microsoft.com/office/drawing/2014/main" id="{37679081-9AA8-42F6-A2A0-369B6028C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1491"/>
                <a:ext cx="239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81061" name="Line 12">
                <a:extLst>
                  <a:ext uri="{FF2B5EF4-FFF2-40B4-BE49-F238E27FC236}">
                    <a16:creationId xmlns:a16="http://schemas.microsoft.com/office/drawing/2014/main" id="{AEFEBC4F-16F7-40A8-9ACC-F9C84717A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3" y="1523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1054" name="Line 13">
              <a:extLst>
                <a:ext uri="{FF2B5EF4-FFF2-40B4-BE49-F238E27FC236}">
                  <a16:creationId xmlns:a16="http://schemas.microsoft.com/office/drawing/2014/main" id="{1F79D6EE-1A28-4FA7-9005-D2E2DF215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204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55" name="Line 14">
              <a:extLst>
                <a:ext uri="{FF2B5EF4-FFF2-40B4-BE49-F238E27FC236}">
                  <a16:creationId xmlns:a16="http://schemas.microsoft.com/office/drawing/2014/main" id="{B7C1B5D5-6B40-44FB-9DB5-47D10DD5D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777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56" name="Line 15">
              <a:extLst>
                <a:ext uri="{FF2B5EF4-FFF2-40B4-BE49-F238E27FC236}">
                  <a16:creationId xmlns:a16="http://schemas.microsoft.com/office/drawing/2014/main" id="{01DE7CB5-CE67-47B7-91F5-BDCCD958E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490"/>
              <a:ext cx="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57" name="Text Box 16">
              <a:extLst>
                <a:ext uri="{FF2B5EF4-FFF2-40B4-BE49-F238E27FC236}">
                  <a16:creationId xmlns:a16="http://schemas.microsoft.com/office/drawing/2014/main" id="{224B56C8-0A20-4BBE-8959-83F46622E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1395"/>
              <a:ext cx="33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81058" name="Line 146">
              <a:extLst>
                <a:ext uri="{FF2B5EF4-FFF2-40B4-BE49-F238E27FC236}">
                  <a16:creationId xmlns:a16="http://schemas.microsoft.com/office/drawing/2014/main" id="{C2FF5ECC-D6FC-470E-94B2-2C6EB2802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443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59" name="Line 147">
              <a:extLst>
                <a:ext uri="{FF2B5EF4-FFF2-40B4-BE49-F238E27FC236}">
                  <a16:creationId xmlns:a16="http://schemas.microsoft.com/office/drawing/2014/main" id="{8C0C2D34-33D0-4FCE-BDCE-D8035F775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9" y="1491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8" name="Text Box 105">
            <a:extLst>
              <a:ext uri="{FF2B5EF4-FFF2-40B4-BE49-F238E27FC236}">
                <a16:creationId xmlns:a16="http://schemas.microsoft.com/office/drawing/2014/main" id="{BF115B7C-FD6E-474B-AD67-61B84DC84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2617789"/>
            <a:ext cx="186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Assume Q=0 initially</a:t>
            </a:r>
          </a:p>
        </p:txBody>
      </p:sp>
      <p:sp>
        <p:nvSpPr>
          <p:cNvPr id="20553" name="Text Box 158">
            <a:extLst>
              <a:ext uri="{FF2B5EF4-FFF2-40B4-BE49-F238E27FC236}">
                <a16:creationId xmlns:a16="http://schemas.microsoft.com/office/drawing/2014/main" id="{F5AD623D-7EE4-4DAA-8F83-F1A571F02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6" y="1714500"/>
            <a:ext cx="835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CLKA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12B9E-9939-4CF0-B13A-752FC3BC8852}"/>
              </a:ext>
            </a:extLst>
          </p:cNvPr>
          <p:cNvGrpSpPr>
            <a:grpSpLocks/>
          </p:cNvGrpSpPr>
          <p:nvPr/>
        </p:nvGrpSpPr>
        <p:grpSpPr bwMode="auto">
          <a:xfrm>
            <a:off x="5976939" y="1992313"/>
            <a:ext cx="4446587" cy="309562"/>
            <a:chOff x="3861244" y="4856163"/>
            <a:chExt cx="4822825" cy="309563"/>
          </a:xfrm>
        </p:grpSpPr>
        <p:sp>
          <p:nvSpPr>
            <p:cNvPr id="81027" name="Line 179">
              <a:extLst>
                <a:ext uri="{FF2B5EF4-FFF2-40B4-BE49-F238E27FC236}">
                  <a16:creationId xmlns:a16="http://schemas.microsoft.com/office/drawing/2014/main" id="{1C9630F8-6062-47FF-9B48-97E616159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9182" y="5159376"/>
              <a:ext cx="60642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28" name="Line 181">
              <a:extLst>
                <a:ext uri="{FF2B5EF4-FFF2-40B4-BE49-F238E27FC236}">
                  <a16:creationId xmlns:a16="http://schemas.microsoft.com/office/drawing/2014/main" id="{1A5CE1AC-6F60-40BE-8C15-A56836FBC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607" y="4856163"/>
              <a:ext cx="37941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29" name="Line 183">
              <a:extLst>
                <a:ext uri="{FF2B5EF4-FFF2-40B4-BE49-F238E27FC236}">
                  <a16:creationId xmlns:a16="http://schemas.microsoft.com/office/drawing/2014/main" id="{9F96EDB5-08CA-4D9C-B8FE-2735D3FB8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5019" y="5159376"/>
              <a:ext cx="113982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30" name="Line 185">
              <a:extLst>
                <a:ext uri="{FF2B5EF4-FFF2-40B4-BE49-F238E27FC236}">
                  <a16:creationId xmlns:a16="http://schemas.microsoft.com/office/drawing/2014/main" id="{4F543C6E-208B-46AE-9D7C-01F3DDCD0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844" y="4856163"/>
              <a:ext cx="379413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31" name="Line 187">
              <a:extLst>
                <a:ext uri="{FF2B5EF4-FFF2-40B4-BE49-F238E27FC236}">
                  <a16:creationId xmlns:a16="http://schemas.microsoft.com/office/drawing/2014/main" id="{44C5C843-B081-4484-9F8A-6377B1FF9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4257" y="5159376"/>
              <a:ext cx="113823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32" name="Line 189">
              <a:extLst>
                <a:ext uri="{FF2B5EF4-FFF2-40B4-BE49-F238E27FC236}">
                  <a16:creationId xmlns:a16="http://schemas.microsoft.com/office/drawing/2014/main" id="{1A1A8E91-5AB9-45DF-A338-F51C17DA5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94" y="4856163"/>
              <a:ext cx="379413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1033" name="Group 3">
              <a:extLst>
                <a:ext uri="{FF2B5EF4-FFF2-40B4-BE49-F238E27FC236}">
                  <a16:creationId xmlns:a16="http://schemas.microsoft.com/office/drawing/2014/main" id="{3CB36B7E-BE61-4403-82C5-1F5A9F3E0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1244" y="4856163"/>
              <a:ext cx="4822825" cy="309563"/>
              <a:chOff x="1465263" y="4983163"/>
              <a:chExt cx="4821565" cy="309033"/>
            </a:xfrm>
          </p:grpSpPr>
          <p:sp>
            <p:nvSpPr>
              <p:cNvPr id="50212" name="Line 36">
                <a:extLst>
                  <a:ext uri="{FF2B5EF4-FFF2-40B4-BE49-F238E27FC236}">
                    <a16:creationId xmlns:a16="http://schemas.microsoft.com/office/drawing/2014/main" id="{3D9BA7BC-194B-496C-BCC5-AEC8B706C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5263" y="5285857"/>
                <a:ext cx="6059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0214" name="Line 38">
                <a:extLst>
                  <a:ext uri="{FF2B5EF4-FFF2-40B4-BE49-F238E27FC236}">
                    <a16:creationId xmlns:a16="http://schemas.microsoft.com/office/drawing/2014/main" id="{385FA07F-9AB2-47FE-A3AB-A8E63D368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1186" y="4983163"/>
                <a:ext cx="3804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0215" name="Line 39">
                <a:extLst>
                  <a:ext uri="{FF2B5EF4-FFF2-40B4-BE49-F238E27FC236}">
                    <a16:creationId xmlns:a16="http://schemas.microsoft.com/office/drawing/2014/main" id="{F24523DD-24FC-40EC-BA4A-7867C16CC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1609" y="4983163"/>
                <a:ext cx="0" cy="3026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0216" name="Line 40">
                <a:extLst>
                  <a:ext uri="{FF2B5EF4-FFF2-40B4-BE49-F238E27FC236}">
                    <a16:creationId xmlns:a16="http://schemas.microsoft.com/office/drawing/2014/main" id="{658E8957-72D2-40BD-8836-5B196E6DA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1609" y="5285857"/>
                <a:ext cx="11395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0218" name="Line 42">
                <a:extLst>
                  <a:ext uri="{FF2B5EF4-FFF2-40B4-BE49-F238E27FC236}">
                    <a16:creationId xmlns:a16="http://schemas.microsoft.com/office/drawing/2014/main" id="{49AD06CD-1F57-4078-9E7B-871CAA4C4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1158" y="4983163"/>
                <a:ext cx="3787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0219" name="Line 43">
                <a:extLst>
                  <a:ext uri="{FF2B5EF4-FFF2-40B4-BE49-F238E27FC236}">
                    <a16:creationId xmlns:a16="http://schemas.microsoft.com/office/drawing/2014/main" id="{22B2FEA6-1F9A-482D-9AFB-61A221B59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860" y="4983163"/>
                <a:ext cx="0" cy="3026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0220" name="Line 44">
                <a:extLst>
                  <a:ext uri="{FF2B5EF4-FFF2-40B4-BE49-F238E27FC236}">
                    <a16:creationId xmlns:a16="http://schemas.microsoft.com/office/drawing/2014/main" id="{498851BD-DAC3-49CD-AEF1-0004152EC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860" y="5285857"/>
                <a:ext cx="11395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0222" name="Line 46">
                <a:extLst>
                  <a:ext uri="{FF2B5EF4-FFF2-40B4-BE49-F238E27FC236}">
                    <a16:creationId xmlns:a16="http://schemas.microsoft.com/office/drawing/2014/main" id="{9ACCFAD6-563E-444D-8F6A-00217D5E1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9409" y="4983163"/>
                <a:ext cx="3787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0320" name="Line 144">
                <a:extLst>
                  <a:ext uri="{FF2B5EF4-FFF2-40B4-BE49-F238E27FC236}">
                    <a16:creationId xmlns:a16="http://schemas.microsoft.com/office/drawing/2014/main" id="{75CF9AC1-4D32-4D70-9152-1848178E5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8111" y="4983163"/>
                <a:ext cx="0" cy="3026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0321" name="Line 145">
                <a:extLst>
                  <a:ext uri="{FF2B5EF4-FFF2-40B4-BE49-F238E27FC236}">
                    <a16:creationId xmlns:a16="http://schemas.microsoft.com/office/drawing/2014/main" id="{D0B2DED0-2528-41E2-98BD-6B8D58118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1225" y="5290612"/>
                <a:ext cx="80560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2" name="Line 39">
                <a:extLst>
                  <a:ext uri="{FF2B5EF4-FFF2-40B4-BE49-F238E27FC236}">
                    <a16:creationId xmlns:a16="http://schemas.microsoft.com/office/drawing/2014/main" id="{87515028-5802-45AF-9AE1-437009CFF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907" y="4989502"/>
                <a:ext cx="0" cy="3026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3" name="Line 43">
                <a:extLst>
                  <a:ext uri="{FF2B5EF4-FFF2-40B4-BE49-F238E27FC236}">
                    <a16:creationId xmlns:a16="http://schemas.microsoft.com/office/drawing/2014/main" id="{5BB10877-5505-4E48-A617-78D30CBFF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1158" y="4989502"/>
                <a:ext cx="0" cy="3026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" name="Line 144">
                <a:extLst>
                  <a:ext uri="{FF2B5EF4-FFF2-40B4-BE49-F238E27FC236}">
                    <a16:creationId xmlns:a16="http://schemas.microsoft.com/office/drawing/2014/main" id="{C6AF74FE-3556-46EE-A278-AA36C9497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9409" y="4989502"/>
                <a:ext cx="0" cy="3026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63ADA-C2DC-4619-A923-F74A60B5FF9B}"/>
              </a:ext>
            </a:extLst>
          </p:cNvPr>
          <p:cNvGrpSpPr>
            <a:grpSpLocks/>
          </p:cNvGrpSpPr>
          <p:nvPr/>
        </p:nvGrpSpPr>
        <p:grpSpPr bwMode="auto">
          <a:xfrm>
            <a:off x="6540500" y="844550"/>
            <a:ext cx="2787650" cy="2292350"/>
            <a:chOff x="2075548" y="3769780"/>
            <a:chExt cx="2788517" cy="229208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9143CD-5EFF-4256-8349-58B5E14FB289}"/>
                </a:ext>
              </a:extLst>
            </p:cNvPr>
            <p:cNvCxnSpPr/>
            <p:nvPr/>
          </p:nvCxnSpPr>
          <p:spPr bwMode="auto">
            <a:xfrm>
              <a:off x="2075548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E3E7243-DBA8-4C52-B3E6-E4991CCC91E8}"/>
                </a:ext>
              </a:extLst>
            </p:cNvPr>
            <p:cNvCxnSpPr/>
            <p:nvPr/>
          </p:nvCxnSpPr>
          <p:spPr bwMode="auto">
            <a:xfrm>
              <a:off x="3471395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0313F52-7975-4C14-B16E-A2FB5F969340}"/>
                </a:ext>
              </a:extLst>
            </p:cNvPr>
            <p:cNvCxnSpPr/>
            <p:nvPr/>
          </p:nvCxnSpPr>
          <p:spPr bwMode="auto">
            <a:xfrm>
              <a:off x="4864065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244" name="Text Box 68">
            <a:extLst>
              <a:ext uri="{FF2B5EF4-FFF2-40B4-BE49-F238E27FC236}">
                <a16:creationId xmlns:a16="http://schemas.microsoft.com/office/drawing/2014/main" id="{D1AAEE16-20CD-4D24-856B-D675B69B3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8" y="1468438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50245" name="Text Box 69">
            <a:extLst>
              <a:ext uri="{FF2B5EF4-FFF2-40B4-BE49-F238E27FC236}">
                <a16:creationId xmlns:a16="http://schemas.microsoft.com/office/drawing/2014/main" id="{DAD15B21-A18C-480F-B816-AF6E1F6B7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1" y="863601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50253" name="Text Box 77">
            <a:extLst>
              <a:ext uri="{FF2B5EF4-FFF2-40B4-BE49-F238E27FC236}">
                <a16:creationId xmlns:a16="http://schemas.microsoft.com/office/drawing/2014/main" id="{C57C6FEA-6B4A-4AED-9581-29A6A7975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413" y="92551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50254" name="Text Box 78">
            <a:extLst>
              <a:ext uri="{FF2B5EF4-FFF2-40B4-BE49-F238E27FC236}">
                <a16:creationId xmlns:a16="http://schemas.microsoft.com/office/drawing/2014/main" id="{59C53FB2-D1B6-4203-9A0A-8016DA49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476" y="1439863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7F012E-F2D8-4B3A-ACD1-4CA4E68715F0}"/>
              </a:ext>
            </a:extLst>
          </p:cNvPr>
          <p:cNvGrpSpPr>
            <a:grpSpLocks/>
          </p:cNvGrpSpPr>
          <p:nvPr/>
        </p:nvGrpSpPr>
        <p:grpSpPr bwMode="auto">
          <a:xfrm>
            <a:off x="5976938" y="923925"/>
            <a:ext cx="4343400" cy="319088"/>
            <a:chOff x="3861244" y="3625851"/>
            <a:chExt cx="4711700" cy="319088"/>
          </a:xfrm>
        </p:grpSpPr>
        <p:sp>
          <p:nvSpPr>
            <p:cNvPr id="81015" name="Line 20">
              <a:extLst>
                <a:ext uri="{FF2B5EF4-FFF2-40B4-BE49-F238E27FC236}">
                  <a16:creationId xmlns:a16="http://schemas.microsoft.com/office/drawing/2014/main" id="{8594E9B5-1708-4E7C-A3EF-3F297D122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244" y="3944938"/>
              <a:ext cx="303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16" name="Line 21">
              <a:extLst>
                <a:ext uri="{FF2B5EF4-FFF2-40B4-BE49-F238E27FC236}">
                  <a16:creationId xmlns:a16="http://schemas.microsoft.com/office/drawing/2014/main" id="{2738F7B5-9542-4605-B81C-D772F460A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457" y="364013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17" name="Line 22">
              <a:extLst>
                <a:ext uri="{FF2B5EF4-FFF2-40B4-BE49-F238E27FC236}">
                  <a16:creationId xmlns:a16="http://schemas.microsoft.com/office/drawing/2014/main" id="{2769628C-FC43-480B-AC28-C170E733A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457" y="3640138"/>
              <a:ext cx="1133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18" name="Line 23">
              <a:extLst>
                <a:ext uri="{FF2B5EF4-FFF2-40B4-BE49-F238E27FC236}">
                  <a16:creationId xmlns:a16="http://schemas.microsoft.com/office/drawing/2014/main" id="{616D10CB-2036-4980-AE4E-83BA4327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694" y="364013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19" name="Line 24">
              <a:extLst>
                <a:ext uri="{FF2B5EF4-FFF2-40B4-BE49-F238E27FC236}">
                  <a16:creationId xmlns:a16="http://schemas.microsoft.com/office/drawing/2014/main" id="{FD02231C-EC65-4343-9361-B7855E5D1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694" y="3944938"/>
              <a:ext cx="13668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20" name="Line 25">
              <a:extLst>
                <a:ext uri="{FF2B5EF4-FFF2-40B4-BE49-F238E27FC236}">
                  <a16:creationId xmlns:a16="http://schemas.microsoft.com/office/drawing/2014/main" id="{8A2AB193-E0B4-4996-9A8E-690E6BBF0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9532" y="364013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21" name="Line 26">
              <a:extLst>
                <a:ext uri="{FF2B5EF4-FFF2-40B4-BE49-F238E27FC236}">
                  <a16:creationId xmlns:a16="http://schemas.microsoft.com/office/drawing/2014/main" id="{66F3E75A-138D-4C39-9537-FC8E81455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9532" y="3625851"/>
              <a:ext cx="1004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22" name="Line 28">
              <a:extLst>
                <a:ext uri="{FF2B5EF4-FFF2-40B4-BE49-F238E27FC236}">
                  <a16:creationId xmlns:a16="http://schemas.microsoft.com/office/drawing/2014/main" id="{744799DF-B45B-46FD-8321-91965DA67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5369" y="3944939"/>
              <a:ext cx="91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23" name="Line 27">
              <a:extLst>
                <a:ext uri="{FF2B5EF4-FFF2-40B4-BE49-F238E27FC236}">
                  <a16:creationId xmlns:a16="http://schemas.microsoft.com/office/drawing/2014/main" id="{28F043C3-35B0-4F66-A1E8-2E7D4A3EC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4894" y="3625851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0262" name="Text Box 86">
            <a:extLst>
              <a:ext uri="{FF2B5EF4-FFF2-40B4-BE49-F238E27FC236}">
                <a16:creationId xmlns:a16="http://schemas.microsoft.com/office/drawing/2014/main" id="{FD254EB6-CD63-4DBB-9352-779B3C48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9076" y="1446213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50263" name="Text Box 87">
            <a:extLst>
              <a:ext uri="{FF2B5EF4-FFF2-40B4-BE49-F238E27FC236}">
                <a16:creationId xmlns:a16="http://schemas.microsoft.com/office/drawing/2014/main" id="{9C4AC677-2B04-4B0C-8AAC-DDC31809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788" y="909638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50213" name="Line 37">
            <a:extLst>
              <a:ext uri="{FF2B5EF4-FFF2-40B4-BE49-F238E27FC236}">
                <a16:creationId xmlns:a16="http://schemas.microsoft.com/office/drawing/2014/main" id="{23D29BA8-EE90-4CCD-98F4-0EF69FCE5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088" y="1992313"/>
            <a:ext cx="0" cy="3032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7" name="Line 41">
            <a:extLst>
              <a:ext uri="{FF2B5EF4-FFF2-40B4-BE49-F238E27FC236}">
                <a16:creationId xmlns:a16="http://schemas.microsoft.com/office/drawing/2014/main" id="{FB1A7893-2912-4071-AAE3-F2E290EB37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2263" y="1992313"/>
            <a:ext cx="0" cy="3032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1" name="Line 45">
            <a:extLst>
              <a:ext uri="{FF2B5EF4-FFF2-40B4-BE49-F238E27FC236}">
                <a16:creationId xmlns:a16="http://schemas.microsoft.com/office/drawing/2014/main" id="{B1A5172E-77A4-4A41-943D-1A0B5D6A5D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34500" y="1992313"/>
            <a:ext cx="0" cy="3032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46" name="Line 70">
            <a:extLst>
              <a:ext uri="{FF2B5EF4-FFF2-40B4-BE49-F238E27FC236}">
                <a16:creationId xmlns:a16="http://schemas.microsoft.com/office/drawing/2014/main" id="{19E9F7E2-11C0-4ABF-A774-A76B1C924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2632075"/>
            <a:ext cx="139858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5" name="Line 79">
            <a:extLst>
              <a:ext uri="{FF2B5EF4-FFF2-40B4-BE49-F238E27FC236}">
                <a16:creationId xmlns:a16="http://schemas.microsoft.com/office/drawing/2014/main" id="{42586AC1-4CDC-42EA-87A4-141BD77C3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2632076"/>
            <a:ext cx="0" cy="3032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6" name="Line 80">
            <a:extLst>
              <a:ext uri="{FF2B5EF4-FFF2-40B4-BE49-F238E27FC236}">
                <a16:creationId xmlns:a16="http://schemas.microsoft.com/office/drawing/2014/main" id="{6FCD173B-8D82-4589-9E57-9F8616C83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2935288"/>
            <a:ext cx="139858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4" name="Line 88">
            <a:extLst>
              <a:ext uri="{FF2B5EF4-FFF2-40B4-BE49-F238E27FC236}">
                <a16:creationId xmlns:a16="http://schemas.microsoft.com/office/drawing/2014/main" id="{4417E342-5A13-4486-9EAB-294F74B72A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29738" y="2632076"/>
            <a:ext cx="0" cy="3032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BAFE06A-121A-45CF-8D8D-1D63B57FDB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8913" y="2633663"/>
            <a:ext cx="0" cy="290512"/>
          </a:xfrm>
          <a:prstGeom prst="lin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Text Box 80">
            <a:extLst>
              <a:ext uri="{FF2B5EF4-FFF2-40B4-BE49-F238E27FC236}">
                <a16:creationId xmlns:a16="http://schemas.microsoft.com/office/drawing/2014/main" id="{5F720C50-7103-4081-86BA-136043173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1" y="3048000"/>
            <a:ext cx="619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163" name="Text Box 81">
            <a:extLst>
              <a:ext uri="{FF2B5EF4-FFF2-40B4-BE49-F238E27FC236}">
                <a16:creationId xmlns:a16="http://schemas.microsoft.com/office/drawing/2014/main" id="{F492061A-CB9F-4B00-AB4F-F66036B04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689" y="3048000"/>
            <a:ext cx="8350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Reset</a:t>
            </a:r>
          </a:p>
        </p:txBody>
      </p:sp>
      <p:sp>
        <p:nvSpPr>
          <p:cNvPr id="165" name="Text Box 80">
            <a:extLst>
              <a:ext uri="{FF2B5EF4-FFF2-40B4-BE49-F238E27FC236}">
                <a16:creationId xmlns:a16="http://schemas.microsoft.com/office/drawing/2014/main" id="{A665D951-3D8A-49FA-94CF-2286D024A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701" y="3048000"/>
            <a:ext cx="619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80927" name="Text Box 128">
            <a:extLst>
              <a:ext uri="{FF2B5EF4-FFF2-40B4-BE49-F238E27FC236}">
                <a16:creationId xmlns:a16="http://schemas.microsoft.com/office/drawing/2014/main" id="{0CC6E69A-8B98-4A0C-8815-035D8B5D5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128588"/>
            <a:ext cx="614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</a:rPr>
              <a:t>Complete the timing diagrams shown below</a:t>
            </a:r>
          </a:p>
        </p:txBody>
      </p:sp>
      <p:sp>
        <p:nvSpPr>
          <p:cNvPr id="138" name="Text Box 48">
            <a:extLst>
              <a:ext uri="{FF2B5EF4-FFF2-40B4-BE49-F238E27FC236}">
                <a16:creationId xmlns:a16="http://schemas.microsoft.com/office/drawing/2014/main" id="{5107A65C-7290-402E-A631-158F7100E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20955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139" name="Text Box 48">
            <a:extLst>
              <a:ext uri="{FF2B5EF4-FFF2-40B4-BE49-F238E27FC236}">
                <a16:creationId xmlns:a16="http://schemas.microsoft.com/office/drawing/2014/main" id="{DAC3B447-D3E5-4832-AC9D-B322904F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27511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140" name="Text Box 30">
            <a:extLst>
              <a:ext uri="{FF2B5EF4-FFF2-40B4-BE49-F238E27FC236}">
                <a16:creationId xmlns:a16="http://schemas.microsoft.com/office/drawing/2014/main" id="{85F72F86-8645-4ED1-98D7-4AF53C7C7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391477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41" name="Text Box 31">
            <a:extLst>
              <a:ext uri="{FF2B5EF4-FFF2-40B4-BE49-F238E27FC236}">
                <a16:creationId xmlns:a16="http://schemas.microsoft.com/office/drawing/2014/main" id="{4ABF378E-F49A-4536-B66C-DEFE749C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442595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45" name="Text Box 32">
            <a:extLst>
              <a:ext uri="{FF2B5EF4-FFF2-40B4-BE49-F238E27FC236}">
                <a16:creationId xmlns:a16="http://schemas.microsoft.com/office/drawing/2014/main" id="{C2CFB669-AEDE-48AF-A8DA-B6A2097B4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4" y="5013326"/>
            <a:ext cx="91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CLKA</a:t>
            </a:r>
          </a:p>
        </p:txBody>
      </p:sp>
      <p:sp>
        <p:nvSpPr>
          <p:cNvPr id="146" name="Text Box 33">
            <a:extLst>
              <a:ext uri="{FF2B5EF4-FFF2-40B4-BE49-F238E27FC236}">
                <a16:creationId xmlns:a16="http://schemas.microsoft.com/office/drawing/2014/main" id="{C62B8CB0-AFB8-41B7-B4C3-96766F4F6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562927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147" name="Line 34">
            <a:extLst>
              <a:ext uri="{FF2B5EF4-FFF2-40B4-BE49-F238E27FC236}">
                <a16:creationId xmlns:a16="http://schemas.microsoft.com/office/drawing/2014/main" id="{9919D480-432A-4688-9526-3332BC78D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5932488"/>
            <a:ext cx="4252912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9" name="Line 36">
            <a:extLst>
              <a:ext uri="{FF2B5EF4-FFF2-40B4-BE49-F238E27FC236}">
                <a16:creationId xmlns:a16="http://schemas.microsoft.com/office/drawing/2014/main" id="{32845D65-E0E3-4839-B5A4-25DADBDD7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5629275"/>
            <a:ext cx="76676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" name="Line 40">
            <a:extLst>
              <a:ext uri="{FF2B5EF4-FFF2-40B4-BE49-F238E27FC236}">
                <a16:creationId xmlns:a16="http://schemas.microsoft.com/office/drawing/2014/main" id="{407F76F0-BCDF-4274-B03E-49EB78215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863" y="5629275"/>
            <a:ext cx="119856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" name="Line 44">
            <a:extLst>
              <a:ext uri="{FF2B5EF4-FFF2-40B4-BE49-F238E27FC236}">
                <a16:creationId xmlns:a16="http://schemas.microsoft.com/office/drawing/2014/main" id="{BB9CE143-5A81-4F36-AD1A-BDB79E7F1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1188" y="5932488"/>
            <a:ext cx="119856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7" name="Line 48">
            <a:extLst>
              <a:ext uri="{FF2B5EF4-FFF2-40B4-BE49-F238E27FC236}">
                <a16:creationId xmlns:a16="http://schemas.microsoft.com/office/drawing/2014/main" id="{70B01019-8083-46CF-B5A2-8B9C29911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513" y="5932488"/>
            <a:ext cx="6921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58" name="Group 114">
            <a:extLst>
              <a:ext uri="{FF2B5EF4-FFF2-40B4-BE49-F238E27FC236}">
                <a16:creationId xmlns:a16="http://schemas.microsoft.com/office/drawing/2014/main" id="{5FD404E2-6394-44F3-AE50-0EF0EB0D08E5}"/>
              </a:ext>
            </a:extLst>
          </p:cNvPr>
          <p:cNvGrpSpPr>
            <a:grpSpLocks/>
          </p:cNvGrpSpPr>
          <p:nvPr/>
        </p:nvGrpSpPr>
        <p:grpSpPr bwMode="auto">
          <a:xfrm>
            <a:off x="2744788" y="4054476"/>
            <a:ext cx="1820862" cy="1260475"/>
            <a:chOff x="824" y="869"/>
            <a:chExt cx="1147" cy="861"/>
          </a:xfrm>
        </p:grpSpPr>
        <p:sp>
          <p:nvSpPr>
            <p:cNvPr id="80999" name="Rectangle 86">
              <a:extLst>
                <a:ext uri="{FF2B5EF4-FFF2-40B4-BE49-F238E27FC236}">
                  <a16:creationId xmlns:a16="http://schemas.microsoft.com/office/drawing/2014/main" id="{C52A3FFD-5E6E-4397-B2DF-D0222F52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869"/>
              <a:ext cx="525" cy="8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1000" name="Line 87">
              <a:extLst>
                <a:ext uri="{FF2B5EF4-FFF2-40B4-BE49-F238E27FC236}">
                  <a16:creationId xmlns:a16="http://schemas.microsoft.com/office/drawing/2014/main" id="{77CE6636-1654-4E3B-969E-B95406A9E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013"/>
              <a:ext cx="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01" name="Line 88">
              <a:extLst>
                <a:ext uri="{FF2B5EF4-FFF2-40B4-BE49-F238E27FC236}">
                  <a16:creationId xmlns:a16="http://schemas.microsoft.com/office/drawing/2014/main" id="{A0788D13-3654-4CFF-80B8-6425B8059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586"/>
              <a:ext cx="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02" name="Text Box 89">
              <a:extLst>
                <a:ext uri="{FF2B5EF4-FFF2-40B4-BE49-F238E27FC236}">
                  <a16:creationId xmlns:a16="http://schemas.microsoft.com/office/drawing/2014/main" id="{57C40DBB-3921-47F7-9F82-672AB351D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917"/>
              <a:ext cx="28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81003" name="Text Box 90">
              <a:extLst>
                <a:ext uri="{FF2B5EF4-FFF2-40B4-BE49-F238E27FC236}">
                  <a16:creationId xmlns:a16="http://schemas.microsoft.com/office/drawing/2014/main" id="{6EBAF5DE-4BC9-4365-9249-3880A88CF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491"/>
              <a:ext cx="28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81004" name="Text Box 91">
              <a:extLst>
                <a:ext uri="{FF2B5EF4-FFF2-40B4-BE49-F238E27FC236}">
                  <a16:creationId xmlns:a16="http://schemas.microsoft.com/office/drawing/2014/main" id="{87C56F4A-30A0-44C5-9128-60813DC9F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" y="917"/>
              <a:ext cx="23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Q</a:t>
              </a:r>
            </a:p>
          </p:txBody>
        </p:sp>
        <p:grpSp>
          <p:nvGrpSpPr>
            <p:cNvPr id="81005" name="Group 92">
              <a:extLst>
                <a:ext uri="{FF2B5EF4-FFF2-40B4-BE49-F238E27FC236}">
                  <a16:creationId xmlns:a16="http://schemas.microsoft.com/office/drawing/2014/main" id="{61CF159D-CE18-4CF9-B6F8-94AD056B6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1491"/>
              <a:ext cx="239" cy="210"/>
              <a:chOff x="1111" y="1491"/>
              <a:chExt cx="239" cy="210"/>
            </a:xfrm>
          </p:grpSpPr>
          <p:sp>
            <p:nvSpPr>
              <p:cNvPr id="81013" name="Text Box 93">
                <a:extLst>
                  <a:ext uri="{FF2B5EF4-FFF2-40B4-BE49-F238E27FC236}">
                    <a16:creationId xmlns:a16="http://schemas.microsoft.com/office/drawing/2014/main" id="{4FCE7694-3286-4F3B-8DBA-A18B0D918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1491"/>
                <a:ext cx="2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81014" name="Line 94">
                <a:extLst>
                  <a:ext uri="{FF2B5EF4-FFF2-40B4-BE49-F238E27FC236}">
                    <a16:creationId xmlns:a16="http://schemas.microsoft.com/office/drawing/2014/main" id="{CA0C7ABF-7C41-4278-AD44-093D5AE87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3" y="1523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1006" name="Line 95">
              <a:extLst>
                <a:ext uri="{FF2B5EF4-FFF2-40B4-BE49-F238E27FC236}">
                  <a16:creationId xmlns:a16="http://schemas.microsoft.com/office/drawing/2014/main" id="{B7F15947-C4D6-40A4-835F-76E21F820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013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07" name="Line 96">
              <a:extLst>
                <a:ext uri="{FF2B5EF4-FFF2-40B4-BE49-F238E27FC236}">
                  <a16:creationId xmlns:a16="http://schemas.microsoft.com/office/drawing/2014/main" id="{3E69BD3E-AEDE-43FB-BC4E-AACEEBE93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586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08" name="Line 97">
              <a:extLst>
                <a:ext uri="{FF2B5EF4-FFF2-40B4-BE49-F238E27FC236}">
                  <a16:creationId xmlns:a16="http://schemas.microsoft.com/office/drawing/2014/main" id="{CBBEA8AD-560B-4F92-A9AB-548DA4A7A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299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09" name="Text Box 98">
              <a:extLst>
                <a:ext uri="{FF2B5EF4-FFF2-40B4-BE49-F238E27FC236}">
                  <a16:creationId xmlns:a16="http://schemas.microsoft.com/office/drawing/2014/main" id="{B91B94B5-CE0F-4092-A6ED-2989149B6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1204"/>
              <a:ext cx="3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81010" name="Line 99">
              <a:extLst>
                <a:ext uri="{FF2B5EF4-FFF2-40B4-BE49-F238E27FC236}">
                  <a16:creationId xmlns:a16="http://schemas.microsoft.com/office/drawing/2014/main" id="{C74F5B61-9CAF-4AFB-BC6B-B152F3786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2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11" name="Line 100">
              <a:extLst>
                <a:ext uri="{FF2B5EF4-FFF2-40B4-BE49-F238E27FC236}">
                  <a16:creationId xmlns:a16="http://schemas.microsoft.com/office/drawing/2014/main" id="{F7E896D5-BA36-4CC4-85E2-A6DB6B4FA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9" y="130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012" name="Oval 113">
              <a:extLst>
                <a:ext uri="{FF2B5EF4-FFF2-40B4-BE49-F238E27FC236}">
                  <a16:creationId xmlns:a16="http://schemas.microsoft.com/office/drawing/2014/main" id="{1CCFFB3F-3587-4535-A263-7ED43B536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273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1" name="Text Box 105">
            <a:extLst>
              <a:ext uri="{FF2B5EF4-FFF2-40B4-BE49-F238E27FC236}">
                <a16:creationId xmlns:a16="http://schemas.microsoft.com/office/drawing/2014/main" id="{6AA698B8-30A6-46C9-9D86-B318275E7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576" y="5584826"/>
            <a:ext cx="235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Assume Q=1 initially</a:t>
            </a:r>
          </a:p>
        </p:txBody>
      </p:sp>
      <p:sp>
        <p:nvSpPr>
          <p:cNvPr id="182" name="Text Box 80">
            <a:extLst>
              <a:ext uri="{FF2B5EF4-FFF2-40B4-BE49-F238E27FC236}">
                <a16:creationId xmlns:a16="http://schemas.microsoft.com/office/drawing/2014/main" id="{5462201F-94B3-4490-A446-8AC3AE093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1" y="6086476"/>
            <a:ext cx="619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183" name="Text Box 81">
            <a:extLst>
              <a:ext uri="{FF2B5EF4-FFF2-40B4-BE49-F238E27FC236}">
                <a16:creationId xmlns:a16="http://schemas.microsoft.com/office/drawing/2014/main" id="{E540A452-EC90-4C34-BF2F-0AF3CFB2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9" y="6075364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Reset</a:t>
            </a:r>
          </a:p>
        </p:txBody>
      </p:sp>
      <p:sp>
        <p:nvSpPr>
          <p:cNvPr id="184" name="Text Box 79">
            <a:extLst>
              <a:ext uri="{FF2B5EF4-FFF2-40B4-BE49-F238E27FC236}">
                <a16:creationId xmlns:a16="http://schemas.microsoft.com/office/drawing/2014/main" id="{5090F9E8-0846-4F1B-BE36-1B235F7C2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0950" y="6086476"/>
            <a:ext cx="1290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No change</a:t>
            </a:r>
          </a:p>
        </p:txBody>
      </p:sp>
      <p:sp>
        <p:nvSpPr>
          <p:cNvPr id="185" name="Text Box 136">
            <a:extLst>
              <a:ext uri="{FF2B5EF4-FFF2-40B4-BE49-F238E27FC236}">
                <a16:creationId xmlns:a16="http://schemas.microsoft.com/office/drawing/2014/main" id="{749F77C6-4B10-47CA-A676-FD66BD479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4" y="4462463"/>
            <a:ext cx="835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CLKA</a:t>
            </a:r>
          </a:p>
        </p:txBody>
      </p:sp>
      <p:grpSp>
        <p:nvGrpSpPr>
          <p:cNvPr id="186" name="Group 1">
            <a:extLst>
              <a:ext uri="{FF2B5EF4-FFF2-40B4-BE49-F238E27FC236}">
                <a16:creationId xmlns:a16="http://schemas.microsoft.com/office/drawing/2014/main" id="{F0EE17EE-6A71-4987-9825-A61B99E00A2B}"/>
              </a:ext>
            </a:extLst>
          </p:cNvPr>
          <p:cNvGrpSpPr>
            <a:grpSpLocks/>
          </p:cNvGrpSpPr>
          <p:nvPr/>
        </p:nvGrpSpPr>
        <p:grpSpPr bwMode="auto">
          <a:xfrm>
            <a:off x="6264275" y="5013325"/>
            <a:ext cx="3798888" cy="312738"/>
            <a:chOff x="1306513" y="4651375"/>
            <a:chExt cx="4860925" cy="312738"/>
          </a:xfrm>
        </p:grpSpPr>
        <p:sp>
          <p:nvSpPr>
            <p:cNvPr id="80978" name="Line 119">
              <a:extLst>
                <a:ext uri="{FF2B5EF4-FFF2-40B4-BE49-F238E27FC236}">
                  <a16:creationId xmlns:a16="http://schemas.microsoft.com/office/drawing/2014/main" id="{3315C135-B61F-4A13-A86D-ED649E1FD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513" y="4954588"/>
              <a:ext cx="606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79" name="Line 120">
              <a:extLst>
                <a:ext uri="{FF2B5EF4-FFF2-40B4-BE49-F238E27FC236}">
                  <a16:creationId xmlns:a16="http://schemas.microsoft.com/office/drawing/2014/main" id="{BF308715-25E3-4445-AACE-49C71A7AD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2938" y="4651375"/>
              <a:ext cx="0" cy="303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80" name="Line 123">
              <a:extLst>
                <a:ext uri="{FF2B5EF4-FFF2-40B4-BE49-F238E27FC236}">
                  <a16:creationId xmlns:a16="http://schemas.microsoft.com/office/drawing/2014/main" id="{D74787FC-3DD0-4C7F-948C-371C285DC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4954588"/>
              <a:ext cx="1139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81" name="Line 124">
              <a:extLst>
                <a:ext uri="{FF2B5EF4-FFF2-40B4-BE49-F238E27FC236}">
                  <a16:creationId xmlns:a16="http://schemas.microsoft.com/office/drawing/2014/main" id="{3BFCC305-ED02-4021-959C-8437579FA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175" y="4651375"/>
              <a:ext cx="0" cy="303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82" name="Line 127">
              <a:extLst>
                <a:ext uri="{FF2B5EF4-FFF2-40B4-BE49-F238E27FC236}">
                  <a16:creationId xmlns:a16="http://schemas.microsoft.com/office/drawing/2014/main" id="{D913C594-685C-4EB8-AD64-C0903160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88" y="4954588"/>
              <a:ext cx="1138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83" name="Line 128">
              <a:extLst>
                <a:ext uri="{FF2B5EF4-FFF2-40B4-BE49-F238E27FC236}">
                  <a16:creationId xmlns:a16="http://schemas.microsoft.com/office/drawing/2014/main" id="{33D6BE0B-84CE-43EA-9ACE-615CD130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9825" y="4651375"/>
              <a:ext cx="0" cy="303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84" name="Line 129">
              <a:extLst>
                <a:ext uri="{FF2B5EF4-FFF2-40B4-BE49-F238E27FC236}">
                  <a16:creationId xmlns:a16="http://schemas.microsoft.com/office/drawing/2014/main" id="{78AE67C5-9D97-48A3-979F-8771C0803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825" y="4651375"/>
              <a:ext cx="379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85" name="Line 131">
              <a:extLst>
                <a:ext uri="{FF2B5EF4-FFF2-40B4-BE49-F238E27FC236}">
                  <a16:creationId xmlns:a16="http://schemas.microsoft.com/office/drawing/2014/main" id="{C9236400-BC2E-4F2A-9A50-F84C640CA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238" y="4954588"/>
              <a:ext cx="833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86" name="Line 19">
              <a:extLst>
                <a:ext uri="{FF2B5EF4-FFF2-40B4-BE49-F238E27FC236}">
                  <a16:creationId xmlns:a16="http://schemas.microsoft.com/office/drawing/2014/main" id="{4CFE7257-FA59-4BC0-844F-B62DDC4AB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275" y="4964113"/>
              <a:ext cx="606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87" name="Line 20">
              <a:extLst>
                <a:ext uri="{FF2B5EF4-FFF2-40B4-BE49-F238E27FC236}">
                  <a16:creationId xmlns:a16="http://schemas.microsoft.com/office/drawing/2014/main" id="{DE907FA4-3619-409E-924C-D2210BEE6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7700" y="4660900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88" name="Line 21">
              <a:extLst>
                <a:ext uri="{FF2B5EF4-FFF2-40B4-BE49-F238E27FC236}">
                  <a16:creationId xmlns:a16="http://schemas.microsoft.com/office/drawing/2014/main" id="{31657BFA-EAC4-475A-A43F-3DB3A2D02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700" y="4660900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89" name="Line 23">
              <a:extLst>
                <a:ext uri="{FF2B5EF4-FFF2-40B4-BE49-F238E27FC236}">
                  <a16:creationId xmlns:a16="http://schemas.microsoft.com/office/drawing/2014/main" id="{D7193E4E-3649-46E7-AF4F-2EFEC602E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7113" y="4964113"/>
              <a:ext cx="1139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90" name="Line 24">
              <a:extLst>
                <a:ext uri="{FF2B5EF4-FFF2-40B4-BE49-F238E27FC236}">
                  <a16:creationId xmlns:a16="http://schemas.microsoft.com/office/drawing/2014/main" id="{1D9EF310-5AB2-41EB-91A3-01DCBBC32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938" y="4660900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91" name="Line 25">
              <a:extLst>
                <a:ext uri="{FF2B5EF4-FFF2-40B4-BE49-F238E27FC236}">
                  <a16:creationId xmlns:a16="http://schemas.microsoft.com/office/drawing/2014/main" id="{07060B89-12F1-4955-9644-730367D95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938" y="4660900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92" name="Line 27">
              <a:extLst>
                <a:ext uri="{FF2B5EF4-FFF2-40B4-BE49-F238E27FC236}">
                  <a16:creationId xmlns:a16="http://schemas.microsoft.com/office/drawing/2014/main" id="{AF4D4F32-5F73-44B5-88DB-75C7E14B1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350" y="4964113"/>
              <a:ext cx="1138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93" name="Line 28">
              <a:extLst>
                <a:ext uri="{FF2B5EF4-FFF2-40B4-BE49-F238E27FC236}">
                  <a16:creationId xmlns:a16="http://schemas.microsoft.com/office/drawing/2014/main" id="{5C46B412-D8CA-4A1C-9DA1-E21430DEA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4588" y="4660900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94" name="Line 29">
              <a:extLst>
                <a:ext uri="{FF2B5EF4-FFF2-40B4-BE49-F238E27FC236}">
                  <a16:creationId xmlns:a16="http://schemas.microsoft.com/office/drawing/2014/main" id="{B02CE2D6-C648-4511-840A-EA82764A2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588" y="4655149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95" name="Line 84">
              <a:extLst>
                <a:ext uri="{FF2B5EF4-FFF2-40B4-BE49-F238E27FC236}">
                  <a16:creationId xmlns:a16="http://schemas.microsoft.com/office/drawing/2014/main" id="{CC47EFE1-E31B-42F8-8542-2BBB7A299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64113"/>
              <a:ext cx="833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96" name="Line 20">
              <a:extLst>
                <a:ext uri="{FF2B5EF4-FFF2-40B4-BE49-F238E27FC236}">
                  <a16:creationId xmlns:a16="http://schemas.microsoft.com/office/drawing/2014/main" id="{3455A012-ACCF-4CB1-A607-15C274D09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440" y="4659740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97" name="Line 24">
              <a:extLst>
                <a:ext uri="{FF2B5EF4-FFF2-40B4-BE49-F238E27FC236}">
                  <a16:creationId xmlns:a16="http://schemas.microsoft.com/office/drawing/2014/main" id="{ADBB804B-2755-4CF5-B19F-75AFDF55F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9678" y="4659740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98" name="Line 28">
              <a:extLst>
                <a:ext uri="{FF2B5EF4-FFF2-40B4-BE49-F238E27FC236}">
                  <a16:creationId xmlns:a16="http://schemas.microsoft.com/office/drawing/2014/main" id="{01F73F3A-B7EB-424D-BFF7-FD83CB33D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7328" y="4659740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4E54407-57B4-4537-AF7B-F5681A441E52}"/>
              </a:ext>
            </a:extLst>
          </p:cNvPr>
          <p:cNvGrpSpPr>
            <a:grpSpLocks/>
          </p:cNvGrpSpPr>
          <p:nvPr/>
        </p:nvGrpSpPr>
        <p:grpSpPr bwMode="auto">
          <a:xfrm>
            <a:off x="7043738" y="3868738"/>
            <a:ext cx="2381250" cy="2290762"/>
            <a:chOff x="2075548" y="3769780"/>
            <a:chExt cx="2380362" cy="2292089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B987B30-7C06-4B82-BCA4-074CFB66AAF1}"/>
                </a:ext>
              </a:extLst>
            </p:cNvPr>
            <p:cNvCxnSpPr/>
            <p:nvPr/>
          </p:nvCxnSpPr>
          <p:spPr bwMode="auto">
            <a:xfrm>
              <a:off x="2075548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4D50147-31E8-435C-BDE2-6BD6FE481C0F}"/>
                </a:ext>
              </a:extLst>
            </p:cNvPr>
            <p:cNvCxnSpPr/>
            <p:nvPr/>
          </p:nvCxnSpPr>
          <p:spPr bwMode="auto">
            <a:xfrm>
              <a:off x="3265729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E848025-82A1-4E29-B71C-5930E116C0AC}"/>
                </a:ext>
              </a:extLst>
            </p:cNvPr>
            <p:cNvCxnSpPr/>
            <p:nvPr/>
          </p:nvCxnSpPr>
          <p:spPr bwMode="auto">
            <a:xfrm>
              <a:off x="4455910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1CE75CE-3B1D-4DC0-B83F-F25962644DE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3989389"/>
            <a:ext cx="3795712" cy="306387"/>
            <a:chOff x="4815928" y="1988699"/>
            <a:chExt cx="4857750" cy="306388"/>
          </a:xfrm>
        </p:grpSpPr>
        <p:sp>
          <p:nvSpPr>
            <p:cNvPr id="80966" name="Line 3">
              <a:extLst>
                <a:ext uri="{FF2B5EF4-FFF2-40B4-BE49-F238E27FC236}">
                  <a16:creationId xmlns:a16="http://schemas.microsoft.com/office/drawing/2014/main" id="{9830E0C3-A69D-483D-8074-87AA68CF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5928" y="2293499"/>
              <a:ext cx="303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67" name="Line 4">
              <a:extLst>
                <a:ext uri="{FF2B5EF4-FFF2-40B4-BE49-F238E27FC236}">
                  <a16:creationId xmlns:a16="http://schemas.microsoft.com/office/drawing/2014/main" id="{D8B319D2-7BB5-41F5-8222-5D92B5157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9140" y="1988699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68" name="Line 5">
              <a:extLst>
                <a:ext uri="{FF2B5EF4-FFF2-40B4-BE49-F238E27FC236}">
                  <a16:creationId xmlns:a16="http://schemas.microsoft.com/office/drawing/2014/main" id="{64449438-F75F-4165-B5B2-05BE7CB19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140" y="1988699"/>
              <a:ext cx="11382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69" name="Line 6">
              <a:extLst>
                <a:ext uri="{FF2B5EF4-FFF2-40B4-BE49-F238E27FC236}">
                  <a16:creationId xmlns:a16="http://schemas.microsoft.com/office/drawing/2014/main" id="{AD0F55B6-7F79-402D-AEED-067F2561F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7378" y="1988699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70" name="Line 7">
              <a:extLst>
                <a:ext uri="{FF2B5EF4-FFF2-40B4-BE49-F238E27FC236}">
                  <a16:creationId xmlns:a16="http://schemas.microsoft.com/office/drawing/2014/main" id="{A02D91C1-F414-4D4E-BAF2-157E60C33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7378" y="2293499"/>
              <a:ext cx="13668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71" name="Line 8">
              <a:extLst>
                <a:ext uri="{FF2B5EF4-FFF2-40B4-BE49-F238E27FC236}">
                  <a16:creationId xmlns:a16="http://schemas.microsoft.com/office/drawing/2014/main" id="{7B18E998-A47F-4F29-B16B-263D1860A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24215" y="1988699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72" name="Line 9">
              <a:extLst>
                <a:ext uri="{FF2B5EF4-FFF2-40B4-BE49-F238E27FC236}">
                  <a16:creationId xmlns:a16="http://schemas.microsoft.com/office/drawing/2014/main" id="{B874EAD7-4076-4C50-8E97-0CF884F6B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4215" y="1988699"/>
              <a:ext cx="9858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73" name="Line 11">
              <a:extLst>
                <a:ext uri="{FF2B5EF4-FFF2-40B4-BE49-F238E27FC236}">
                  <a16:creationId xmlns:a16="http://schemas.microsoft.com/office/drawing/2014/main" id="{5FDFE35D-FB25-48BC-90AE-F908D623A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0053" y="2293499"/>
              <a:ext cx="1063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74" name="Line 10">
              <a:extLst>
                <a:ext uri="{FF2B5EF4-FFF2-40B4-BE49-F238E27FC236}">
                  <a16:creationId xmlns:a16="http://schemas.microsoft.com/office/drawing/2014/main" id="{FD7642B7-94E0-4969-B037-07721B204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0053" y="1990287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EBCA3C8-903C-47F9-9676-215DC28658D4}"/>
              </a:ext>
            </a:extLst>
          </p:cNvPr>
          <p:cNvGrpSpPr>
            <a:grpSpLocks/>
          </p:cNvGrpSpPr>
          <p:nvPr/>
        </p:nvGrpSpPr>
        <p:grpSpPr bwMode="auto">
          <a:xfrm>
            <a:off x="6269039" y="4500563"/>
            <a:ext cx="3736975" cy="304800"/>
            <a:chOff x="4815928" y="2596712"/>
            <a:chExt cx="4781550" cy="304800"/>
          </a:xfrm>
        </p:grpSpPr>
        <p:sp>
          <p:nvSpPr>
            <p:cNvPr id="80959" name="Line 12">
              <a:extLst>
                <a:ext uri="{FF2B5EF4-FFF2-40B4-BE49-F238E27FC236}">
                  <a16:creationId xmlns:a16="http://schemas.microsoft.com/office/drawing/2014/main" id="{D2AD4ECF-2645-4E36-9E57-82143FEB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5928" y="2901512"/>
              <a:ext cx="1820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60" name="Line 13">
              <a:extLst>
                <a:ext uri="{FF2B5EF4-FFF2-40B4-BE49-F238E27FC236}">
                  <a16:creationId xmlns:a16="http://schemas.microsoft.com/office/drawing/2014/main" id="{0B1C22BF-D027-459D-AB40-B98EB5E1B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36790" y="2596712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61" name="Line 14">
              <a:extLst>
                <a:ext uri="{FF2B5EF4-FFF2-40B4-BE49-F238E27FC236}">
                  <a16:creationId xmlns:a16="http://schemas.microsoft.com/office/drawing/2014/main" id="{3DDD0C4B-BFD2-49AA-9E57-3DB913266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6790" y="2596712"/>
              <a:ext cx="987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62" name="Line 15">
              <a:extLst>
                <a:ext uri="{FF2B5EF4-FFF2-40B4-BE49-F238E27FC236}">
                  <a16:creationId xmlns:a16="http://schemas.microsoft.com/office/drawing/2014/main" id="{C1B31E9F-78C8-4808-94AC-1CD50B4CC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4215" y="2596712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63" name="Line 16">
              <a:extLst>
                <a:ext uri="{FF2B5EF4-FFF2-40B4-BE49-F238E27FC236}">
                  <a16:creationId xmlns:a16="http://schemas.microsoft.com/office/drawing/2014/main" id="{67B9EB09-B721-455B-A5B2-77F4B649D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24215" y="2901512"/>
              <a:ext cx="1363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64" name="Line 18">
              <a:extLst>
                <a:ext uri="{FF2B5EF4-FFF2-40B4-BE49-F238E27FC236}">
                  <a16:creationId xmlns:a16="http://schemas.microsoft.com/office/drawing/2014/main" id="{004CDB65-D260-41F1-A8DE-8907A21A7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1053" y="2596712"/>
              <a:ext cx="606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65" name="Line 17">
              <a:extLst>
                <a:ext uri="{FF2B5EF4-FFF2-40B4-BE49-F238E27FC236}">
                  <a16:creationId xmlns:a16="http://schemas.microsoft.com/office/drawing/2014/main" id="{4EF4BF20-C9EC-4D34-8CF9-ADBE82D52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91053" y="2596712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0" name="Text Box 45">
            <a:extLst>
              <a:ext uri="{FF2B5EF4-FFF2-40B4-BE49-F238E27FC236}">
                <a16:creationId xmlns:a16="http://schemas.microsoft.com/office/drawing/2014/main" id="{E425A364-9727-4FB0-816A-86EA0AA32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76" y="4475163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31" name="Text Box 46">
            <a:extLst>
              <a:ext uri="{FF2B5EF4-FFF2-40B4-BE49-F238E27FC236}">
                <a16:creationId xmlns:a16="http://schemas.microsoft.com/office/drawing/2014/main" id="{C13A242B-30FC-4376-B0FA-952687B3A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26" y="3959226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32" name="Text Box 41">
            <a:extLst>
              <a:ext uri="{FF2B5EF4-FFF2-40B4-BE49-F238E27FC236}">
                <a16:creationId xmlns:a16="http://schemas.microsoft.com/office/drawing/2014/main" id="{F65847D7-569A-4F3D-A474-811939FD1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394811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33" name="Text Box 42">
            <a:extLst>
              <a:ext uri="{FF2B5EF4-FFF2-40B4-BE49-F238E27FC236}">
                <a16:creationId xmlns:a16="http://schemas.microsoft.com/office/drawing/2014/main" id="{EAE644DA-0392-4CBA-A33B-951DFED7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163" y="446246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34" name="Text Box 38">
            <a:extLst>
              <a:ext uri="{FF2B5EF4-FFF2-40B4-BE49-F238E27FC236}">
                <a16:creationId xmlns:a16="http://schemas.microsoft.com/office/drawing/2014/main" id="{64DA26F4-E1A7-4EED-89DE-714EAC7DE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446087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35" name="Text Box 39">
            <a:extLst>
              <a:ext uri="{FF2B5EF4-FFF2-40B4-BE49-F238E27FC236}">
                <a16:creationId xmlns:a16="http://schemas.microsoft.com/office/drawing/2014/main" id="{801DD4AD-1319-4432-B008-C1243B5FD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392112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36" name="Line 22">
            <a:extLst>
              <a:ext uri="{FF2B5EF4-FFF2-40B4-BE49-F238E27FC236}">
                <a16:creationId xmlns:a16="http://schemas.microsoft.com/office/drawing/2014/main" id="{FC1D5601-BCF2-4FEF-9D0C-66D69D982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5030788"/>
            <a:ext cx="0" cy="3032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7" name="Line 26">
            <a:extLst>
              <a:ext uri="{FF2B5EF4-FFF2-40B4-BE49-F238E27FC236}">
                <a16:creationId xmlns:a16="http://schemas.microsoft.com/office/drawing/2014/main" id="{E73A802E-307D-4E35-9CF7-A12A6D108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8013" y="5030788"/>
            <a:ext cx="0" cy="3032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8" name="Line 83">
            <a:extLst>
              <a:ext uri="{FF2B5EF4-FFF2-40B4-BE49-F238E27FC236}">
                <a16:creationId xmlns:a16="http://schemas.microsoft.com/office/drawing/2014/main" id="{28A4CAC1-026A-4112-8290-C935F6ED1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5463" y="5030788"/>
            <a:ext cx="0" cy="3032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" name="Line 43">
            <a:extLst>
              <a:ext uri="{FF2B5EF4-FFF2-40B4-BE49-F238E27FC236}">
                <a16:creationId xmlns:a16="http://schemas.microsoft.com/office/drawing/2014/main" id="{198D9079-95B2-46E6-A94C-2DF6087C0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1188" y="5629276"/>
            <a:ext cx="0" cy="3032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500"/>
                                        <p:tgtEl>
                                          <p:spTgt spid="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4" dur="500"/>
                                        <p:tgtEl>
                                          <p:spTgt spid="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8" dur="500"/>
                                        <p:tgtEl>
                                          <p:spTgt spid="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1" dur="500"/>
                                        <p:tgtEl>
                                          <p:spTgt spid="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5" dur="5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8" dur="500"/>
                                        <p:tgtEl>
                                          <p:spTgt spid="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9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6" grpId="0"/>
      <p:bldP spid="20507" grpId="0"/>
      <p:bldP spid="20553" grpId="0"/>
      <p:bldP spid="50244" grpId="0"/>
      <p:bldP spid="50245" grpId="0"/>
      <p:bldP spid="50253" grpId="0"/>
      <p:bldP spid="50254" grpId="0"/>
      <p:bldP spid="50262" grpId="0"/>
      <p:bldP spid="50263" grpId="0"/>
      <p:bldP spid="162" grpId="0"/>
      <p:bldP spid="163" grpId="0"/>
      <p:bldP spid="165" grpId="0"/>
      <p:bldP spid="138" grpId="0"/>
      <p:bldP spid="139" grpId="0"/>
      <p:bldP spid="140" grpId="0"/>
      <p:bldP spid="141" grpId="0"/>
      <p:bldP spid="145" grpId="0"/>
      <p:bldP spid="146" grpId="0"/>
      <p:bldP spid="182" grpId="0"/>
      <p:bldP spid="183" grpId="0"/>
      <p:bldP spid="184" grpId="0"/>
      <p:bldP spid="185" grpId="0"/>
      <p:bldP spid="230" grpId="0"/>
      <p:bldP spid="231" grpId="0"/>
      <p:bldP spid="232" grpId="0"/>
      <p:bldP spid="233" grpId="0"/>
      <p:bldP spid="234" grpId="0"/>
      <p:bldP spid="2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Combinational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142875" indent="-130175" algn="just">
              <a:spcAft>
                <a:spcPts val="600"/>
              </a:spcAft>
              <a:buFont typeface="Arial"/>
              <a:buChar char="•"/>
              <a:tabLst>
                <a:tab pos="142875" algn="l"/>
              </a:tabLst>
            </a:pPr>
            <a:r>
              <a:rPr lang="en-US" dirty="0">
                <a:cs typeface="Arial"/>
              </a:rPr>
              <a:t>The outputs depend </a:t>
            </a:r>
            <a:r>
              <a:rPr lang="en-US" u="sng" dirty="0">
                <a:cs typeface="Arial"/>
              </a:rPr>
              <a:t>only</a:t>
            </a:r>
            <a:r>
              <a:rPr lang="en-US" dirty="0">
                <a:cs typeface="Arial"/>
              </a:rPr>
              <a:t> on the state of the inputs all of the time.  Any change in the state of one of the inputs will ripple through the circuit immediately.</a:t>
            </a:r>
          </a:p>
          <a:p>
            <a:pPr marL="600075" lvl="1" indent="-130175" algn="just">
              <a:spcAft>
                <a:spcPts val="600"/>
              </a:spcAft>
              <a:buFont typeface="Courier New" pitchFamily="49" charset="0"/>
              <a:buChar char="o"/>
              <a:tabLst>
                <a:tab pos="142875" algn="l"/>
              </a:tabLst>
            </a:pPr>
            <a:r>
              <a:rPr lang="en-US" sz="2800" dirty="0">
                <a:cs typeface="Arial"/>
              </a:rPr>
              <a:t> Examples of combinational logic are NAND and NOR gates, Inverters, and Buffers.  These four logic gates form the basis of almost all combinational logic circuits as well as </a:t>
            </a:r>
            <a:r>
              <a:rPr lang="en-US" sz="2800" b="1" dirty="0">
                <a:solidFill>
                  <a:srgbClr val="0070C0"/>
                </a:solidFill>
                <a:cs typeface="Arial"/>
              </a:rPr>
              <a:t>flip flops</a:t>
            </a:r>
            <a:r>
              <a:rPr lang="en-US" sz="2800" dirty="0">
                <a:cs typeface="Arial"/>
              </a:rPr>
              <a:t>.</a:t>
            </a:r>
          </a:p>
        </p:txBody>
      </p:sp>
      <p:pic>
        <p:nvPicPr>
          <p:cNvPr id="1028" name="Picture 4" descr="Combinational Logic Circuits using Logic Gates">
            <a:extLst>
              <a:ext uri="{FF2B5EF4-FFF2-40B4-BE49-F238E27FC236}">
                <a16:creationId xmlns:a16="http://schemas.microsoft.com/office/drawing/2014/main" id="{DC1F93C1-CF68-443D-BB9E-A72F0F2A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55" y="4241966"/>
            <a:ext cx="6400744" cy="17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"/>
            <a:ext cx="8229600" cy="678467"/>
          </a:xfrm>
        </p:spPr>
        <p:txBody>
          <a:bodyPr>
            <a:normAutofit/>
          </a:bodyPr>
          <a:lstStyle/>
          <a:p>
            <a:r>
              <a:rPr lang="en-GB" sz="3100" b="1" dirty="0">
                <a:solidFill>
                  <a:srgbClr val="FF0000"/>
                </a:solidFill>
              </a:rPr>
              <a:t>D - Flip flop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67600" y="1676400"/>
            <a:ext cx="27432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rgbClr val="002060"/>
                </a:solidFill>
              </a:rPr>
              <a:t>(</a:t>
            </a:r>
            <a:r>
              <a:rPr lang="en-IN" sz="2300" b="1" dirty="0" err="1">
                <a:solidFill>
                  <a:srgbClr val="002060"/>
                </a:solidFill>
              </a:rPr>
              <a:t>i</a:t>
            </a:r>
            <a:r>
              <a:rPr lang="en-IN" sz="2300" b="1" dirty="0">
                <a:solidFill>
                  <a:srgbClr val="002060"/>
                </a:solidFill>
              </a:rPr>
              <a:t>) Circuit diagram</a:t>
            </a:r>
            <a:endParaRPr lang="en-IN" sz="2300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0" y="4572000"/>
            <a:ext cx="2286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rgbClr val="002060"/>
                </a:solidFill>
              </a:rPr>
              <a:t>(ii) Truth Table</a:t>
            </a:r>
            <a:endParaRPr lang="en-IN" sz="2300" dirty="0">
              <a:solidFill>
                <a:srgbClr val="002060"/>
              </a:solidFill>
            </a:endParaRPr>
          </a:p>
        </p:txBody>
      </p:sp>
      <p:graphicFrame>
        <p:nvGraphicFramePr>
          <p:cNvPr id="7" name="object 2"/>
          <p:cNvGraphicFramePr>
            <a:graphicFrameLocks noGrp="1"/>
          </p:cNvGraphicFramePr>
          <p:nvPr/>
        </p:nvGraphicFramePr>
        <p:xfrm>
          <a:off x="5181600" y="3810000"/>
          <a:ext cx="4800600" cy="2377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7006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lang="en-GB" sz="3200" b="1" baseline="-10802" dirty="0">
                          <a:latin typeface="Times New Roman"/>
                          <a:cs typeface="Times New Roman"/>
                        </a:rPr>
                        <a:t>C</a:t>
                      </a:r>
                      <a:endParaRPr sz="3200" b="1" baseline="-10802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700" b="1" i="1" baseline="-10802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700" b="1" baseline="-10802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3600" b="1" i="1" baseline="694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 of Operation</a:t>
                      </a:r>
                      <a:endParaRPr sz="18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09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412750" algn="ctr">
                        <a:lnSpc>
                          <a:spcPct val="100000"/>
                        </a:lnSpc>
                      </a:pPr>
                      <a:endParaRPr lang="en-GB" sz="800" dirty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GB" sz="1800" dirty="0">
                          <a:latin typeface="Arial"/>
                          <a:cs typeface="Arial"/>
                        </a:rPr>
                        <a:t>Clear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(reset)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09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</a:pPr>
                      <a:endParaRPr lang="en-GB" sz="1800" dirty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GB"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et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14400"/>
            <a:ext cx="536135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892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1" y="457200"/>
            <a:ext cx="347441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300" b="1" dirty="0">
                <a:solidFill>
                  <a:srgbClr val="002060"/>
                </a:solidFill>
              </a:rPr>
              <a:t>(iii) Characteristic Equation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1" y="1371600"/>
            <a:ext cx="185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3352800" y="1295400"/>
            <a:ext cx="19812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057401" y="2514600"/>
            <a:ext cx="256724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300" b="1" dirty="0">
                <a:solidFill>
                  <a:srgbClr val="002060"/>
                </a:solidFill>
              </a:rPr>
              <a:t>(iv) Excitation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1" y="5562600"/>
            <a:ext cx="229934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300" b="1" dirty="0">
                <a:solidFill>
                  <a:srgbClr val="002060"/>
                </a:solidFill>
              </a:rPr>
              <a:t>(v) State Diagram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371600"/>
            <a:ext cx="1295400" cy="36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05400" y="2819400"/>
          <a:ext cx="4495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533400"/>
            <a:ext cx="1981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1" y="5029200"/>
            <a:ext cx="306861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457201"/>
            <a:ext cx="6147324" cy="568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>
                <a:solidFill>
                  <a:srgbClr val="002060"/>
                </a:solidFill>
              </a:rPr>
              <a:t>(V) Timing (or) Switching (or) Waveform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1371600"/>
            <a:ext cx="1452642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FF0000"/>
                </a:solidFill>
              </a:rPr>
              <a:t>When Qn=1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057400"/>
            <a:ext cx="4099312" cy="244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2"/>
          <p:cNvGraphicFramePr>
            <a:graphicFrameLocks noGrp="1"/>
          </p:cNvGraphicFramePr>
          <p:nvPr/>
        </p:nvGraphicFramePr>
        <p:xfrm>
          <a:off x="5638800" y="4267200"/>
          <a:ext cx="4800600" cy="2377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7006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lang="en-GB" sz="3200" b="1" baseline="-10802" dirty="0">
                          <a:latin typeface="Times New Roman"/>
                          <a:cs typeface="Times New Roman"/>
                        </a:rPr>
                        <a:t>C</a:t>
                      </a:r>
                      <a:endParaRPr sz="3200" b="1" baseline="-10802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700" b="1" i="1" baseline="-10802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700" b="1" baseline="-10802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3600" b="1" i="1" baseline="694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 of Operation</a:t>
                      </a:r>
                      <a:endParaRPr sz="18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09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412750" algn="ctr">
                        <a:lnSpc>
                          <a:spcPct val="100000"/>
                        </a:lnSpc>
                      </a:pPr>
                      <a:endParaRPr lang="en-GB" sz="800" dirty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GB" sz="1800" dirty="0">
                          <a:latin typeface="Arial"/>
                          <a:cs typeface="Arial"/>
                        </a:rPr>
                        <a:t>Clear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(reset)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09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</a:pPr>
                      <a:endParaRPr lang="en-GB" sz="1800" dirty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GB"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et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607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BAB04EB-0965-467A-932A-3EBA65E90AB8}"/>
              </a:ext>
            </a:extLst>
          </p:cNvPr>
          <p:cNvGrpSpPr>
            <a:grpSpLocks/>
          </p:cNvGrpSpPr>
          <p:nvPr/>
        </p:nvGrpSpPr>
        <p:grpSpPr bwMode="auto">
          <a:xfrm>
            <a:off x="6092825" y="4006850"/>
            <a:ext cx="3030538" cy="1957388"/>
            <a:chOff x="2085426" y="3769780"/>
            <a:chExt cx="2783252" cy="2292089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581A5C9-9CE0-452C-A075-156D23F670BF}"/>
                </a:ext>
              </a:extLst>
            </p:cNvPr>
            <p:cNvCxnSpPr/>
            <p:nvPr/>
          </p:nvCxnSpPr>
          <p:spPr bwMode="auto">
            <a:xfrm>
              <a:off x="2085426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8289B53-F193-49B3-904C-9F0C52008F2C}"/>
                </a:ext>
              </a:extLst>
            </p:cNvPr>
            <p:cNvCxnSpPr/>
            <p:nvPr/>
          </p:nvCxnSpPr>
          <p:spPr bwMode="auto">
            <a:xfrm>
              <a:off x="3476323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9C03364-A655-4D99-8343-F81702780710}"/>
                </a:ext>
              </a:extLst>
            </p:cNvPr>
            <p:cNvCxnSpPr/>
            <p:nvPr/>
          </p:nvCxnSpPr>
          <p:spPr bwMode="auto">
            <a:xfrm>
              <a:off x="4868678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B4F920D-D88F-41AB-A75E-71B1F40D00CB}"/>
              </a:ext>
            </a:extLst>
          </p:cNvPr>
          <p:cNvGrpSpPr>
            <a:grpSpLocks/>
          </p:cNvGrpSpPr>
          <p:nvPr/>
        </p:nvGrpSpPr>
        <p:grpSpPr bwMode="auto">
          <a:xfrm>
            <a:off x="5803900" y="1270000"/>
            <a:ext cx="3028950" cy="1957388"/>
            <a:chOff x="2085426" y="3769780"/>
            <a:chExt cx="2781638" cy="2292089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CA668C0-E61B-4CE2-890D-97FD4D02D423}"/>
                </a:ext>
              </a:extLst>
            </p:cNvPr>
            <p:cNvCxnSpPr/>
            <p:nvPr/>
          </p:nvCxnSpPr>
          <p:spPr bwMode="auto">
            <a:xfrm>
              <a:off x="2085426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4838653-A4A9-413D-BBF1-EFDC38068E7D}"/>
                </a:ext>
              </a:extLst>
            </p:cNvPr>
            <p:cNvCxnSpPr/>
            <p:nvPr/>
          </p:nvCxnSpPr>
          <p:spPr bwMode="auto">
            <a:xfrm>
              <a:off x="3471872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3763A94-BEEA-4F4C-9003-3B5195EBBCD4}"/>
                </a:ext>
              </a:extLst>
            </p:cNvPr>
            <p:cNvCxnSpPr/>
            <p:nvPr/>
          </p:nvCxnSpPr>
          <p:spPr bwMode="auto">
            <a:xfrm>
              <a:off x="4867064" y="3769780"/>
              <a:ext cx="0" cy="22920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61ECA-0328-406A-9834-B7FB2897D349}"/>
              </a:ext>
            </a:extLst>
          </p:cNvPr>
          <p:cNvGrpSpPr>
            <a:grpSpLocks/>
          </p:cNvGrpSpPr>
          <p:nvPr/>
        </p:nvGrpSpPr>
        <p:grpSpPr bwMode="auto">
          <a:xfrm>
            <a:off x="4578351" y="1349375"/>
            <a:ext cx="5389563" cy="381000"/>
            <a:chOff x="3054350" y="1349946"/>
            <a:chExt cx="5389563" cy="381000"/>
          </a:xfrm>
        </p:grpSpPr>
        <p:sp>
          <p:nvSpPr>
            <p:cNvPr id="83053" name="Line 5">
              <a:extLst>
                <a:ext uri="{FF2B5EF4-FFF2-40B4-BE49-F238E27FC236}">
                  <a16:creationId xmlns:a16="http://schemas.microsoft.com/office/drawing/2014/main" id="{17DA9B9B-4933-4E08-B00F-6B4DEB4A3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163" y="1727771"/>
              <a:ext cx="75882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54" name="Line 6">
              <a:extLst>
                <a:ext uri="{FF2B5EF4-FFF2-40B4-BE49-F238E27FC236}">
                  <a16:creationId xmlns:a16="http://schemas.microsoft.com/office/drawing/2014/main" id="{DB629118-9852-4254-BEFB-0C4DC1C42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4988" y="142455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55" name="Line 7">
              <a:extLst>
                <a:ext uri="{FF2B5EF4-FFF2-40B4-BE49-F238E27FC236}">
                  <a16:creationId xmlns:a16="http://schemas.microsoft.com/office/drawing/2014/main" id="{390E5774-1A67-4F37-B04A-1340AC3ED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4988" y="1424558"/>
              <a:ext cx="682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56" name="Line 8">
              <a:extLst>
                <a:ext uri="{FF2B5EF4-FFF2-40B4-BE49-F238E27FC236}">
                  <a16:creationId xmlns:a16="http://schemas.microsoft.com/office/drawing/2014/main" id="{E22FB1B9-5AF7-4D35-A076-862E9A39B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7613" y="142455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57" name="Line 9">
              <a:extLst>
                <a:ext uri="{FF2B5EF4-FFF2-40B4-BE49-F238E27FC236}">
                  <a16:creationId xmlns:a16="http://schemas.microsoft.com/office/drawing/2014/main" id="{98A1D893-4F9C-4173-9BE6-0A05E2782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7613" y="1729358"/>
              <a:ext cx="13668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58" name="Line 10">
              <a:extLst>
                <a:ext uri="{FF2B5EF4-FFF2-40B4-BE49-F238E27FC236}">
                  <a16:creationId xmlns:a16="http://schemas.microsoft.com/office/drawing/2014/main" id="{3AC21426-D472-47B3-B23E-598662980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94450" y="142455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59" name="Line 11">
              <a:extLst>
                <a:ext uri="{FF2B5EF4-FFF2-40B4-BE49-F238E27FC236}">
                  <a16:creationId xmlns:a16="http://schemas.microsoft.com/office/drawing/2014/main" id="{7F56F460-6215-4225-A302-036593578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4450" y="1424558"/>
              <a:ext cx="9858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60" name="Line 12">
              <a:extLst>
                <a:ext uri="{FF2B5EF4-FFF2-40B4-BE49-F238E27FC236}">
                  <a16:creationId xmlns:a16="http://schemas.microsoft.com/office/drawing/2014/main" id="{D8E4E8AE-77A0-4CCB-A91A-BBEC8CECC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1426146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61" name="Line 13">
              <a:extLst>
                <a:ext uri="{FF2B5EF4-FFF2-40B4-BE49-F238E27FC236}">
                  <a16:creationId xmlns:a16="http://schemas.microsoft.com/office/drawing/2014/main" id="{74E77D3F-D061-48CC-BD23-77A7E6A9D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1729358"/>
              <a:ext cx="1063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62" name="Text Box 32">
              <a:extLst>
                <a:ext uri="{FF2B5EF4-FFF2-40B4-BE49-F238E27FC236}">
                  <a16:creationId xmlns:a16="http://schemas.microsoft.com/office/drawing/2014/main" id="{E1060EAB-FC35-4A67-BC25-EAF4175CE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350" y="1349946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23602" name="Text Box 35">
            <a:extLst>
              <a:ext uri="{FF2B5EF4-FFF2-40B4-BE49-F238E27FC236}">
                <a16:creationId xmlns:a16="http://schemas.microsoft.com/office/drawing/2014/main" id="{1BEA0804-26B8-4D61-9A98-C570FEA45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279082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23603" name="Line 36">
            <a:extLst>
              <a:ext uri="{FF2B5EF4-FFF2-40B4-BE49-F238E27FC236}">
                <a16:creationId xmlns:a16="http://schemas.microsoft.com/office/drawing/2014/main" id="{D7226B78-5AF6-44ED-B981-56A361871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3094038"/>
            <a:ext cx="4932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35" name="Line 39">
            <a:extLst>
              <a:ext uri="{FF2B5EF4-FFF2-40B4-BE49-F238E27FC236}">
                <a16:creationId xmlns:a16="http://schemas.microsoft.com/office/drawing/2014/main" id="{0551E671-52B3-473E-B58F-3DA192A97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4" y="3094038"/>
            <a:ext cx="606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37" name="Text Box 41">
            <a:extLst>
              <a:ext uri="{FF2B5EF4-FFF2-40B4-BE49-F238E27FC236}">
                <a16:creationId xmlns:a16="http://schemas.microsoft.com/office/drawing/2014/main" id="{24EFAD1F-6D03-4E0A-92A9-8F59ECBC5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141605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55338" name="Line 42">
            <a:extLst>
              <a:ext uri="{FF2B5EF4-FFF2-40B4-BE49-F238E27FC236}">
                <a16:creationId xmlns:a16="http://schemas.microsoft.com/office/drawing/2014/main" id="{39D58FBE-7ED4-43AE-A340-AFDD8FB15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9" y="3094038"/>
            <a:ext cx="15192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39" name="Text Box 43">
            <a:extLst>
              <a:ext uri="{FF2B5EF4-FFF2-40B4-BE49-F238E27FC236}">
                <a16:creationId xmlns:a16="http://schemas.microsoft.com/office/drawing/2014/main" id="{9B23CBFF-5EF1-4BA2-8EC3-E4EAFEFDA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3" y="141605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55342" name="Line 46">
            <a:extLst>
              <a:ext uri="{FF2B5EF4-FFF2-40B4-BE49-F238E27FC236}">
                <a16:creationId xmlns:a16="http://schemas.microsoft.com/office/drawing/2014/main" id="{32401328-71DC-4C8B-B71B-4E9DBC9EC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2025" y="3094038"/>
            <a:ext cx="15176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44" name="Text Box 48">
            <a:extLst>
              <a:ext uri="{FF2B5EF4-FFF2-40B4-BE49-F238E27FC236}">
                <a16:creationId xmlns:a16="http://schemas.microsoft.com/office/drawing/2014/main" id="{CC722CF7-77BA-47D6-890A-AB348EE19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1076" y="1416051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55345" name="Line 49">
            <a:extLst>
              <a:ext uri="{FF2B5EF4-FFF2-40B4-BE49-F238E27FC236}">
                <a16:creationId xmlns:a16="http://schemas.microsoft.com/office/drawing/2014/main" id="{9C258C3D-9603-479A-82CA-812B97879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9675" y="2790826"/>
            <a:ext cx="0" cy="3032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46" name="Line 50">
            <a:extLst>
              <a:ext uri="{FF2B5EF4-FFF2-40B4-BE49-F238E27FC236}">
                <a16:creationId xmlns:a16="http://schemas.microsoft.com/office/drawing/2014/main" id="{055D93DA-F03E-417A-A132-D0A96F113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9675" y="2790825"/>
            <a:ext cx="11382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C1CC6E-F70C-4129-80B3-CAE6FB163598}"/>
              </a:ext>
            </a:extLst>
          </p:cNvPr>
          <p:cNvGrpSpPr>
            <a:grpSpLocks/>
          </p:cNvGrpSpPr>
          <p:nvPr/>
        </p:nvGrpSpPr>
        <p:grpSpPr bwMode="auto">
          <a:xfrm>
            <a:off x="4578351" y="3960813"/>
            <a:ext cx="5389563" cy="381000"/>
            <a:chOff x="3054350" y="3960813"/>
            <a:chExt cx="5389563" cy="381000"/>
          </a:xfrm>
        </p:grpSpPr>
        <p:sp>
          <p:nvSpPr>
            <p:cNvPr id="83043" name="Line 53">
              <a:extLst>
                <a:ext uri="{FF2B5EF4-FFF2-40B4-BE49-F238E27FC236}">
                  <a16:creationId xmlns:a16="http://schemas.microsoft.com/office/drawing/2014/main" id="{D4777D74-DA93-44DD-83BB-8F0A93881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163" y="4340224"/>
              <a:ext cx="682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44" name="Line 54">
              <a:extLst>
                <a:ext uri="{FF2B5EF4-FFF2-40B4-BE49-F238E27FC236}">
                  <a16:creationId xmlns:a16="http://schemas.microsoft.com/office/drawing/2014/main" id="{D5E9768D-0CF4-427A-BC7E-7F4598765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8788" y="4035425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45" name="Line 55">
              <a:extLst>
                <a:ext uri="{FF2B5EF4-FFF2-40B4-BE49-F238E27FC236}">
                  <a16:creationId xmlns:a16="http://schemas.microsoft.com/office/drawing/2014/main" id="{66E78F43-4631-4D26-A6F5-99CF38AB8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8788" y="4040449"/>
              <a:ext cx="758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46" name="Line 56">
              <a:extLst>
                <a:ext uri="{FF2B5EF4-FFF2-40B4-BE49-F238E27FC236}">
                  <a16:creationId xmlns:a16="http://schemas.microsoft.com/office/drawing/2014/main" id="{91253294-4CC5-4C20-A38A-01151C26B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7613" y="4035425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47" name="Line 57">
              <a:extLst>
                <a:ext uri="{FF2B5EF4-FFF2-40B4-BE49-F238E27FC236}">
                  <a16:creationId xmlns:a16="http://schemas.microsoft.com/office/drawing/2014/main" id="{285D7140-4CB8-4EBF-93C8-4AFDC82E3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7613" y="4340225"/>
              <a:ext cx="13668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48" name="Line 58">
              <a:extLst>
                <a:ext uri="{FF2B5EF4-FFF2-40B4-BE49-F238E27FC236}">
                  <a16:creationId xmlns:a16="http://schemas.microsoft.com/office/drawing/2014/main" id="{91AFDC66-BB19-42A7-8B22-10B461968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94450" y="4035425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49" name="Line 59">
              <a:extLst>
                <a:ext uri="{FF2B5EF4-FFF2-40B4-BE49-F238E27FC236}">
                  <a16:creationId xmlns:a16="http://schemas.microsoft.com/office/drawing/2014/main" id="{D9A99A30-A5DF-446C-BCFA-173DD7ECC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4450" y="4037013"/>
              <a:ext cx="9858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50" name="Line 60">
              <a:extLst>
                <a:ext uri="{FF2B5EF4-FFF2-40B4-BE49-F238E27FC236}">
                  <a16:creationId xmlns:a16="http://schemas.microsoft.com/office/drawing/2014/main" id="{5E1A2AFB-E36B-473D-8AF5-4D3A0591D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4037013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51" name="Line 61">
              <a:extLst>
                <a:ext uri="{FF2B5EF4-FFF2-40B4-BE49-F238E27FC236}">
                  <a16:creationId xmlns:a16="http://schemas.microsoft.com/office/drawing/2014/main" id="{051E2664-E681-4B8B-B623-921F3C0D9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4340225"/>
              <a:ext cx="1063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52" name="Text Box 80">
              <a:extLst>
                <a:ext uri="{FF2B5EF4-FFF2-40B4-BE49-F238E27FC236}">
                  <a16:creationId xmlns:a16="http://schemas.microsoft.com/office/drawing/2014/main" id="{28BBFEF5-AF22-4EA7-9D26-A483E57B3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350" y="3960813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AA848-E1DF-40F4-8CB9-8F6C04DE88FD}"/>
              </a:ext>
            </a:extLst>
          </p:cNvPr>
          <p:cNvGrpSpPr>
            <a:grpSpLocks/>
          </p:cNvGrpSpPr>
          <p:nvPr/>
        </p:nvGrpSpPr>
        <p:grpSpPr bwMode="auto">
          <a:xfrm>
            <a:off x="4278314" y="5480051"/>
            <a:ext cx="5762625" cy="366713"/>
            <a:chOff x="2754313" y="5480050"/>
            <a:chExt cx="5762625" cy="366713"/>
          </a:xfrm>
        </p:grpSpPr>
        <p:sp>
          <p:nvSpPr>
            <p:cNvPr id="83041" name="Text Box 82">
              <a:extLst>
                <a:ext uri="{FF2B5EF4-FFF2-40B4-BE49-F238E27FC236}">
                  <a16:creationId xmlns:a16="http://schemas.microsoft.com/office/drawing/2014/main" id="{F2C735A0-22AF-44FB-A8DA-B860B5356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4313" y="5480050"/>
              <a:ext cx="6810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Q</a:t>
              </a:r>
              <a:r>
                <a:rPr lang="en-US" altLang="en-US" b="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3042" name="Line 83">
              <a:extLst>
                <a:ext uri="{FF2B5EF4-FFF2-40B4-BE49-F238E27FC236}">
                  <a16:creationId xmlns:a16="http://schemas.microsoft.com/office/drawing/2014/main" id="{80611DA5-15E7-457C-97DB-563B2DC68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4575" y="5781675"/>
              <a:ext cx="4932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5382" name="Line 86">
            <a:extLst>
              <a:ext uri="{FF2B5EF4-FFF2-40B4-BE49-F238E27FC236}">
                <a16:creationId xmlns:a16="http://schemas.microsoft.com/office/drawing/2014/main" id="{2D266548-1110-4020-819C-C9544C51B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8576" y="5781675"/>
            <a:ext cx="987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85" name="Line 89">
            <a:extLst>
              <a:ext uri="{FF2B5EF4-FFF2-40B4-BE49-F238E27FC236}">
                <a16:creationId xmlns:a16="http://schemas.microsoft.com/office/drawing/2014/main" id="{98994E96-690F-4789-B3D0-2A67BC42E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5478463"/>
            <a:ext cx="15176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88" name="Line 92">
            <a:extLst>
              <a:ext uri="{FF2B5EF4-FFF2-40B4-BE49-F238E27FC236}">
                <a16:creationId xmlns:a16="http://schemas.microsoft.com/office/drawing/2014/main" id="{BADA235E-91B2-49F5-86E8-E6A70CC74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5" y="5478463"/>
            <a:ext cx="0" cy="3032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89" name="Line 93">
            <a:extLst>
              <a:ext uri="{FF2B5EF4-FFF2-40B4-BE49-F238E27FC236}">
                <a16:creationId xmlns:a16="http://schemas.microsoft.com/office/drawing/2014/main" id="{77F3823C-1C95-4569-BB38-A9AA5D785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5" y="5781675"/>
            <a:ext cx="15176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92" name="Line 96">
            <a:extLst>
              <a:ext uri="{FF2B5EF4-FFF2-40B4-BE49-F238E27FC236}">
                <a16:creationId xmlns:a16="http://schemas.microsoft.com/office/drawing/2014/main" id="{B8548776-FBAD-4E84-A70F-3D461BBC1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8601" y="5781675"/>
            <a:ext cx="8350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6" name="Text Box 128">
            <a:extLst>
              <a:ext uri="{FF2B5EF4-FFF2-40B4-BE49-F238E27FC236}">
                <a16:creationId xmlns:a16="http://schemas.microsoft.com/office/drawing/2014/main" id="{E0542EDA-9B59-4E44-81C5-D8D803705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342900"/>
            <a:ext cx="614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0">
                <a:solidFill>
                  <a:srgbClr val="000000"/>
                </a:solidFill>
              </a:rPr>
              <a:t>Complete the timing diagrams shown below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C811878-64DE-4D5E-AEEE-8B812E0838D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944394" y="5630069"/>
            <a:ext cx="304800" cy="158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105">
            <a:extLst>
              <a:ext uri="{FF2B5EF4-FFF2-40B4-BE49-F238E27FC236}">
                <a16:creationId xmlns:a16="http://schemas.microsoft.com/office/drawing/2014/main" id="{91A12AAF-502C-451E-A62D-0D056049A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5510214"/>
            <a:ext cx="2095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Assume Q1=0 initially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F7A0E7-343F-4A80-9ACA-B6CEC49989CF}"/>
              </a:ext>
            </a:extLst>
          </p:cNvPr>
          <p:cNvGrpSpPr>
            <a:grpSpLocks/>
          </p:cNvGrpSpPr>
          <p:nvPr/>
        </p:nvGrpSpPr>
        <p:grpSpPr bwMode="auto">
          <a:xfrm>
            <a:off x="1643064" y="1423989"/>
            <a:ext cx="2479675" cy="1139825"/>
            <a:chOff x="118623" y="1576958"/>
            <a:chExt cx="2480115" cy="1366838"/>
          </a:xfrm>
        </p:grpSpPr>
        <p:grpSp>
          <p:nvGrpSpPr>
            <p:cNvPr id="83026" name="Group 99">
              <a:extLst>
                <a:ext uri="{FF2B5EF4-FFF2-40B4-BE49-F238E27FC236}">
                  <a16:creationId xmlns:a16="http://schemas.microsoft.com/office/drawing/2014/main" id="{9128F156-7C02-4BF3-A9D3-80237FBE0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875" y="1576958"/>
              <a:ext cx="1820863" cy="1366838"/>
              <a:chOff x="1111" y="965"/>
              <a:chExt cx="1147" cy="861"/>
            </a:xfrm>
          </p:grpSpPr>
          <p:sp>
            <p:nvSpPr>
              <p:cNvPr id="83028" name="Rectangle 100">
                <a:extLst>
                  <a:ext uri="{FF2B5EF4-FFF2-40B4-BE49-F238E27FC236}">
                    <a16:creationId xmlns:a16="http://schemas.microsoft.com/office/drawing/2014/main" id="{42FF616E-92CB-4DD6-8956-F066B9AB3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965"/>
                <a:ext cx="525" cy="8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29" name="Line 101">
                <a:extLst>
                  <a:ext uri="{FF2B5EF4-FFF2-40B4-BE49-F238E27FC236}">
                    <a16:creationId xmlns:a16="http://schemas.microsoft.com/office/drawing/2014/main" id="{74F0EBEA-805B-410F-A56B-F9D63A7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1109"/>
                <a:ext cx="3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3030" name="Text Box 102">
                <a:extLst>
                  <a:ext uri="{FF2B5EF4-FFF2-40B4-BE49-F238E27FC236}">
                    <a16:creationId xmlns:a16="http://schemas.microsoft.com/office/drawing/2014/main" id="{BBE92D30-9C96-4F6A-AF67-FD41079629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5" y="1013"/>
                <a:ext cx="28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83031" name="Text Box 103">
                <a:extLst>
                  <a:ext uri="{FF2B5EF4-FFF2-40B4-BE49-F238E27FC236}">
                    <a16:creationId xmlns:a16="http://schemas.microsoft.com/office/drawing/2014/main" id="{4680C3F4-B504-490B-9EA4-340CC3CE1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2" y="1013"/>
                <a:ext cx="239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grpSp>
            <p:nvGrpSpPr>
              <p:cNvPr id="83032" name="Group 104">
                <a:extLst>
                  <a:ext uri="{FF2B5EF4-FFF2-40B4-BE49-F238E27FC236}">
                    <a16:creationId xmlns:a16="http://schemas.microsoft.com/office/drawing/2014/main" id="{ED346C4D-FAD7-417E-B78D-C245879EC3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2" y="1587"/>
                <a:ext cx="239" cy="232"/>
                <a:chOff x="1111" y="1491"/>
                <a:chExt cx="239" cy="232"/>
              </a:xfrm>
            </p:grpSpPr>
            <p:sp>
              <p:nvSpPr>
                <p:cNvPr id="83039" name="Text Box 105">
                  <a:extLst>
                    <a:ext uri="{FF2B5EF4-FFF2-40B4-BE49-F238E27FC236}">
                      <a16:creationId xmlns:a16="http://schemas.microsoft.com/office/drawing/2014/main" id="{975FF397-92B3-44B0-BCA8-D30B12DAA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1" y="1491"/>
                  <a:ext cx="239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400" b="0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sp>
              <p:nvSpPr>
                <p:cNvPr id="83040" name="Line 106">
                  <a:extLst>
                    <a:ext uri="{FF2B5EF4-FFF2-40B4-BE49-F238E27FC236}">
                      <a16:creationId xmlns:a16="http://schemas.microsoft.com/office/drawing/2014/main" id="{AA10B85B-00AA-4FDF-A4B4-037D457EC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3" y="1523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3033" name="Line 107">
                <a:extLst>
                  <a:ext uri="{FF2B5EF4-FFF2-40B4-BE49-F238E27FC236}">
                    <a16:creationId xmlns:a16="http://schemas.microsoft.com/office/drawing/2014/main" id="{8494691F-4514-489B-BE53-D6F306B6E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" y="1109"/>
                <a:ext cx="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3034" name="Line 108">
                <a:extLst>
                  <a:ext uri="{FF2B5EF4-FFF2-40B4-BE49-F238E27FC236}">
                    <a16:creationId xmlns:a16="http://schemas.microsoft.com/office/drawing/2014/main" id="{532A6B61-248A-411F-A505-FE292372A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" y="1682"/>
                <a:ext cx="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3035" name="Line 109">
                <a:extLst>
                  <a:ext uri="{FF2B5EF4-FFF2-40B4-BE49-F238E27FC236}">
                    <a16:creationId xmlns:a16="http://schemas.microsoft.com/office/drawing/2014/main" id="{A1AE4F36-ABF5-43F3-90F5-12F8D7896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1395"/>
                <a:ext cx="3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3036" name="Text Box 110">
                <a:extLst>
                  <a:ext uri="{FF2B5EF4-FFF2-40B4-BE49-F238E27FC236}">
                    <a16:creationId xmlns:a16="http://schemas.microsoft.com/office/drawing/2014/main" id="{0EE11406-34F6-40E0-9ACD-4E2267C86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5" y="1292"/>
                <a:ext cx="42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</a:rPr>
                  <a:t>CLK</a:t>
                </a:r>
              </a:p>
            </p:txBody>
          </p:sp>
          <p:sp>
            <p:nvSpPr>
              <p:cNvPr id="83037" name="Line 111">
                <a:extLst>
                  <a:ext uri="{FF2B5EF4-FFF2-40B4-BE49-F238E27FC236}">
                    <a16:creationId xmlns:a16="http://schemas.microsoft.com/office/drawing/2014/main" id="{8AD9E57F-E435-4F51-86EB-31325EA09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13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3038" name="Line 112">
                <a:extLst>
                  <a:ext uri="{FF2B5EF4-FFF2-40B4-BE49-F238E27FC236}">
                    <a16:creationId xmlns:a16="http://schemas.microsoft.com/office/drawing/2014/main" id="{9FDD5C0D-1F2A-426D-9CE4-ADDDD0764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6" y="139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3027" name="Text Box 130">
              <a:extLst>
                <a:ext uri="{FF2B5EF4-FFF2-40B4-BE49-F238E27FC236}">
                  <a16:creationId xmlns:a16="http://schemas.microsoft.com/office/drawing/2014/main" id="{AF98F223-B5FC-4EC5-BCE9-D3C05F372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23" y="2072659"/>
              <a:ext cx="876300" cy="36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CLKA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818EA6-853B-4D2C-A853-4C0152C4AF1A}"/>
              </a:ext>
            </a:extLst>
          </p:cNvPr>
          <p:cNvGrpSpPr>
            <a:grpSpLocks/>
          </p:cNvGrpSpPr>
          <p:nvPr/>
        </p:nvGrpSpPr>
        <p:grpSpPr bwMode="auto">
          <a:xfrm>
            <a:off x="4278314" y="4764088"/>
            <a:ext cx="5680075" cy="366712"/>
            <a:chOff x="2754313" y="4763604"/>
            <a:chExt cx="5680493" cy="367196"/>
          </a:xfrm>
        </p:grpSpPr>
        <p:sp>
          <p:nvSpPr>
            <p:cNvPr id="83012" name="Line 70">
              <a:extLst>
                <a:ext uri="{FF2B5EF4-FFF2-40B4-BE49-F238E27FC236}">
                  <a16:creationId xmlns:a16="http://schemas.microsoft.com/office/drawing/2014/main" id="{54E46EDA-F572-4E07-AA77-61344112A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4806" y="4765392"/>
              <a:ext cx="0" cy="303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13" name="Line 74">
              <a:extLst>
                <a:ext uri="{FF2B5EF4-FFF2-40B4-BE49-F238E27FC236}">
                  <a16:creationId xmlns:a16="http://schemas.microsoft.com/office/drawing/2014/main" id="{134ED009-E433-46E4-BEBA-0C9B6B6A4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84044" y="4765392"/>
              <a:ext cx="0" cy="303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14" name="Line 78">
              <a:extLst>
                <a:ext uri="{FF2B5EF4-FFF2-40B4-BE49-F238E27FC236}">
                  <a16:creationId xmlns:a16="http://schemas.microsoft.com/office/drawing/2014/main" id="{220D584D-FD5D-40EE-912A-664DC4568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1694" y="4765392"/>
              <a:ext cx="0" cy="303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15" name="Line 69">
              <a:extLst>
                <a:ext uri="{FF2B5EF4-FFF2-40B4-BE49-F238E27FC236}">
                  <a16:creationId xmlns:a16="http://schemas.microsoft.com/office/drawing/2014/main" id="{C24C1F5F-A2B7-4B8A-9CE6-82FFA8D06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643" y="5066816"/>
              <a:ext cx="606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16" name="Line 70">
              <a:extLst>
                <a:ext uri="{FF2B5EF4-FFF2-40B4-BE49-F238E27FC236}">
                  <a16:creationId xmlns:a16="http://schemas.microsoft.com/office/drawing/2014/main" id="{7326C445-97F3-40C3-B6E2-8EFD224C2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5068" y="4763604"/>
              <a:ext cx="0" cy="303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17" name="Line 71">
              <a:extLst>
                <a:ext uri="{FF2B5EF4-FFF2-40B4-BE49-F238E27FC236}">
                  <a16:creationId xmlns:a16="http://schemas.microsoft.com/office/drawing/2014/main" id="{FD082C7D-119F-4D3F-A91F-9CDD77FCC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068" y="4763604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18" name="Line 73">
              <a:extLst>
                <a:ext uri="{FF2B5EF4-FFF2-40B4-BE49-F238E27FC236}">
                  <a16:creationId xmlns:a16="http://schemas.microsoft.com/office/drawing/2014/main" id="{A4C79433-4F1B-4AC6-8144-5DC17CDDC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481" y="5066816"/>
              <a:ext cx="1139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19" name="Line 74">
              <a:extLst>
                <a:ext uri="{FF2B5EF4-FFF2-40B4-BE49-F238E27FC236}">
                  <a16:creationId xmlns:a16="http://schemas.microsoft.com/office/drawing/2014/main" id="{0DF4F8C9-CAA2-4646-88BB-5C015A110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4306" y="4763604"/>
              <a:ext cx="0" cy="303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20" name="Line 75">
              <a:extLst>
                <a:ext uri="{FF2B5EF4-FFF2-40B4-BE49-F238E27FC236}">
                  <a16:creationId xmlns:a16="http://schemas.microsoft.com/office/drawing/2014/main" id="{47B5CE5B-28BC-4F80-9762-9F470918D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4306" y="4763604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21" name="Line 77">
              <a:extLst>
                <a:ext uri="{FF2B5EF4-FFF2-40B4-BE49-F238E27FC236}">
                  <a16:creationId xmlns:a16="http://schemas.microsoft.com/office/drawing/2014/main" id="{518F05A8-624E-4ADB-B5E0-E038AD78A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718" y="5066816"/>
              <a:ext cx="1138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22" name="Line 78">
              <a:extLst>
                <a:ext uri="{FF2B5EF4-FFF2-40B4-BE49-F238E27FC236}">
                  <a16:creationId xmlns:a16="http://schemas.microsoft.com/office/drawing/2014/main" id="{A6E9703C-492D-4660-937E-FD923790C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1956" y="4763604"/>
              <a:ext cx="0" cy="303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23" name="Line 79">
              <a:extLst>
                <a:ext uri="{FF2B5EF4-FFF2-40B4-BE49-F238E27FC236}">
                  <a16:creationId xmlns:a16="http://schemas.microsoft.com/office/drawing/2014/main" id="{B62AE388-06E9-49C9-81B7-B52B8DFC3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956" y="4763604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24" name="Line 98">
              <a:extLst>
                <a:ext uri="{FF2B5EF4-FFF2-40B4-BE49-F238E27FC236}">
                  <a16:creationId xmlns:a16="http://schemas.microsoft.com/office/drawing/2014/main" id="{AEBD5B3A-3DAD-41DB-AA28-A914703CD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1368" y="5066816"/>
              <a:ext cx="833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25" name="Text Box 34">
              <a:extLst>
                <a:ext uri="{FF2B5EF4-FFF2-40B4-BE49-F238E27FC236}">
                  <a16:creationId xmlns:a16="http://schemas.microsoft.com/office/drawing/2014/main" id="{C7760109-1320-43B1-8897-45CA69ABB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4313" y="4764088"/>
              <a:ext cx="9112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CLKA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E6D74-ABAD-478B-B411-AB63F7698F70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4187826"/>
            <a:ext cx="2673351" cy="1139825"/>
            <a:chOff x="-75306" y="4187825"/>
            <a:chExt cx="2674044" cy="1366838"/>
          </a:xfrm>
        </p:grpSpPr>
        <p:sp>
          <p:nvSpPr>
            <p:cNvPr id="82998" name="Rectangle 114">
              <a:extLst>
                <a:ext uri="{FF2B5EF4-FFF2-40B4-BE49-F238E27FC236}">
                  <a16:creationId xmlns:a16="http://schemas.microsoft.com/office/drawing/2014/main" id="{BE37F39D-17BE-4A50-B85E-E1E6E4E9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4187825"/>
              <a:ext cx="833437" cy="13668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82999" name="Line 115">
              <a:extLst>
                <a:ext uri="{FF2B5EF4-FFF2-40B4-BE49-F238E27FC236}">
                  <a16:creationId xmlns:a16="http://schemas.microsoft.com/office/drawing/2014/main" id="{69967652-03E9-4075-B30F-C3A16F553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75" y="4416425"/>
              <a:ext cx="531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00" name="Text Box 116">
              <a:extLst>
                <a:ext uri="{FF2B5EF4-FFF2-40B4-BE49-F238E27FC236}">
                  <a16:creationId xmlns:a16="http://schemas.microsoft.com/office/drawing/2014/main" id="{46E67C43-C44E-43B8-ACB9-3749F65D3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100" y="4264025"/>
              <a:ext cx="455613" cy="36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83001" name="Text Box 117">
              <a:extLst>
                <a:ext uri="{FF2B5EF4-FFF2-40B4-BE49-F238E27FC236}">
                  <a16:creationId xmlns:a16="http://schemas.microsoft.com/office/drawing/2014/main" id="{08470900-0967-45C9-960B-9922D254E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174" y="4264025"/>
              <a:ext cx="530225" cy="36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Q</a:t>
              </a:r>
              <a:r>
                <a:rPr lang="en-US" altLang="en-US" sz="1400" b="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3002" name="Text Box 119">
              <a:extLst>
                <a:ext uri="{FF2B5EF4-FFF2-40B4-BE49-F238E27FC236}">
                  <a16:creationId xmlns:a16="http://schemas.microsoft.com/office/drawing/2014/main" id="{46207334-AF09-4B7A-B141-71E94FD50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863" y="5175251"/>
              <a:ext cx="449262" cy="36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Q</a:t>
              </a:r>
              <a:r>
                <a:rPr lang="en-US" altLang="en-US" sz="1400" b="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3003" name="Line 120">
              <a:extLst>
                <a:ext uri="{FF2B5EF4-FFF2-40B4-BE49-F238E27FC236}">
                  <a16:creationId xmlns:a16="http://schemas.microsoft.com/office/drawing/2014/main" id="{CA4C9028-74C8-466C-8CBD-126D4E364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6496" y="5238950"/>
              <a:ext cx="1873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04" name="Line 121">
              <a:extLst>
                <a:ext uri="{FF2B5EF4-FFF2-40B4-BE49-F238E27FC236}">
                  <a16:creationId xmlns:a16="http://schemas.microsoft.com/office/drawing/2014/main" id="{C22E63B4-BEF8-4F68-A759-D66832AFE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25" y="4416425"/>
              <a:ext cx="455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05" name="Line 122">
              <a:extLst>
                <a:ext uri="{FF2B5EF4-FFF2-40B4-BE49-F238E27FC236}">
                  <a16:creationId xmlns:a16="http://schemas.microsoft.com/office/drawing/2014/main" id="{2FC84CE6-94F3-415E-8D18-374CE731C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25" y="5326063"/>
              <a:ext cx="455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06" name="Line 123">
              <a:extLst>
                <a:ext uri="{FF2B5EF4-FFF2-40B4-BE49-F238E27FC236}">
                  <a16:creationId xmlns:a16="http://schemas.microsoft.com/office/drawing/2014/main" id="{C44340F7-B74F-4117-A328-886A5DE1E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75" y="4870450"/>
              <a:ext cx="455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07" name="Text Box 124">
              <a:extLst>
                <a:ext uri="{FF2B5EF4-FFF2-40B4-BE49-F238E27FC236}">
                  <a16:creationId xmlns:a16="http://schemas.microsoft.com/office/drawing/2014/main" id="{CC1D03DD-C91D-445A-9C82-51227643F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340" y="4693837"/>
              <a:ext cx="530225" cy="36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83008" name="Line 125">
              <a:extLst>
                <a:ext uri="{FF2B5EF4-FFF2-40B4-BE49-F238E27FC236}">
                  <a16:creationId xmlns:a16="http://schemas.microsoft.com/office/drawing/2014/main" id="{E54E52AB-AA99-490B-97DF-62FDD4B7C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88" y="4795838"/>
              <a:ext cx="76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09" name="Line 126">
              <a:extLst>
                <a:ext uri="{FF2B5EF4-FFF2-40B4-BE49-F238E27FC236}">
                  <a16:creationId xmlns:a16="http://schemas.microsoft.com/office/drawing/2014/main" id="{04EAF7DC-2191-4F04-A53A-70882FB9F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9688" y="4872038"/>
              <a:ext cx="76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010" name="Oval 127">
              <a:extLst>
                <a:ext uri="{FF2B5EF4-FFF2-40B4-BE49-F238E27FC236}">
                  <a16:creationId xmlns:a16="http://schemas.microsoft.com/office/drawing/2014/main" id="{78599F5F-84C9-4C5B-985B-91EB0AA2F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488" y="4829175"/>
              <a:ext cx="76200" cy="76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83011" name="Text Box 34">
              <a:extLst>
                <a:ext uri="{FF2B5EF4-FFF2-40B4-BE49-F238E27FC236}">
                  <a16:creationId xmlns:a16="http://schemas.microsoft.com/office/drawing/2014/main" id="{BF9D6032-C2F9-4595-B801-CFC5BF393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5306" y="4668035"/>
              <a:ext cx="911225" cy="36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CLKA</a:t>
              </a:r>
            </a:p>
          </p:txBody>
        </p:sp>
      </p:grpSp>
      <p:sp>
        <p:nvSpPr>
          <p:cNvPr id="130" name="Text Box 105">
            <a:extLst>
              <a:ext uri="{FF2B5EF4-FFF2-40B4-BE49-F238E27FC236}">
                <a16:creationId xmlns:a16="http://schemas.microsoft.com/office/drawing/2014/main" id="{F2CD8E42-65D6-454E-B79D-A7DFBB9FB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9" y="2720976"/>
            <a:ext cx="232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Assume Q=0  initially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5E7B6B-5F1B-4D54-92D4-D0D4D75CA8F2}"/>
              </a:ext>
            </a:extLst>
          </p:cNvPr>
          <p:cNvGrpSpPr>
            <a:grpSpLocks/>
          </p:cNvGrpSpPr>
          <p:nvPr/>
        </p:nvGrpSpPr>
        <p:grpSpPr bwMode="auto">
          <a:xfrm>
            <a:off x="4213225" y="2108201"/>
            <a:ext cx="5829300" cy="423863"/>
            <a:chOff x="2689842" y="2108771"/>
            <a:chExt cx="5828683" cy="422525"/>
          </a:xfrm>
        </p:grpSpPr>
        <p:sp>
          <p:nvSpPr>
            <p:cNvPr id="82983" name="Text Box 34">
              <a:extLst>
                <a:ext uri="{FF2B5EF4-FFF2-40B4-BE49-F238E27FC236}">
                  <a16:creationId xmlns:a16="http://schemas.microsoft.com/office/drawing/2014/main" id="{9CB27835-92DB-4942-992B-5CF3EC922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842" y="2164584"/>
              <a:ext cx="9112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CLKA</a:t>
              </a:r>
            </a:p>
          </p:txBody>
        </p:sp>
        <p:grpSp>
          <p:nvGrpSpPr>
            <p:cNvPr id="82984" name="Group 6">
              <a:extLst>
                <a:ext uri="{FF2B5EF4-FFF2-40B4-BE49-F238E27FC236}">
                  <a16:creationId xmlns:a16="http://schemas.microsoft.com/office/drawing/2014/main" id="{8F0544D1-93BC-49C0-B208-29EE984DE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2363" y="2108771"/>
              <a:ext cx="4856162" cy="305000"/>
              <a:chOff x="3662363" y="2108771"/>
              <a:chExt cx="4856162" cy="305000"/>
            </a:xfrm>
          </p:grpSpPr>
          <p:sp>
            <p:nvSpPr>
              <p:cNvPr id="82985" name="Line 21">
                <a:extLst>
                  <a:ext uri="{FF2B5EF4-FFF2-40B4-BE49-F238E27FC236}">
                    <a16:creationId xmlns:a16="http://schemas.microsoft.com/office/drawing/2014/main" id="{6339BBCD-5C14-484A-A4EF-979675185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363" y="2411983"/>
                <a:ext cx="6064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86" name="Line 23">
                <a:extLst>
                  <a:ext uri="{FF2B5EF4-FFF2-40B4-BE49-F238E27FC236}">
                    <a16:creationId xmlns:a16="http://schemas.microsoft.com/office/drawing/2014/main" id="{9040F0C5-2ADB-4E41-96DA-0C9E6B7C8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8788" y="2108771"/>
                <a:ext cx="3794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87" name="Line 24">
                <a:extLst>
                  <a:ext uri="{FF2B5EF4-FFF2-40B4-BE49-F238E27FC236}">
                    <a16:creationId xmlns:a16="http://schemas.microsoft.com/office/drawing/2014/main" id="{70149CFE-4509-4259-8978-8FB0F6B0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8200" y="2108771"/>
                <a:ext cx="0" cy="3032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88" name="Line 25">
                <a:extLst>
                  <a:ext uri="{FF2B5EF4-FFF2-40B4-BE49-F238E27FC236}">
                    <a16:creationId xmlns:a16="http://schemas.microsoft.com/office/drawing/2014/main" id="{5BA9C537-4C8E-4466-A1A8-E60140CC2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8200" y="2411983"/>
                <a:ext cx="11398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89" name="Line 27">
                <a:extLst>
                  <a:ext uri="{FF2B5EF4-FFF2-40B4-BE49-F238E27FC236}">
                    <a16:creationId xmlns:a16="http://schemas.microsoft.com/office/drawing/2014/main" id="{2F2F1573-8EAD-46F4-A506-7B7E9FFDB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8025" y="2108771"/>
                <a:ext cx="3794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90" name="Line 28">
                <a:extLst>
                  <a:ext uri="{FF2B5EF4-FFF2-40B4-BE49-F238E27FC236}">
                    <a16:creationId xmlns:a16="http://schemas.microsoft.com/office/drawing/2014/main" id="{5A6F7966-8C1B-4184-ADAA-811F5CF9D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67438" y="2108771"/>
                <a:ext cx="0" cy="3032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91" name="Line 29">
                <a:extLst>
                  <a:ext uri="{FF2B5EF4-FFF2-40B4-BE49-F238E27FC236}">
                    <a16:creationId xmlns:a16="http://schemas.microsoft.com/office/drawing/2014/main" id="{EA393750-0827-4AEB-A6D0-23B26866C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67438" y="2411983"/>
                <a:ext cx="11382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92" name="Line 31">
                <a:extLst>
                  <a:ext uri="{FF2B5EF4-FFF2-40B4-BE49-F238E27FC236}">
                    <a16:creationId xmlns:a16="http://schemas.microsoft.com/office/drawing/2014/main" id="{8BCDDAC3-8C3D-41B9-9D3E-A91AF8319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05675" y="2108771"/>
                <a:ext cx="3794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93" name="Line 51">
                <a:extLst>
                  <a:ext uri="{FF2B5EF4-FFF2-40B4-BE49-F238E27FC236}">
                    <a16:creationId xmlns:a16="http://schemas.microsoft.com/office/drawing/2014/main" id="{AC273AC1-027B-41A0-9BF7-68EE4BDB5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5846" y="2108771"/>
                <a:ext cx="0" cy="3032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94" name="Line 52">
                <a:extLst>
                  <a:ext uri="{FF2B5EF4-FFF2-40B4-BE49-F238E27FC236}">
                    <a16:creationId xmlns:a16="http://schemas.microsoft.com/office/drawing/2014/main" id="{18235C02-9415-4A0B-BC60-0BCECBA35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5088" y="2411983"/>
                <a:ext cx="8334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95" name="Line 24">
                <a:extLst>
                  <a:ext uri="{FF2B5EF4-FFF2-40B4-BE49-F238E27FC236}">
                    <a16:creationId xmlns:a16="http://schemas.microsoft.com/office/drawing/2014/main" id="{12C250FA-FB72-4477-81B6-958368CCD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3458" y="2110559"/>
                <a:ext cx="0" cy="3032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96" name="Line 28">
                <a:extLst>
                  <a:ext uri="{FF2B5EF4-FFF2-40B4-BE49-F238E27FC236}">
                    <a16:creationId xmlns:a16="http://schemas.microsoft.com/office/drawing/2014/main" id="{75BE3EC0-817C-472C-9DFD-95D671FF5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2696" y="2110559"/>
                <a:ext cx="0" cy="3032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997" name="Line 51">
                <a:extLst>
                  <a:ext uri="{FF2B5EF4-FFF2-40B4-BE49-F238E27FC236}">
                    <a16:creationId xmlns:a16="http://schemas.microsoft.com/office/drawing/2014/main" id="{F4D10DA3-351E-40F9-89A6-FC1808600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10346" y="2110559"/>
                <a:ext cx="0" cy="3032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5318" name="Line 22">
            <a:extLst>
              <a:ext uri="{FF2B5EF4-FFF2-40B4-BE49-F238E27FC236}">
                <a16:creationId xmlns:a16="http://schemas.microsoft.com/office/drawing/2014/main" id="{3202CB70-2DBD-4ABE-B4D0-568732A3B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3900" y="2103438"/>
            <a:ext cx="0" cy="303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22" name="Line 26">
            <a:extLst>
              <a:ext uri="{FF2B5EF4-FFF2-40B4-BE49-F238E27FC236}">
                <a16:creationId xmlns:a16="http://schemas.microsoft.com/office/drawing/2014/main" id="{C5637329-DE18-42B3-8310-F73A28629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2025" y="2103438"/>
            <a:ext cx="0" cy="303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26" name="Line 30">
            <a:extLst>
              <a:ext uri="{FF2B5EF4-FFF2-40B4-BE49-F238E27FC236}">
                <a16:creationId xmlns:a16="http://schemas.microsoft.com/office/drawing/2014/main" id="{A16FAF85-1D76-4924-83C0-92C7016EF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9675" y="2103438"/>
            <a:ext cx="0" cy="303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84" name="Text Box 88">
            <a:extLst>
              <a:ext uri="{FF2B5EF4-FFF2-40B4-BE49-F238E27FC236}">
                <a16:creationId xmlns:a16="http://schemas.microsoft.com/office/drawing/2014/main" id="{2ED4839A-2F37-44CD-A139-759A39E2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6" y="4002088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55386" name="Text Box 90">
            <a:extLst>
              <a:ext uri="{FF2B5EF4-FFF2-40B4-BE49-F238E27FC236}">
                <a16:creationId xmlns:a16="http://schemas.microsoft.com/office/drawing/2014/main" id="{8CA68A79-DE9F-473A-B838-5AA5EA12A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400685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55391" name="Text Box 95">
            <a:extLst>
              <a:ext uri="{FF2B5EF4-FFF2-40B4-BE49-F238E27FC236}">
                <a16:creationId xmlns:a16="http://schemas.microsoft.com/office/drawing/2014/main" id="{E537CE3B-60B2-424E-8C7F-B0E764DA9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8" y="400685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55368" name="Line 72">
            <a:extLst>
              <a:ext uri="{FF2B5EF4-FFF2-40B4-BE49-F238E27FC236}">
                <a16:creationId xmlns:a16="http://schemas.microsoft.com/office/drawing/2014/main" id="{93B48A13-07AB-46C8-B1A7-ACA24479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4764088"/>
            <a:ext cx="0" cy="303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72" name="Line 76">
            <a:extLst>
              <a:ext uri="{FF2B5EF4-FFF2-40B4-BE49-F238E27FC236}">
                <a16:creationId xmlns:a16="http://schemas.microsoft.com/office/drawing/2014/main" id="{1BF8BBFE-B732-453E-9F48-26605ABE7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4764088"/>
            <a:ext cx="0" cy="303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93" name="Line 97">
            <a:extLst>
              <a:ext uri="{FF2B5EF4-FFF2-40B4-BE49-F238E27FC236}">
                <a16:creationId xmlns:a16="http://schemas.microsoft.com/office/drawing/2014/main" id="{4BCEC8D3-5706-45A8-B30C-C88D1CE32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4950" y="4764088"/>
            <a:ext cx="0" cy="303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4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3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1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500"/>
                                        <p:tgtEl>
                                          <p:spTgt spid="5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2" grpId="0"/>
      <p:bldP spid="55337" grpId="0"/>
      <p:bldP spid="55339" grpId="0"/>
      <p:bldP spid="55344" grpId="0"/>
      <p:bldP spid="137" grpId="0"/>
      <p:bldP spid="55384" grpId="0"/>
      <p:bldP spid="55386" grpId="0"/>
      <p:bldP spid="553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"/>
            <a:ext cx="8229600" cy="678467"/>
          </a:xfrm>
        </p:spPr>
        <p:txBody>
          <a:bodyPr>
            <a:normAutofit/>
          </a:bodyPr>
          <a:lstStyle/>
          <a:p>
            <a:r>
              <a:rPr lang="en-GB" sz="3100" b="1" dirty="0">
                <a:solidFill>
                  <a:srgbClr val="FF0000"/>
                </a:solidFill>
              </a:rPr>
              <a:t>J-K Flip flop</a:t>
            </a:r>
          </a:p>
        </p:txBody>
      </p:sp>
      <p:graphicFrame>
        <p:nvGraphicFramePr>
          <p:cNvPr id="24" name="object 4"/>
          <p:cNvGraphicFramePr>
            <a:graphicFrameLocks noGrp="1"/>
          </p:cNvGraphicFramePr>
          <p:nvPr/>
        </p:nvGraphicFramePr>
        <p:xfrm>
          <a:off x="5181600" y="3089565"/>
          <a:ext cx="5181600" cy="3475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805">
                <a:tc>
                  <a:txBody>
                    <a:bodyPr/>
                    <a:lstStyle/>
                    <a:p>
                      <a:pPr marL="2825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i="1" dirty="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lang="en-GB" sz="2800" b="1" dirty="0">
                        <a:solidFill>
                          <a:srgbClr val="0066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lang="en-IN" sz="2400" b="1" i="1" dirty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lang="en-IN" sz="2400" b="1" i="1" dirty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700" b="1" i="1" baseline="-10802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700" b="1" baseline="-10802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3600" b="1" i="1" baseline="694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r>
                        <a:rPr lang="en-IN" sz="1800" b="1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of Operation</a:t>
                      </a:r>
                      <a:endParaRPr sz="18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68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lang="en-IN" sz="1800" dirty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hold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368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lang="en-IN" sz="1800" dirty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clear (reset)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368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lang="en-IN" sz="1800" dirty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set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81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318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Arial"/>
                          <a:cs typeface="Arial"/>
                        </a:rPr>
                        <a:t>Toggle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858000" y="1447800"/>
            <a:ext cx="27432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rgbClr val="002060"/>
                </a:solidFill>
              </a:rPr>
              <a:t>(</a:t>
            </a:r>
            <a:r>
              <a:rPr lang="en-IN" sz="2300" b="1" dirty="0" err="1">
                <a:solidFill>
                  <a:srgbClr val="002060"/>
                </a:solidFill>
              </a:rPr>
              <a:t>i</a:t>
            </a:r>
            <a:r>
              <a:rPr lang="en-IN" sz="2300" b="1" dirty="0">
                <a:solidFill>
                  <a:srgbClr val="002060"/>
                </a:solidFill>
              </a:rPr>
              <a:t>) Circuit diagram</a:t>
            </a:r>
            <a:endParaRPr lang="en-IN" sz="2300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5600" y="4495800"/>
            <a:ext cx="2286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rgbClr val="002060"/>
                </a:solidFill>
              </a:rPr>
              <a:t>(ii) Truth Table</a:t>
            </a:r>
            <a:endParaRPr lang="en-IN" sz="2300" dirty="0">
              <a:solidFill>
                <a:srgbClr val="002060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6" y="685800"/>
            <a:ext cx="4905375" cy="210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3883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1" y="457200"/>
            <a:ext cx="347441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300" b="1" dirty="0">
                <a:solidFill>
                  <a:srgbClr val="002060"/>
                </a:solidFill>
              </a:rPr>
              <a:t>(iii) Characteristic Equation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1" y="1371600"/>
            <a:ext cx="185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3352800" y="1295400"/>
            <a:ext cx="19812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057401" y="2514600"/>
            <a:ext cx="256724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300" b="1" dirty="0">
                <a:solidFill>
                  <a:srgbClr val="002060"/>
                </a:solidFill>
              </a:rPr>
              <a:t>(iv) Excitation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1" y="5562600"/>
            <a:ext cx="229934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300" b="1" dirty="0">
                <a:solidFill>
                  <a:srgbClr val="002060"/>
                </a:solidFill>
              </a:rPr>
              <a:t>(v) State Diagram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1" y="457200"/>
            <a:ext cx="4238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4478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2438401"/>
            <a:ext cx="3352800" cy="259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 descr="State Tables and State Diagram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1" y="5410201"/>
            <a:ext cx="3171825" cy="1181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28601"/>
            <a:ext cx="6147324" cy="568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>
                <a:solidFill>
                  <a:srgbClr val="002060"/>
                </a:solidFill>
              </a:rPr>
              <a:t>(V) Timing (or) Switching (or) Waveform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914400"/>
            <a:ext cx="1452642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FF0000"/>
                </a:solidFill>
              </a:rPr>
              <a:t>When Qn=1</a:t>
            </a:r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1447801"/>
            <a:ext cx="63341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B8B60B5-AFB5-4003-A827-1D9BCF4F4805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3676651"/>
            <a:ext cx="3182938" cy="2684463"/>
            <a:chOff x="3667393" y="553608"/>
            <a:chExt cx="3183901" cy="2181667"/>
          </a:xfrm>
        </p:grpSpPr>
        <p:grpSp>
          <p:nvGrpSpPr>
            <p:cNvPr id="85168" name="Group 232">
              <a:extLst>
                <a:ext uri="{FF2B5EF4-FFF2-40B4-BE49-F238E27FC236}">
                  <a16:creationId xmlns:a16="http://schemas.microsoft.com/office/drawing/2014/main" id="{510F4B05-65BC-4230-89B2-142B66F49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7393" y="553608"/>
              <a:ext cx="1059833" cy="2181666"/>
              <a:chOff x="2097366" y="3779335"/>
              <a:chExt cx="973154" cy="2292089"/>
            </a:xfrm>
          </p:grpSpPr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BBC4D7D0-9ED1-4B80-B623-A3DBE6C925EC}"/>
                  </a:ext>
                </a:extLst>
              </p:cNvPr>
              <p:cNvCxnSpPr/>
              <p:nvPr/>
            </p:nvCxnSpPr>
            <p:spPr bwMode="auto">
              <a:xfrm>
                <a:off x="2097366" y="4088381"/>
                <a:ext cx="0" cy="197355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004733E8-BB68-45BA-BE82-D6A9F7928475}"/>
                  </a:ext>
                </a:extLst>
              </p:cNvPr>
              <p:cNvCxnSpPr/>
              <p:nvPr/>
            </p:nvCxnSpPr>
            <p:spPr bwMode="auto">
              <a:xfrm>
                <a:off x="3069924" y="3779335"/>
                <a:ext cx="0" cy="229209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1CF0D6A-DA9B-4552-8991-DB7984E24D25}"/>
                </a:ext>
              </a:extLst>
            </p:cNvPr>
            <p:cNvCxnSpPr/>
            <p:nvPr/>
          </p:nvCxnSpPr>
          <p:spPr bwMode="auto">
            <a:xfrm>
              <a:off x="5798463" y="553608"/>
              <a:ext cx="0" cy="21816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2C011D5-CE91-4A6B-B182-299FEA17CF80}"/>
                </a:ext>
              </a:extLst>
            </p:cNvPr>
            <p:cNvCxnSpPr/>
            <p:nvPr/>
          </p:nvCxnSpPr>
          <p:spPr bwMode="auto">
            <a:xfrm>
              <a:off x="6851294" y="787128"/>
              <a:ext cx="0" cy="19391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91DBA0-A88C-4E54-B005-CDA0BE7AEC45}"/>
              </a:ext>
            </a:extLst>
          </p:cNvPr>
          <p:cNvGrpSpPr>
            <a:grpSpLocks/>
          </p:cNvGrpSpPr>
          <p:nvPr/>
        </p:nvGrpSpPr>
        <p:grpSpPr bwMode="auto">
          <a:xfrm>
            <a:off x="5178426" y="474663"/>
            <a:ext cx="4259263" cy="2508250"/>
            <a:chOff x="3654384" y="544513"/>
            <a:chExt cx="4258721" cy="2190762"/>
          </a:xfrm>
        </p:grpSpPr>
        <p:grpSp>
          <p:nvGrpSpPr>
            <p:cNvPr id="85162" name="Group 210">
              <a:extLst>
                <a:ext uri="{FF2B5EF4-FFF2-40B4-BE49-F238E27FC236}">
                  <a16:creationId xmlns:a16="http://schemas.microsoft.com/office/drawing/2014/main" id="{5C9DD7F8-1944-481E-87E2-117F634E0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4384" y="553608"/>
              <a:ext cx="4258721" cy="2181666"/>
              <a:chOff x="2085426" y="3779335"/>
              <a:chExt cx="3910426" cy="2292089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70DA674-CCF5-4DA7-8686-65A35C3E102F}"/>
                  </a:ext>
                </a:extLst>
              </p:cNvPr>
              <p:cNvCxnSpPr/>
              <p:nvPr/>
            </p:nvCxnSpPr>
            <p:spPr bwMode="auto">
              <a:xfrm>
                <a:off x="2085426" y="4088805"/>
                <a:ext cx="0" cy="197242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3388025-EFF8-4943-964C-9B051C81C846}"/>
                  </a:ext>
                </a:extLst>
              </p:cNvPr>
              <p:cNvCxnSpPr/>
              <p:nvPr/>
            </p:nvCxnSpPr>
            <p:spPr bwMode="auto">
              <a:xfrm>
                <a:off x="3070684" y="3779976"/>
                <a:ext cx="0" cy="22914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840ED18-61C0-4CEA-8D17-1D800C51CCAC}"/>
                  </a:ext>
                </a:extLst>
              </p:cNvPr>
              <p:cNvCxnSpPr/>
              <p:nvPr/>
            </p:nvCxnSpPr>
            <p:spPr bwMode="auto">
              <a:xfrm>
                <a:off x="5995852" y="4077151"/>
                <a:ext cx="0" cy="198407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FAE6301-41EE-4D2F-8D88-406805D9071F}"/>
                </a:ext>
              </a:extLst>
            </p:cNvPr>
            <p:cNvCxnSpPr/>
            <p:nvPr/>
          </p:nvCxnSpPr>
          <p:spPr bwMode="auto">
            <a:xfrm>
              <a:off x="5789300" y="554218"/>
              <a:ext cx="0" cy="21810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5E45763-F734-4CDC-A776-18BAD31D8DE3}"/>
                </a:ext>
              </a:extLst>
            </p:cNvPr>
            <p:cNvCxnSpPr/>
            <p:nvPr/>
          </p:nvCxnSpPr>
          <p:spPr bwMode="auto">
            <a:xfrm>
              <a:off x="6851202" y="544513"/>
              <a:ext cx="0" cy="2181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642" name="Group 4">
            <a:extLst>
              <a:ext uri="{FF2B5EF4-FFF2-40B4-BE49-F238E27FC236}">
                <a16:creationId xmlns:a16="http://schemas.microsoft.com/office/drawing/2014/main" id="{B6760601-838C-4AFF-AFC6-5EA9117205FF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911225"/>
            <a:ext cx="1820862" cy="1117600"/>
            <a:chOff x="824" y="1060"/>
            <a:chExt cx="1147" cy="861"/>
          </a:xfrm>
        </p:grpSpPr>
        <p:sp>
          <p:nvSpPr>
            <p:cNvPr id="85147" name="Rectangle 5">
              <a:extLst>
                <a:ext uri="{FF2B5EF4-FFF2-40B4-BE49-F238E27FC236}">
                  <a16:creationId xmlns:a16="http://schemas.microsoft.com/office/drawing/2014/main" id="{8473626D-DB55-4456-B9A9-BDD1BBAC6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060"/>
              <a:ext cx="525" cy="8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5148" name="Line 6">
              <a:extLst>
                <a:ext uri="{FF2B5EF4-FFF2-40B4-BE49-F238E27FC236}">
                  <a16:creationId xmlns:a16="http://schemas.microsoft.com/office/drawing/2014/main" id="{54F96BEA-2419-4CD8-BF11-FE2DD5541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204"/>
              <a:ext cx="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49" name="Line 7">
              <a:extLst>
                <a:ext uri="{FF2B5EF4-FFF2-40B4-BE49-F238E27FC236}">
                  <a16:creationId xmlns:a16="http://schemas.microsoft.com/office/drawing/2014/main" id="{15BB67B6-0B0F-44DA-ADD6-FF51C1E20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77"/>
              <a:ext cx="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50" name="Text Box 8">
              <a:extLst>
                <a:ext uri="{FF2B5EF4-FFF2-40B4-BE49-F238E27FC236}">
                  <a16:creationId xmlns:a16="http://schemas.microsoft.com/office/drawing/2014/main" id="{4B53C8A1-95F2-450C-B9DC-B784B2E35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108"/>
              <a:ext cx="287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85151" name="Text Box 9">
              <a:extLst>
                <a:ext uri="{FF2B5EF4-FFF2-40B4-BE49-F238E27FC236}">
                  <a16:creationId xmlns:a16="http://schemas.microsoft.com/office/drawing/2014/main" id="{F0300A21-2C55-4433-8DA2-E1D1F880E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682"/>
              <a:ext cx="287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85152" name="Text Box 10">
              <a:extLst>
                <a:ext uri="{FF2B5EF4-FFF2-40B4-BE49-F238E27FC236}">
                  <a16:creationId xmlns:a16="http://schemas.microsoft.com/office/drawing/2014/main" id="{FD45E339-2924-4C7F-9A2B-36A6C71B0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" y="1108"/>
              <a:ext cx="23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Q</a:t>
              </a:r>
            </a:p>
          </p:txBody>
        </p:sp>
        <p:grpSp>
          <p:nvGrpSpPr>
            <p:cNvPr id="85153" name="Group 11">
              <a:extLst>
                <a:ext uri="{FF2B5EF4-FFF2-40B4-BE49-F238E27FC236}">
                  <a16:creationId xmlns:a16="http://schemas.microsoft.com/office/drawing/2014/main" id="{D3DDE1AE-FAB1-4473-92B1-0C3B3588D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1682"/>
              <a:ext cx="239" cy="237"/>
              <a:chOff x="1111" y="1491"/>
              <a:chExt cx="239" cy="237"/>
            </a:xfrm>
          </p:grpSpPr>
          <p:sp>
            <p:nvSpPr>
              <p:cNvPr id="85160" name="Text Box 12">
                <a:extLst>
                  <a:ext uri="{FF2B5EF4-FFF2-40B4-BE49-F238E27FC236}">
                    <a16:creationId xmlns:a16="http://schemas.microsoft.com/office/drawing/2014/main" id="{D3524B92-64D2-467C-842E-FAAF85148B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1491"/>
                <a:ext cx="239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85161" name="Line 13">
                <a:extLst>
                  <a:ext uri="{FF2B5EF4-FFF2-40B4-BE49-F238E27FC236}">
                    <a16:creationId xmlns:a16="http://schemas.microsoft.com/office/drawing/2014/main" id="{128F3F34-9E96-4139-BF59-B161E8C53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3" y="1523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154" name="Line 14">
              <a:extLst>
                <a:ext uri="{FF2B5EF4-FFF2-40B4-BE49-F238E27FC236}">
                  <a16:creationId xmlns:a16="http://schemas.microsoft.com/office/drawing/2014/main" id="{52C77409-DA46-4029-A7B5-2E7421C99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204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55" name="Line 15">
              <a:extLst>
                <a:ext uri="{FF2B5EF4-FFF2-40B4-BE49-F238E27FC236}">
                  <a16:creationId xmlns:a16="http://schemas.microsoft.com/office/drawing/2014/main" id="{71E5F4C9-67FC-4CE0-8D8A-8264BE2D7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777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56" name="Line 16">
              <a:extLst>
                <a:ext uri="{FF2B5EF4-FFF2-40B4-BE49-F238E27FC236}">
                  <a16:creationId xmlns:a16="http://schemas.microsoft.com/office/drawing/2014/main" id="{4AB2F838-FB84-4B3D-B16B-B5EDC6C18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490"/>
              <a:ext cx="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57" name="Text Box 17">
              <a:extLst>
                <a:ext uri="{FF2B5EF4-FFF2-40B4-BE49-F238E27FC236}">
                  <a16:creationId xmlns:a16="http://schemas.microsoft.com/office/drawing/2014/main" id="{C83D524A-3646-47E2-A31C-871AB5606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1395"/>
              <a:ext cx="33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85158" name="Line 18">
              <a:extLst>
                <a:ext uri="{FF2B5EF4-FFF2-40B4-BE49-F238E27FC236}">
                  <a16:creationId xmlns:a16="http://schemas.microsoft.com/office/drawing/2014/main" id="{47FA1DFE-DCA8-4129-B927-0649E6DBB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443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59" name="Line 19">
              <a:extLst>
                <a:ext uri="{FF2B5EF4-FFF2-40B4-BE49-F238E27FC236}">
                  <a16:creationId xmlns:a16="http://schemas.microsoft.com/office/drawing/2014/main" id="{ABA95A16-4DAD-4679-84F9-2CA54D675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9" y="1491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97FD6D1-4773-4ADB-8979-DEB384BAA116}"/>
              </a:ext>
            </a:extLst>
          </p:cNvPr>
          <p:cNvGrpSpPr>
            <a:grpSpLocks/>
          </p:cNvGrpSpPr>
          <p:nvPr/>
        </p:nvGrpSpPr>
        <p:grpSpPr bwMode="auto">
          <a:xfrm>
            <a:off x="4275139" y="469901"/>
            <a:ext cx="5540375" cy="987425"/>
            <a:chOff x="2751138" y="469900"/>
            <a:chExt cx="5540375" cy="987425"/>
          </a:xfrm>
        </p:grpSpPr>
        <p:sp>
          <p:nvSpPr>
            <p:cNvPr id="85133" name="Line 20">
              <a:extLst>
                <a:ext uri="{FF2B5EF4-FFF2-40B4-BE49-F238E27FC236}">
                  <a16:creationId xmlns:a16="http://schemas.microsoft.com/office/drawing/2014/main" id="{014F0F47-473E-466C-B834-870BECF96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2950" y="847725"/>
              <a:ext cx="835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34" name="Line 21">
              <a:extLst>
                <a:ext uri="{FF2B5EF4-FFF2-40B4-BE49-F238E27FC236}">
                  <a16:creationId xmlns:a16="http://schemas.microsoft.com/office/drawing/2014/main" id="{81108E0F-A230-40C4-96F2-40DE5F1C1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6388" y="544513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35" name="Line 22">
              <a:extLst>
                <a:ext uri="{FF2B5EF4-FFF2-40B4-BE49-F238E27FC236}">
                  <a16:creationId xmlns:a16="http://schemas.microsoft.com/office/drawing/2014/main" id="{14C6F887-C683-480F-904A-F9200A5D4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388" y="544513"/>
              <a:ext cx="2960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36" name="Line 27">
              <a:extLst>
                <a:ext uri="{FF2B5EF4-FFF2-40B4-BE49-F238E27FC236}">
                  <a16:creationId xmlns:a16="http://schemas.microsoft.com/office/drawing/2014/main" id="{D78DC7E2-6CD4-4422-9AEB-D247F68B3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7075" y="5461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37" name="Line 28">
              <a:extLst>
                <a:ext uri="{FF2B5EF4-FFF2-40B4-BE49-F238E27FC236}">
                  <a16:creationId xmlns:a16="http://schemas.microsoft.com/office/drawing/2014/main" id="{E09C2E33-F99A-4852-8DE7-1F0D177F2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77075" y="847725"/>
              <a:ext cx="1214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38" name="Line 29">
              <a:extLst>
                <a:ext uri="{FF2B5EF4-FFF2-40B4-BE49-F238E27FC236}">
                  <a16:creationId xmlns:a16="http://schemas.microsoft.com/office/drawing/2014/main" id="{B99E38EC-799B-42FD-A11E-9FE489C70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1363" y="1454150"/>
              <a:ext cx="1216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39" name="Line 30">
              <a:extLst>
                <a:ext uri="{FF2B5EF4-FFF2-40B4-BE49-F238E27FC236}">
                  <a16:creationId xmlns:a16="http://schemas.microsoft.com/office/drawing/2014/main" id="{FC87C6AF-EE1E-4BAC-A1C5-C9BAB7FDB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115093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40" name="Line 31">
              <a:extLst>
                <a:ext uri="{FF2B5EF4-FFF2-40B4-BE49-F238E27FC236}">
                  <a16:creationId xmlns:a16="http://schemas.microsoft.com/office/drawing/2014/main" id="{88100065-A583-4A2D-8EF3-33FDCF63E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1150938"/>
              <a:ext cx="1595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41" name="Line 32">
              <a:extLst>
                <a:ext uri="{FF2B5EF4-FFF2-40B4-BE49-F238E27FC236}">
                  <a16:creationId xmlns:a16="http://schemas.microsoft.com/office/drawing/2014/main" id="{98F12695-D0BD-4161-96FB-2528FC825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1238" y="1152525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42" name="Line 33">
              <a:extLst>
                <a:ext uri="{FF2B5EF4-FFF2-40B4-BE49-F238E27FC236}">
                  <a16:creationId xmlns:a16="http://schemas.microsoft.com/office/drawing/2014/main" id="{39A92654-BDC6-4451-A2AE-310A78B7F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89650" y="1454150"/>
              <a:ext cx="13668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43" name="Line 34">
              <a:extLst>
                <a:ext uri="{FF2B5EF4-FFF2-40B4-BE49-F238E27FC236}">
                  <a16:creationId xmlns:a16="http://schemas.microsoft.com/office/drawing/2014/main" id="{FD83B5E9-95B7-4DDE-ACDA-4BEF4944C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58075" y="1152525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44" name="Line 35">
              <a:extLst>
                <a:ext uri="{FF2B5EF4-FFF2-40B4-BE49-F238E27FC236}">
                  <a16:creationId xmlns:a16="http://schemas.microsoft.com/office/drawing/2014/main" id="{5A79D8A0-1168-42C7-9F88-D5749EFF4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56488" y="1150938"/>
              <a:ext cx="758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45" name="Text Box 47">
              <a:extLst>
                <a:ext uri="{FF2B5EF4-FFF2-40B4-BE49-F238E27FC236}">
                  <a16:creationId xmlns:a16="http://schemas.microsoft.com/office/drawing/2014/main" id="{40229684-3809-4061-A7F7-6F93E173C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138" y="46990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85146" name="Text Box 48">
              <a:extLst>
                <a:ext uri="{FF2B5EF4-FFF2-40B4-BE49-F238E27FC236}">
                  <a16:creationId xmlns:a16="http://schemas.microsoft.com/office/drawing/2014/main" id="{5D5FEEA7-3DB2-490D-9066-BC4A4613D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138" y="1077913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K</a:t>
              </a:r>
            </a:p>
          </p:txBody>
        </p:sp>
      </p:grpSp>
      <p:sp>
        <p:nvSpPr>
          <p:cNvPr id="25668" name="Text Box 49">
            <a:extLst>
              <a:ext uri="{FF2B5EF4-FFF2-40B4-BE49-F238E27FC236}">
                <a16:creationId xmlns:a16="http://schemas.microsoft.com/office/drawing/2014/main" id="{03007416-1C55-48F0-8C21-8D8F82975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9" y="1782763"/>
            <a:ext cx="911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CLKA</a:t>
            </a:r>
          </a:p>
        </p:txBody>
      </p:sp>
      <p:sp>
        <p:nvSpPr>
          <p:cNvPr id="25669" name="Text Box 50">
            <a:extLst>
              <a:ext uri="{FF2B5EF4-FFF2-40B4-BE49-F238E27FC236}">
                <a16:creationId xmlns:a16="http://schemas.microsoft.com/office/drawing/2014/main" id="{675DC7D8-E014-44FB-B43F-44732F41C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23669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25670" name="Line 51">
            <a:extLst>
              <a:ext uri="{FF2B5EF4-FFF2-40B4-BE49-F238E27FC236}">
                <a16:creationId xmlns:a16="http://schemas.microsoft.com/office/drawing/2014/main" id="{B187A4DE-42EC-4CFB-AE68-DB8FDAAB1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1" y="2670175"/>
            <a:ext cx="4932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42" name="Line 54">
            <a:extLst>
              <a:ext uri="{FF2B5EF4-FFF2-40B4-BE49-F238E27FC236}">
                <a16:creationId xmlns:a16="http://schemas.microsoft.com/office/drawing/2014/main" id="{3EC22E8C-AC5A-4997-95A4-E4BAD036C2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951" y="2670175"/>
            <a:ext cx="37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45" name="Line 57">
            <a:extLst>
              <a:ext uri="{FF2B5EF4-FFF2-40B4-BE49-F238E27FC236}">
                <a16:creationId xmlns:a16="http://schemas.microsoft.com/office/drawing/2014/main" id="{24AA121B-C2BC-46C6-B7BB-D9258F423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776" y="2670175"/>
            <a:ext cx="1063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48" name="Line 60">
            <a:extLst>
              <a:ext uri="{FF2B5EF4-FFF2-40B4-BE49-F238E27FC236}">
                <a16:creationId xmlns:a16="http://schemas.microsoft.com/office/drawing/2014/main" id="{0409CBF2-F02B-4890-A558-447C38474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65376"/>
            <a:ext cx="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49" name="Line 61">
            <a:extLst>
              <a:ext uri="{FF2B5EF4-FFF2-40B4-BE49-F238E27FC236}">
                <a16:creationId xmlns:a16="http://schemas.microsoft.com/office/drawing/2014/main" id="{4314D15F-207B-4782-AE05-AA67DEDB9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66963"/>
            <a:ext cx="1062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52" name="Line 64">
            <a:extLst>
              <a:ext uri="{FF2B5EF4-FFF2-40B4-BE49-F238E27FC236}">
                <a16:creationId xmlns:a16="http://schemas.microsoft.com/office/drawing/2014/main" id="{54C0C183-AEAF-4B8E-8997-B119361FE4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0438" y="2365376"/>
            <a:ext cx="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53" name="Line 65">
            <a:extLst>
              <a:ext uri="{FF2B5EF4-FFF2-40B4-BE49-F238E27FC236}">
                <a16:creationId xmlns:a16="http://schemas.microsoft.com/office/drawing/2014/main" id="{521F3497-F941-470D-A55D-B3FCE8F16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0439" y="2670175"/>
            <a:ext cx="1062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71" name="Line 83">
            <a:extLst>
              <a:ext uri="{FF2B5EF4-FFF2-40B4-BE49-F238E27FC236}">
                <a16:creationId xmlns:a16="http://schemas.microsoft.com/office/drawing/2014/main" id="{BB9B8471-A69E-446F-9709-F3120F3E0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2476" y="2365375"/>
            <a:ext cx="1063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72" name="Line 84">
            <a:extLst>
              <a:ext uri="{FF2B5EF4-FFF2-40B4-BE49-F238E27FC236}">
                <a16:creationId xmlns:a16="http://schemas.microsoft.com/office/drawing/2014/main" id="{20AEDD08-9706-417F-8571-6260DA745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6100" y="2365376"/>
            <a:ext cx="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73" name="Line 85">
            <a:extLst>
              <a:ext uri="{FF2B5EF4-FFF2-40B4-BE49-F238E27FC236}">
                <a16:creationId xmlns:a16="http://schemas.microsoft.com/office/drawing/2014/main" id="{AA23E541-AF8D-4A09-8410-B59E82C79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6101" y="2668588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77" name="Text Box 89">
            <a:extLst>
              <a:ext uri="{FF2B5EF4-FFF2-40B4-BE49-F238E27FC236}">
                <a16:creationId xmlns:a16="http://schemas.microsoft.com/office/drawing/2014/main" id="{87FEC964-605E-4596-AECC-3AF1DB04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9" y="2733676"/>
            <a:ext cx="11382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No change </a:t>
            </a:r>
          </a:p>
        </p:txBody>
      </p:sp>
      <p:sp>
        <p:nvSpPr>
          <p:cNvPr id="63578" name="Text Box 90">
            <a:extLst>
              <a:ext uri="{FF2B5EF4-FFF2-40B4-BE49-F238E27FC236}">
                <a16:creationId xmlns:a16="http://schemas.microsoft.com/office/drawing/2014/main" id="{E5B7BBA4-7588-4007-B4D5-EE5FF8BA1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4" y="2744789"/>
            <a:ext cx="1138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Toggle</a:t>
            </a:r>
          </a:p>
        </p:txBody>
      </p:sp>
      <p:sp>
        <p:nvSpPr>
          <p:cNvPr id="63579" name="Text Box 91">
            <a:extLst>
              <a:ext uri="{FF2B5EF4-FFF2-40B4-BE49-F238E27FC236}">
                <a16:creationId xmlns:a16="http://schemas.microsoft.com/office/drawing/2014/main" id="{3464AFDE-E233-4A3F-BA16-9B2C6D324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2746375"/>
            <a:ext cx="1138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Toggle</a:t>
            </a:r>
          </a:p>
        </p:txBody>
      </p:sp>
      <p:sp>
        <p:nvSpPr>
          <p:cNvPr id="63580" name="Text Box 92">
            <a:extLst>
              <a:ext uri="{FF2B5EF4-FFF2-40B4-BE49-F238E27FC236}">
                <a16:creationId xmlns:a16="http://schemas.microsoft.com/office/drawing/2014/main" id="{C7E77FD5-A976-4641-ACE8-98D27007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0" y="2746376"/>
            <a:ext cx="654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63581" name="Text Box 93">
            <a:extLst>
              <a:ext uri="{FF2B5EF4-FFF2-40B4-BE49-F238E27FC236}">
                <a16:creationId xmlns:a16="http://schemas.microsoft.com/office/drawing/2014/main" id="{1571DBAB-8F83-4366-9350-24CCE272F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0564" y="2744789"/>
            <a:ext cx="682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Reset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94BAE4-D95D-4576-A6A2-9E2A2BB1E837}"/>
              </a:ext>
            </a:extLst>
          </p:cNvPr>
          <p:cNvGrpSpPr>
            <a:grpSpLocks/>
          </p:cNvGrpSpPr>
          <p:nvPr/>
        </p:nvGrpSpPr>
        <p:grpSpPr bwMode="auto">
          <a:xfrm>
            <a:off x="4425951" y="3582989"/>
            <a:ext cx="5540375" cy="987425"/>
            <a:chOff x="2901950" y="3354388"/>
            <a:chExt cx="5540375" cy="987425"/>
          </a:xfrm>
        </p:grpSpPr>
        <p:sp>
          <p:nvSpPr>
            <p:cNvPr id="85119" name="Line 110">
              <a:extLst>
                <a:ext uri="{FF2B5EF4-FFF2-40B4-BE49-F238E27FC236}">
                  <a16:creationId xmlns:a16="http://schemas.microsoft.com/office/drawing/2014/main" id="{BAED348B-F1C2-45A5-96A7-CDC8F6770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3763" y="3732213"/>
              <a:ext cx="835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20" name="Line 111">
              <a:extLst>
                <a:ext uri="{FF2B5EF4-FFF2-40B4-BE49-F238E27FC236}">
                  <a16:creationId xmlns:a16="http://schemas.microsoft.com/office/drawing/2014/main" id="{0BE353D6-82DB-4EB9-AEFC-8F5457244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200" y="34290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21" name="Line 112">
              <a:extLst>
                <a:ext uri="{FF2B5EF4-FFF2-40B4-BE49-F238E27FC236}">
                  <a16:creationId xmlns:a16="http://schemas.microsoft.com/office/drawing/2014/main" id="{F1E1DE3B-3252-4427-841F-69D864CF9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429000"/>
              <a:ext cx="2960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22" name="Line 113">
              <a:extLst>
                <a:ext uri="{FF2B5EF4-FFF2-40B4-BE49-F238E27FC236}">
                  <a16:creationId xmlns:a16="http://schemas.microsoft.com/office/drawing/2014/main" id="{5540B3B9-14D2-4236-B71F-1634D1888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7888" y="343058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23" name="Line 114">
              <a:extLst>
                <a:ext uri="{FF2B5EF4-FFF2-40B4-BE49-F238E27FC236}">
                  <a16:creationId xmlns:a16="http://schemas.microsoft.com/office/drawing/2014/main" id="{FE84B95F-999A-4D0F-B842-ADDA0A149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7888" y="3732213"/>
              <a:ext cx="1214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24" name="Line 115">
              <a:extLst>
                <a:ext uri="{FF2B5EF4-FFF2-40B4-BE49-F238E27FC236}">
                  <a16:creationId xmlns:a16="http://schemas.microsoft.com/office/drawing/2014/main" id="{98926DA1-02A6-43CE-AD85-8B1BE7515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175" y="4338638"/>
              <a:ext cx="1216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25" name="Line 116">
              <a:extLst>
                <a:ext uri="{FF2B5EF4-FFF2-40B4-BE49-F238E27FC236}">
                  <a16:creationId xmlns:a16="http://schemas.microsoft.com/office/drawing/2014/main" id="{70C802AA-11CE-4B9A-9DCF-B429285DD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6613" y="4035425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26" name="Line 117">
              <a:extLst>
                <a:ext uri="{FF2B5EF4-FFF2-40B4-BE49-F238E27FC236}">
                  <a16:creationId xmlns:a16="http://schemas.microsoft.com/office/drawing/2014/main" id="{95A976E3-64E5-4CDA-B95E-57F0CE597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613" y="4035425"/>
              <a:ext cx="1595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27" name="Line 118">
              <a:extLst>
                <a:ext uri="{FF2B5EF4-FFF2-40B4-BE49-F238E27FC236}">
                  <a16:creationId xmlns:a16="http://schemas.microsoft.com/office/drawing/2014/main" id="{E7493E3B-07B6-46C4-96B1-4E2F47776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050" y="4037013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28" name="Line 119">
              <a:extLst>
                <a:ext uri="{FF2B5EF4-FFF2-40B4-BE49-F238E27FC236}">
                  <a16:creationId xmlns:a16="http://schemas.microsoft.com/office/drawing/2014/main" id="{C06138EA-ACF8-4501-A421-17EDDAA4B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0463" y="4338638"/>
              <a:ext cx="13668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29" name="Line 120">
              <a:extLst>
                <a:ext uri="{FF2B5EF4-FFF2-40B4-BE49-F238E27FC236}">
                  <a16:creationId xmlns:a16="http://schemas.microsoft.com/office/drawing/2014/main" id="{CF64291B-67B6-45AA-A813-6060A98A4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8888" y="4037013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30" name="Line 121">
              <a:extLst>
                <a:ext uri="{FF2B5EF4-FFF2-40B4-BE49-F238E27FC236}">
                  <a16:creationId xmlns:a16="http://schemas.microsoft.com/office/drawing/2014/main" id="{38A18081-D2A0-4FDB-ADBF-C8FC14928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7300" y="4035425"/>
              <a:ext cx="758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31" name="Text Box 133">
              <a:extLst>
                <a:ext uri="{FF2B5EF4-FFF2-40B4-BE49-F238E27FC236}">
                  <a16:creationId xmlns:a16="http://schemas.microsoft.com/office/drawing/2014/main" id="{572D5FCF-CD58-467F-88A4-9A117E813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950" y="3354388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85132" name="Text Box 134">
              <a:extLst>
                <a:ext uri="{FF2B5EF4-FFF2-40B4-BE49-F238E27FC236}">
                  <a16:creationId xmlns:a16="http://schemas.microsoft.com/office/drawing/2014/main" id="{4AC8476E-D873-45B2-8844-CFC034A38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950" y="396240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K</a:t>
              </a:r>
            </a:p>
          </p:txBody>
        </p:sp>
      </p:grpSp>
      <p:sp>
        <p:nvSpPr>
          <p:cNvPr id="25720" name="Text Box 136">
            <a:extLst>
              <a:ext uri="{FF2B5EF4-FFF2-40B4-BE49-F238E27FC236}">
                <a16:creationId xmlns:a16="http://schemas.microsoft.com/office/drawing/2014/main" id="{816DE692-D34A-4D32-8043-D69047AF2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548005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25721" name="Line 137">
            <a:extLst>
              <a:ext uri="{FF2B5EF4-FFF2-40B4-BE49-F238E27FC236}">
                <a16:creationId xmlns:a16="http://schemas.microsoft.com/office/drawing/2014/main" id="{8F31984E-90C2-47AD-85AB-8A791927C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7763" y="5783263"/>
            <a:ext cx="4932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628" name="Line 140">
            <a:extLst>
              <a:ext uri="{FF2B5EF4-FFF2-40B4-BE49-F238E27FC236}">
                <a16:creationId xmlns:a16="http://schemas.microsoft.com/office/drawing/2014/main" id="{523FB898-A1E0-47DE-A590-358FCBE372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4" y="5781675"/>
            <a:ext cx="758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629" name="Line 141">
            <a:extLst>
              <a:ext uri="{FF2B5EF4-FFF2-40B4-BE49-F238E27FC236}">
                <a16:creationId xmlns:a16="http://schemas.microsoft.com/office/drawing/2014/main" id="{04FC4CA7-BD1D-4C28-908A-DA6987145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5" y="5478463"/>
            <a:ext cx="1062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630" name="Line 142">
            <a:extLst>
              <a:ext uri="{FF2B5EF4-FFF2-40B4-BE49-F238E27FC236}">
                <a16:creationId xmlns:a16="http://schemas.microsoft.com/office/drawing/2014/main" id="{B0E68166-A668-43B4-BB9D-BB0C011B5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5" y="5478463"/>
            <a:ext cx="0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633" name="Line 145">
            <a:extLst>
              <a:ext uri="{FF2B5EF4-FFF2-40B4-BE49-F238E27FC236}">
                <a16:creationId xmlns:a16="http://schemas.microsoft.com/office/drawing/2014/main" id="{2FCEF63E-22C7-485F-9213-BDBAF6F89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0" y="5478463"/>
            <a:ext cx="1060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642" name="Line 154">
            <a:extLst>
              <a:ext uri="{FF2B5EF4-FFF2-40B4-BE49-F238E27FC236}">
                <a16:creationId xmlns:a16="http://schemas.microsoft.com/office/drawing/2014/main" id="{AD72C266-A6EE-415B-8418-ED651CA41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5478463"/>
            <a:ext cx="1063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646" name="Line 158">
            <a:extLst>
              <a:ext uri="{FF2B5EF4-FFF2-40B4-BE49-F238E27FC236}">
                <a16:creationId xmlns:a16="http://schemas.microsoft.com/office/drawing/2014/main" id="{609A5895-39F9-4083-BCFE-98C89E7FE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589" y="5781675"/>
            <a:ext cx="1062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648" name="Text Box 160">
            <a:extLst>
              <a:ext uri="{FF2B5EF4-FFF2-40B4-BE49-F238E27FC236}">
                <a16:creationId xmlns:a16="http://schemas.microsoft.com/office/drawing/2014/main" id="{405C0CA9-D449-452E-A138-00B10EEB8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4" y="5870576"/>
            <a:ext cx="1138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No change</a:t>
            </a:r>
          </a:p>
        </p:txBody>
      </p:sp>
      <p:sp>
        <p:nvSpPr>
          <p:cNvPr id="63649" name="Text Box 161">
            <a:extLst>
              <a:ext uri="{FF2B5EF4-FFF2-40B4-BE49-F238E27FC236}">
                <a16:creationId xmlns:a16="http://schemas.microsoft.com/office/drawing/2014/main" id="{E9B52DAC-9ADA-4CF4-A3DB-87E33102E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6" y="5870575"/>
            <a:ext cx="1063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Toggle</a:t>
            </a:r>
          </a:p>
        </p:txBody>
      </p:sp>
      <p:sp>
        <p:nvSpPr>
          <p:cNvPr id="63650" name="Text Box 162">
            <a:extLst>
              <a:ext uri="{FF2B5EF4-FFF2-40B4-BE49-F238E27FC236}">
                <a16:creationId xmlns:a16="http://schemas.microsoft.com/office/drawing/2014/main" id="{C11FFD64-1B57-4AF4-B60C-A3EAF736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9" y="5870575"/>
            <a:ext cx="1138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63651" name="Text Box 163">
            <a:extLst>
              <a:ext uri="{FF2B5EF4-FFF2-40B4-BE49-F238E27FC236}">
                <a16:creationId xmlns:a16="http://schemas.microsoft.com/office/drawing/2014/main" id="{F2EF083D-377A-4CE8-99EF-35F3FF4E6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589" y="5870575"/>
            <a:ext cx="1138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No change</a:t>
            </a:r>
          </a:p>
        </p:txBody>
      </p:sp>
      <p:grpSp>
        <p:nvGrpSpPr>
          <p:cNvPr id="25741" name="Group 165">
            <a:extLst>
              <a:ext uri="{FF2B5EF4-FFF2-40B4-BE49-F238E27FC236}">
                <a16:creationId xmlns:a16="http://schemas.microsoft.com/office/drawing/2014/main" id="{A4003AC7-F446-4194-8C8A-D8E884662C78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3986214"/>
            <a:ext cx="1746250" cy="1203325"/>
            <a:chOff x="3358" y="2351"/>
            <a:chExt cx="1291" cy="1052"/>
          </a:xfrm>
        </p:grpSpPr>
        <p:sp>
          <p:nvSpPr>
            <p:cNvPr id="85103" name="Rectangle 166">
              <a:extLst>
                <a:ext uri="{FF2B5EF4-FFF2-40B4-BE49-F238E27FC236}">
                  <a16:creationId xmlns:a16="http://schemas.microsoft.com/office/drawing/2014/main" id="{4D103E99-9C9D-45AC-96CE-9A8FF31D7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351"/>
              <a:ext cx="621" cy="10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5104" name="Line 167">
              <a:extLst>
                <a:ext uri="{FF2B5EF4-FFF2-40B4-BE49-F238E27FC236}">
                  <a16:creationId xmlns:a16="http://schemas.microsoft.com/office/drawing/2014/main" id="{FA71F73A-A44F-44A1-AE78-3677EDF68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8" y="2542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05" name="Line 168">
              <a:extLst>
                <a:ext uri="{FF2B5EF4-FFF2-40B4-BE49-F238E27FC236}">
                  <a16:creationId xmlns:a16="http://schemas.microsoft.com/office/drawing/2014/main" id="{B9845D1B-B15F-4A40-8E34-E8A00BC2F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8" y="3212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06" name="Text Box 169">
              <a:extLst>
                <a:ext uri="{FF2B5EF4-FFF2-40B4-BE49-F238E27FC236}">
                  <a16:creationId xmlns:a16="http://schemas.microsoft.com/office/drawing/2014/main" id="{721F3711-1871-4894-A713-BAFFD5409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2399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85107" name="Text Box 170">
              <a:extLst>
                <a:ext uri="{FF2B5EF4-FFF2-40B4-BE49-F238E27FC236}">
                  <a16:creationId xmlns:a16="http://schemas.microsoft.com/office/drawing/2014/main" id="{B3921D32-751F-485E-9368-7F4F0766E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3081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85108" name="Text Box 171">
              <a:extLst>
                <a:ext uri="{FF2B5EF4-FFF2-40B4-BE49-F238E27FC236}">
                  <a16:creationId xmlns:a16="http://schemas.microsoft.com/office/drawing/2014/main" id="{77150DC1-47EC-4C28-9D99-105DD6018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2413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Q</a:t>
              </a:r>
            </a:p>
          </p:txBody>
        </p:sp>
        <p:grpSp>
          <p:nvGrpSpPr>
            <p:cNvPr id="85109" name="Group 172">
              <a:extLst>
                <a:ext uri="{FF2B5EF4-FFF2-40B4-BE49-F238E27FC236}">
                  <a16:creationId xmlns:a16="http://schemas.microsoft.com/office/drawing/2014/main" id="{B94881EF-BDFE-4929-9755-DFBF98DFB9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7" y="3117"/>
              <a:ext cx="287" cy="269"/>
              <a:chOff x="4577" y="1778"/>
              <a:chExt cx="287" cy="269"/>
            </a:xfrm>
          </p:grpSpPr>
          <p:sp>
            <p:nvSpPr>
              <p:cNvPr id="85117" name="Text Box 173">
                <a:extLst>
                  <a:ext uri="{FF2B5EF4-FFF2-40B4-BE49-F238E27FC236}">
                    <a16:creationId xmlns:a16="http://schemas.microsoft.com/office/drawing/2014/main" id="{2F3740CE-80F4-4B8B-9ADA-E8CDFEF6F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7" y="1778"/>
                <a:ext cx="2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400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85118" name="Line 174">
                <a:extLst>
                  <a:ext uri="{FF2B5EF4-FFF2-40B4-BE49-F238E27FC236}">
                    <a16:creationId xmlns:a16="http://schemas.microsoft.com/office/drawing/2014/main" id="{071617F1-BBD8-4156-AB5A-1C3DDD826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5" y="180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110" name="Line 175">
              <a:extLst>
                <a:ext uri="{FF2B5EF4-FFF2-40B4-BE49-F238E27FC236}">
                  <a16:creationId xmlns:a16="http://schemas.microsoft.com/office/drawing/2014/main" id="{9F642DB8-0BFC-43BA-ABDD-F2A80A263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542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11" name="Line 176">
              <a:extLst>
                <a:ext uri="{FF2B5EF4-FFF2-40B4-BE49-F238E27FC236}">
                  <a16:creationId xmlns:a16="http://schemas.microsoft.com/office/drawing/2014/main" id="{22F08D63-20DD-4D42-82AB-9C9D5FE4F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3212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12" name="Line 177">
              <a:extLst>
                <a:ext uri="{FF2B5EF4-FFF2-40B4-BE49-F238E27FC236}">
                  <a16:creationId xmlns:a16="http://schemas.microsoft.com/office/drawing/2014/main" id="{96BA8ED7-3C3C-48B0-82D0-84B691256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9" y="2877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13" name="Text Box 178">
              <a:extLst>
                <a:ext uri="{FF2B5EF4-FFF2-40B4-BE49-F238E27FC236}">
                  <a16:creationId xmlns:a16="http://schemas.microsoft.com/office/drawing/2014/main" id="{DD85D747-5D91-4773-B0EE-3352D00A6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761"/>
              <a:ext cx="4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85114" name="Line 179">
              <a:extLst>
                <a:ext uri="{FF2B5EF4-FFF2-40B4-BE49-F238E27FC236}">
                  <a16:creationId xmlns:a16="http://schemas.microsoft.com/office/drawing/2014/main" id="{228ADA78-8923-4CBC-A8A5-326F316A8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782"/>
              <a:ext cx="95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15" name="Line 180">
              <a:extLst>
                <a:ext uri="{FF2B5EF4-FFF2-40B4-BE49-F238E27FC236}">
                  <a16:creationId xmlns:a16="http://schemas.microsoft.com/office/drawing/2014/main" id="{3EFC226B-8BDB-4099-BB86-AAD3BC737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1" y="2877"/>
              <a:ext cx="9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16" name="Oval 181">
              <a:extLst>
                <a:ext uri="{FF2B5EF4-FFF2-40B4-BE49-F238E27FC236}">
                  <a16:creationId xmlns:a16="http://schemas.microsoft.com/office/drawing/2014/main" id="{315237DE-C7AC-4202-AC48-8970DD7D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2829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3670" name="Text Box 182">
            <a:extLst>
              <a:ext uri="{FF2B5EF4-FFF2-40B4-BE49-F238E27FC236}">
                <a16:creationId xmlns:a16="http://schemas.microsoft.com/office/drawing/2014/main" id="{625C2836-13C1-47BD-B555-4C1FFE4C0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9" y="2227263"/>
            <a:ext cx="1673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Assume Q=0 initially</a:t>
            </a:r>
          </a:p>
        </p:txBody>
      </p:sp>
      <p:sp>
        <p:nvSpPr>
          <p:cNvPr id="63671" name="Line 183">
            <a:extLst>
              <a:ext uri="{FF2B5EF4-FFF2-40B4-BE49-F238E27FC236}">
                <a16:creationId xmlns:a16="http://schemas.microsoft.com/office/drawing/2014/main" id="{4CF99EE6-22DC-4E40-BB41-D548FB3E4D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72475" y="2366963"/>
            <a:ext cx="0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672" name="Text Box 184">
            <a:extLst>
              <a:ext uri="{FF2B5EF4-FFF2-40B4-BE49-F238E27FC236}">
                <a16:creationId xmlns:a16="http://schemas.microsoft.com/office/drawing/2014/main" id="{5D0D2B16-FC23-4F0A-BF04-02B34962F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5456238"/>
            <a:ext cx="17510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</a:rPr>
              <a:t>Assume Q=0 initially</a:t>
            </a:r>
          </a:p>
        </p:txBody>
      </p:sp>
      <p:sp>
        <p:nvSpPr>
          <p:cNvPr id="25745" name="Text Box 49">
            <a:extLst>
              <a:ext uri="{FF2B5EF4-FFF2-40B4-BE49-F238E27FC236}">
                <a16:creationId xmlns:a16="http://schemas.microsoft.com/office/drawing/2014/main" id="{3975DE40-1C43-44E8-B4FA-C937EACF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06514"/>
            <a:ext cx="801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CLKA</a:t>
            </a:r>
          </a:p>
        </p:txBody>
      </p:sp>
      <p:sp>
        <p:nvSpPr>
          <p:cNvPr id="25746" name="Text Box 49">
            <a:extLst>
              <a:ext uri="{FF2B5EF4-FFF2-40B4-BE49-F238E27FC236}">
                <a16:creationId xmlns:a16="http://schemas.microsoft.com/office/drawing/2014/main" id="{9C04C40B-1300-4972-8751-45F3218E1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4" y="4432301"/>
            <a:ext cx="833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</a:rPr>
              <a:t>CLKA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C171D0-BC3C-42D7-A60A-18F26238010B}"/>
              </a:ext>
            </a:extLst>
          </p:cNvPr>
          <p:cNvGrpSpPr>
            <a:grpSpLocks/>
          </p:cNvGrpSpPr>
          <p:nvPr/>
        </p:nvGrpSpPr>
        <p:grpSpPr bwMode="auto">
          <a:xfrm>
            <a:off x="4810126" y="1757364"/>
            <a:ext cx="5006975" cy="307975"/>
            <a:chOff x="3285769" y="1757394"/>
            <a:chExt cx="5006975" cy="308092"/>
          </a:xfrm>
        </p:grpSpPr>
        <p:sp>
          <p:nvSpPr>
            <p:cNvPr id="85084" name="Line 36">
              <a:extLst>
                <a:ext uri="{FF2B5EF4-FFF2-40B4-BE49-F238E27FC236}">
                  <a16:creationId xmlns:a16="http://schemas.microsoft.com/office/drawing/2014/main" id="{1617EDC1-DE39-4372-ABBF-0E904EDC5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5769" y="2062194"/>
              <a:ext cx="3686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85" name="Line 38">
              <a:extLst>
                <a:ext uri="{FF2B5EF4-FFF2-40B4-BE49-F238E27FC236}">
                  <a16:creationId xmlns:a16="http://schemas.microsoft.com/office/drawing/2014/main" id="{76BE43D5-E7CD-4E65-B4E0-65365E919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594" y="175739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86" name="Line 39">
              <a:extLst>
                <a:ext uri="{FF2B5EF4-FFF2-40B4-BE49-F238E27FC236}">
                  <a16:creationId xmlns:a16="http://schemas.microsoft.com/office/drawing/2014/main" id="{E366B022-4964-4A1B-B993-5A5449371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007" y="1757395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87" name="Line 40">
              <a:extLst>
                <a:ext uri="{FF2B5EF4-FFF2-40B4-BE49-F238E27FC236}">
                  <a16:creationId xmlns:a16="http://schemas.microsoft.com/office/drawing/2014/main" id="{6D759C86-CED0-4ED2-866A-949587F81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007" y="2060608"/>
              <a:ext cx="684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88" name="Line 42">
              <a:extLst>
                <a:ext uri="{FF2B5EF4-FFF2-40B4-BE49-F238E27FC236}">
                  <a16:creationId xmlns:a16="http://schemas.microsoft.com/office/drawing/2014/main" id="{5C94304B-71C4-412F-B8FB-7BF614CA2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7219" y="175739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89" name="Line 43">
              <a:extLst>
                <a:ext uri="{FF2B5EF4-FFF2-40B4-BE49-F238E27FC236}">
                  <a16:creationId xmlns:a16="http://schemas.microsoft.com/office/drawing/2014/main" id="{BFC8D890-7B91-4A54-B4D7-2A934B361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632" y="1757395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90" name="Line 44">
              <a:extLst>
                <a:ext uri="{FF2B5EF4-FFF2-40B4-BE49-F238E27FC236}">
                  <a16:creationId xmlns:a16="http://schemas.microsoft.com/office/drawing/2014/main" id="{B436FBBB-239F-4E07-90F5-B1A1F0011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632" y="2060608"/>
              <a:ext cx="682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91" name="Line 46">
              <a:extLst>
                <a:ext uri="{FF2B5EF4-FFF2-40B4-BE49-F238E27FC236}">
                  <a16:creationId xmlns:a16="http://schemas.microsoft.com/office/drawing/2014/main" id="{7F4656A3-CA7A-4050-9285-6E64F5BDF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9257" y="1757395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92" name="Line 66">
              <a:extLst>
                <a:ext uri="{FF2B5EF4-FFF2-40B4-BE49-F238E27FC236}">
                  <a16:creationId xmlns:a16="http://schemas.microsoft.com/office/drawing/2014/main" id="{75B28F36-4B83-47F5-8FAC-9FAAD57F2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8669" y="1757395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93" name="Line 67">
              <a:extLst>
                <a:ext uri="{FF2B5EF4-FFF2-40B4-BE49-F238E27FC236}">
                  <a16:creationId xmlns:a16="http://schemas.microsoft.com/office/drawing/2014/main" id="{E7DDCF52-3A8A-48C9-805C-1D989FC59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8669" y="2060608"/>
              <a:ext cx="682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94" name="Line 69">
              <a:extLst>
                <a:ext uri="{FF2B5EF4-FFF2-40B4-BE49-F238E27FC236}">
                  <a16:creationId xmlns:a16="http://schemas.microsoft.com/office/drawing/2014/main" id="{211532C2-4DE6-40D8-A7D7-E00376C32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294" y="175739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95" name="Line 70">
              <a:extLst>
                <a:ext uri="{FF2B5EF4-FFF2-40B4-BE49-F238E27FC236}">
                  <a16:creationId xmlns:a16="http://schemas.microsoft.com/office/drawing/2014/main" id="{658A2B95-AA9E-473E-BAC6-0DC5E4768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6670" y="1757395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96" name="Line 71">
              <a:extLst>
                <a:ext uri="{FF2B5EF4-FFF2-40B4-BE49-F238E27FC236}">
                  <a16:creationId xmlns:a16="http://schemas.microsoft.com/office/drawing/2014/main" id="{52250492-92B8-4FFD-9629-3419D2437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0707" y="2060608"/>
              <a:ext cx="682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97" name="Line 73">
              <a:extLst>
                <a:ext uri="{FF2B5EF4-FFF2-40B4-BE49-F238E27FC236}">
                  <a16:creationId xmlns:a16="http://schemas.microsoft.com/office/drawing/2014/main" id="{8BB326E2-2E05-4700-8DF4-E9C180BBF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3332" y="1757395"/>
              <a:ext cx="379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98" name="Line 39">
              <a:extLst>
                <a:ext uri="{FF2B5EF4-FFF2-40B4-BE49-F238E27FC236}">
                  <a16:creationId xmlns:a16="http://schemas.microsoft.com/office/drawing/2014/main" id="{075730F7-411E-47AF-8A86-0E93A292B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767" y="1762273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99" name="Line 43">
              <a:extLst>
                <a:ext uri="{FF2B5EF4-FFF2-40B4-BE49-F238E27FC236}">
                  <a16:creationId xmlns:a16="http://schemas.microsoft.com/office/drawing/2014/main" id="{297F809F-325C-447B-999C-C3AA5C472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392" y="1762273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00" name="Line 66">
              <a:extLst>
                <a:ext uri="{FF2B5EF4-FFF2-40B4-BE49-F238E27FC236}">
                  <a16:creationId xmlns:a16="http://schemas.microsoft.com/office/drawing/2014/main" id="{21B7F137-6936-4681-8154-0353606DE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6429" y="1762273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01" name="Line 70">
              <a:extLst>
                <a:ext uri="{FF2B5EF4-FFF2-40B4-BE49-F238E27FC236}">
                  <a16:creationId xmlns:a16="http://schemas.microsoft.com/office/drawing/2014/main" id="{C9F796A8-A358-4FD4-AB88-BA1EDF8E8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8467" y="1762273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102" name="Line 70">
              <a:extLst>
                <a:ext uri="{FF2B5EF4-FFF2-40B4-BE49-F238E27FC236}">
                  <a16:creationId xmlns:a16="http://schemas.microsoft.com/office/drawing/2014/main" id="{9C33805F-3B48-4723-B58B-B06B8917A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8418" y="1757394"/>
              <a:ext cx="0" cy="303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107114-613A-4DD9-AAFF-F3AA94DBEC95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4864100"/>
            <a:ext cx="5924550" cy="388938"/>
            <a:chOff x="2520950" y="4635971"/>
            <a:chExt cx="5924194" cy="388011"/>
          </a:xfrm>
        </p:grpSpPr>
        <p:sp>
          <p:nvSpPr>
            <p:cNvPr id="85063" name="Text Box 135">
              <a:extLst>
                <a:ext uri="{FF2B5EF4-FFF2-40B4-BE49-F238E27FC236}">
                  <a16:creationId xmlns:a16="http://schemas.microsoft.com/office/drawing/2014/main" id="{62D63583-F0D3-4426-8152-25C905CD6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950" y="4657269"/>
              <a:ext cx="911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CLKA</a:t>
              </a:r>
            </a:p>
          </p:txBody>
        </p:sp>
        <p:grpSp>
          <p:nvGrpSpPr>
            <p:cNvPr id="85064" name="Group 185">
              <a:extLst>
                <a:ext uri="{FF2B5EF4-FFF2-40B4-BE49-F238E27FC236}">
                  <a16:creationId xmlns:a16="http://schemas.microsoft.com/office/drawing/2014/main" id="{CE7D9640-37C6-45A5-BF92-B24D8507D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8169" y="4635971"/>
              <a:ext cx="5006975" cy="308092"/>
              <a:chOff x="3285769" y="1757394"/>
              <a:chExt cx="5006975" cy="308092"/>
            </a:xfrm>
          </p:grpSpPr>
          <p:sp>
            <p:nvSpPr>
              <p:cNvPr id="85065" name="Line 36">
                <a:extLst>
                  <a:ext uri="{FF2B5EF4-FFF2-40B4-BE49-F238E27FC236}">
                    <a16:creationId xmlns:a16="http://schemas.microsoft.com/office/drawing/2014/main" id="{E243C36A-AE4E-4F38-9688-154CFF1F9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5769" y="2060608"/>
                <a:ext cx="377825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66" name="Line 38">
                <a:extLst>
                  <a:ext uri="{FF2B5EF4-FFF2-40B4-BE49-F238E27FC236}">
                    <a16:creationId xmlns:a16="http://schemas.microsoft.com/office/drawing/2014/main" id="{0BCFC153-39A0-4499-89C6-769290903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594" y="1757395"/>
                <a:ext cx="3794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67" name="Line 39">
                <a:extLst>
                  <a:ext uri="{FF2B5EF4-FFF2-40B4-BE49-F238E27FC236}">
                    <a16:creationId xmlns:a16="http://schemas.microsoft.com/office/drawing/2014/main" id="{1CE4F4CB-C4B2-46B1-8322-390C19025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007" y="1757395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68" name="Line 40">
                <a:extLst>
                  <a:ext uri="{FF2B5EF4-FFF2-40B4-BE49-F238E27FC236}">
                    <a16:creationId xmlns:a16="http://schemas.microsoft.com/office/drawing/2014/main" id="{E9891758-50C5-42B8-B01D-9F157E49C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007" y="2060608"/>
                <a:ext cx="684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69" name="Line 42">
                <a:extLst>
                  <a:ext uri="{FF2B5EF4-FFF2-40B4-BE49-F238E27FC236}">
                    <a16:creationId xmlns:a16="http://schemas.microsoft.com/office/drawing/2014/main" id="{EDBEE2D8-FA01-4B13-AD23-F673FCB1D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7219" y="1757395"/>
                <a:ext cx="3794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70" name="Line 43">
                <a:extLst>
                  <a:ext uri="{FF2B5EF4-FFF2-40B4-BE49-F238E27FC236}">
                    <a16:creationId xmlns:a16="http://schemas.microsoft.com/office/drawing/2014/main" id="{C802026F-B340-4AA8-92AA-41FFE3915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6632" y="1757395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71" name="Line 44">
                <a:extLst>
                  <a:ext uri="{FF2B5EF4-FFF2-40B4-BE49-F238E27FC236}">
                    <a16:creationId xmlns:a16="http://schemas.microsoft.com/office/drawing/2014/main" id="{4029A567-0426-4A16-9EBD-8E8578894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6632" y="2060608"/>
                <a:ext cx="6826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72" name="Line 46">
                <a:extLst>
                  <a:ext uri="{FF2B5EF4-FFF2-40B4-BE49-F238E27FC236}">
                    <a16:creationId xmlns:a16="http://schemas.microsoft.com/office/drawing/2014/main" id="{0FC22406-BCF9-4741-A887-874053F9C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9257" y="1757395"/>
                <a:ext cx="3794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73" name="Line 66">
                <a:extLst>
                  <a:ext uri="{FF2B5EF4-FFF2-40B4-BE49-F238E27FC236}">
                    <a16:creationId xmlns:a16="http://schemas.microsoft.com/office/drawing/2014/main" id="{2717FE84-4532-4477-83EE-DD2CC7808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68669" y="1757395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74" name="Line 67">
                <a:extLst>
                  <a:ext uri="{FF2B5EF4-FFF2-40B4-BE49-F238E27FC236}">
                    <a16:creationId xmlns:a16="http://schemas.microsoft.com/office/drawing/2014/main" id="{1EB842DD-0E22-4B1A-90CD-E1FFFB370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68669" y="2060608"/>
                <a:ext cx="6826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75" name="Line 69">
                <a:extLst>
                  <a:ext uri="{FF2B5EF4-FFF2-40B4-BE49-F238E27FC236}">
                    <a16:creationId xmlns:a16="http://schemas.microsoft.com/office/drawing/2014/main" id="{680F2853-5545-4D23-A63C-B7902A00E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1294" y="1757395"/>
                <a:ext cx="3794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76" name="Line 70">
                <a:extLst>
                  <a:ext uri="{FF2B5EF4-FFF2-40B4-BE49-F238E27FC236}">
                    <a16:creationId xmlns:a16="http://schemas.microsoft.com/office/drawing/2014/main" id="{E02FBADC-B184-474D-9C87-DF16F639C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6670" y="1757395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77" name="Line 71">
                <a:extLst>
                  <a:ext uri="{FF2B5EF4-FFF2-40B4-BE49-F238E27FC236}">
                    <a16:creationId xmlns:a16="http://schemas.microsoft.com/office/drawing/2014/main" id="{5AF07D80-28AC-49F3-9CD9-53F7382E8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0707" y="2060608"/>
                <a:ext cx="6826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78" name="Line 73">
                <a:extLst>
                  <a:ext uri="{FF2B5EF4-FFF2-40B4-BE49-F238E27FC236}">
                    <a16:creationId xmlns:a16="http://schemas.microsoft.com/office/drawing/2014/main" id="{8B8CD046-5832-480F-BA40-3830B424E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13332" y="1757395"/>
                <a:ext cx="3794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79" name="Line 39">
                <a:extLst>
                  <a:ext uri="{FF2B5EF4-FFF2-40B4-BE49-F238E27FC236}">
                    <a16:creationId xmlns:a16="http://schemas.microsoft.com/office/drawing/2014/main" id="{B2C7B81A-EA4A-46C2-87D3-213DE03C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767" y="1762273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80" name="Line 43">
                <a:extLst>
                  <a:ext uri="{FF2B5EF4-FFF2-40B4-BE49-F238E27FC236}">
                    <a16:creationId xmlns:a16="http://schemas.microsoft.com/office/drawing/2014/main" id="{FF551AE5-AEC9-466D-9F8E-75DF398B9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392" y="1762273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81" name="Line 66">
                <a:extLst>
                  <a:ext uri="{FF2B5EF4-FFF2-40B4-BE49-F238E27FC236}">
                    <a16:creationId xmlns:a16="http://schemas.microsoft.com/office/drawing/2014/main" id="{14F1F587-EAB9-4E7C-B62E-9F5B4691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6429" y="1762273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82" name="Line 70">
                <a:extLst>
                  <a:ext uri="{FF2B5EF4-FFF2-40B4-BE49-F238E27FC236}">
                    <a16:creationId xmlns:a16="http://schemas.microsoft.com/office/drawing/2014/main" id="{91D9AC54-B89A-4995-AAB3-F12BD0E53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8467" y="1762273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083" name="Line 70">
                <a:extLst>
                  <a:ext uri="{FF2B5EF4-FFF2-40B4-BE49-F238E27FC236}">
                    <a16:creationId xmlns:a16="http://schemas.microsoft.com/office/drawing/2014/main" id="{8EBD6A94-73EE-4964-8638-D599D7DD2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18418" y="1757394"/>
                <a:ext cx="0" cy="303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06" name="Line 37">
            <a:extLst>
              <a:ext uri="{FF2B5EF4-FFF2-40B4-BE49-F238E27FC236}">
                <a16:creationId xmlns:a16="http://schemas.microsoft.com/office/drawing/2014/main" id="{ED08BB8F-4AB8-48A1-A80F-10858A4CF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4873626"/>
            <a:ext cx="0" cy="303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" name="Line 41">
            <a:extLst>
              <a:ext uri="{FF2B5EF4-FFF2-40B4-BE49-F238E27FC236}">
                <a16:creationId xmlns:a16="http://schemas.microsoft.com/office/drawing/2014/main" id="{F7C20FDB-6A40-492B-8A4C-2034517D2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4873626"/>
            <a:ext cx="0" cy="303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8" name="Line 45">
            <a:extLst>
              <a:ext uri="{FF2B5EF4-FFF2-40B4-BE49-F238E27FC236}">
                <a16:creationId xmlns:a16="http://schemas.microsoft.com/office/drawing/2014/main" id="{D51466B3-E5B4-4219-B18D-E6746F12E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1775" y="4873626"/>
            <a:ext cx="0" cy="303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9" name="Line 68">
            <a:extLst>
              <a:ext uri="{FF2B5EF4-FFF2-40B4-BE49-F238E27FC236}">
                <a16:creationId xmlns:a16="http://schemas.microsoft.com/office/drawing/2014/main" id="{945EF95A-51A9-4C25-A77A-9E4051C22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1113" y="4873626"/>
            <a:ext cx="0" cy="303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25" name="Line 37">
            <a:extLst>
              <a:ext uri="{FF2B5EF4-FFF2-40B4-BE49-F238E27FC236}">
                <a16:creationId xmlns:a16="http://schemas.microsoft.com/office/drawing/2014/main" id="{0B150354-4491-47F7-9562-ED5752151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7950" y="1749426"/>
            <a:ext cx="0" cy="303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29" name="Line 41">
            <a:extLst>
              <a:ext uri="{FF2B5EF4-FFF2-40B4-BE49-F238E27FC236}">
                <a16:creationId xmlns:a16="http://schemas.microsoft.com/office/drawing/2014/main" id="{0FEB54D9-EA80-4AA8-A7D9-6C2299715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1575" y="1749426"/>
            <a:ext cx="0" cy="303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33" name="Line 45">
            <a:extLst>
              <a:ext uri="{FF2B5EF4-FFF2-40B4-BE49-F238E27FC236}">
                <a16:creationId xmlns:a16="http://schemas.microsoft.com/office/drawing/2014/main" id="{01784122-8F01-473A-B998-D2D7454B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3613" y="1749426"/>
            <a:ext cx="0" cy="303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56" name="Line 68">
            <a:extLst>
              <a:ext uri="{FF2B5EF4-FFF2-40B4-BE49-F238E27FC236}">
                <a16:creationId xmlns:a16="http://schemas.microsoft.com/office/drawing/2014/main" id="{29BF84AE-7E19-4149-9352-D301A677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75650" y="1749426"/>
            <a:ext cx="0" cy="303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560" name="Line 72">
            <a:extLst>
              <a:ext uri="{FF2B5EF4-FFF2-40B4-BE49-F238E27FC236}">
                <a16:creationId xmlns:a16="http://schemas.microsoft.com/office/drawing/2014/main" id="{0B03B94A-5FD1-4D50-8B7E-E01DE2BF0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44038" y="1749426"/>
            <a:ext cx="0" cy="303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0" name="Text Box 68">
            <a:extLst>
              <a:ext uri="{FF2B5EF4-FFF2-40B4-BE49-F238E27FC236}">
                <a16:creationId xmlns:a16="http://schemas.microsoft.com/office/drawing/2014/main" id="{DBA4AAA0-037F-4B95-94C4-9BC58E605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1" y="1149351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21" name="Text Box 69">
            <a:extLst>
              <a:ext uri="{FF2B5EF4-FFF2-40B4-BE49-F238E27FC236}">
                <a16:creationId xmlns:a16="http://schemas.microsoft.com/office/drawing/2014/main" id="{DBAA5D5F-D51D-4A8A-99FA-B8B268555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6" y="544513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22" name="Text Box 68">
            <a:extLst>
              <a:ext uri="{FF2B5EF4-FFF2-40B4-BE49-F238E27FC236}">
                <a16:creationId xmlns:a16="http://schemas.microsoft.com/office/drawing/2014/main" id="{18F463E0-2923-4C55-B8DB-279AA98B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110331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23" name="Text Box 69">
            <a:extLst>
              <a:ext uri="{FF2B5EF4-FFF2-40B4-BE49-F238E27FC236}">
                <a16:creationId xmlns:a16="http://schemas.microsoft.com/office/drawing/2014/main" id="{8EDEE7FD-BD0D-4C94-87FB-8B833BCE3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49847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24" name="Text Box 68">
            <a:extLst>
              <a:ext uri="{FF2B5EF4-FFF2-40B4-BE49-F238E27FC236}">
                <a16:creationId xmlns:a16="http://schemas.microsoft.com/office/drawing/2014/main" id="{1BB3476E-47A4-4911-BBDE-7072E6FB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6" y="1103313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25" name="Text Box 69">
            <a:extLst>
              <a:ext uri="{FF2B5EF4-FFF2-40B4-BE49-F238E27FC236}">
                <a16:creationId xmlns:a16="http://schemas.microsoft.com/office/drawing/2014/main" id="{5AC34032-561A-4763-95D4-CD9C04CD4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1" y="498476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26" name="Text Box 68">
            <a:extLst>
              <a:ext uri="{FF2B5EF4-FFF2-40B4-BE49-F238E27FC236}">
                <a16:creationId xmlns:a16="http://schemas.microsoft.com/office/drawing/2014/main" id="{8ECA645B-7827-44B7-BF81-F6FDFFD39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51" y="1125538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27" name="Text Box 69">
            <a:extLst>
              <a:ext uri="{FF2B5EF4-FFF2-40B4-BE49-F238E27FC236}">
                <a16:creationId xmlns:a16="http://schemas.microsoft.com/office/drawing/2014/main" id="{E630AF25-257D-4B93-BEF9-7BF24F8D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49847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28" name="Text Box 68">
            <a:extLst>
              <a:ext uri="{FF2B5EF4-FFF2-40B4-BE49-F238E27FC236}">
                <a16:creationId xmlns:a16="http://schemas.microsoft.com/office/drawing/2014/main" id="{6EC70DAE-6BE5-4454-B66A-6F2AC14A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1" y="1103313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29" name="Text Box 69">
            <a:extLst>
              <a:ext uri="{FF2B5EF4-FFF2-40B4-BE49-F238E27FC236}">
                <a16:creationId xmlns:a16="http://schemas.microsoft.com/office/drawing/2014/main" id="{B32CA5E3-A5A7-421B-90DA-099BDAD06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76" y="520701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41" name="Text Box 68">
            <a:extLst>
              <a:ext uri="{FF2B5EF4-FFF2-40B4-BE49-F238E27FC236}">
                <a16:creationId xmlns:a16="http://schemas.microsoft.com/office/drawing/2014/main" id="{80D310E2-FA19-4E5D-BEEC-DCB1F8264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426561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42" name="Text Box 69">
            <a:extLst>
              <a:ext uri="{FF2B5EF4-FFF2-40B4-BE49-F238E27FC236}">
                <a16:creationId xmlns:a16="http://schemas.microsoft.com/office/drawing/2014/main" id="{A545B48F-B2C3-47AE-A01E-759E4D78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366077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43" name="Text Box 68">
            <a:extLst>
              <a:ext uri="{FF2B5EF4-FFF2-40B4-BE49-F238E27FC236}">
                <a16:creationId xmlns:a16="http://schemas.microsoft.com/office/drawing/2014/main" id="{86622C99-D812-42E5-96E4-3C8F0E4C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1" y="4219576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44" name="Text Box 69">
            <a:extLst>
              <a:ext uri="{FF2B5EF4-FFF2-40B4-BE49-F238E27FC236}">
                <a16:creationId xmlns:a16="http://schemas.microsoft.com/office/drawing/2014/main" id="{A5FD2BB6-702E-47CD-8DFE-384497786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6" y="3614738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45" name="Text Box 68">
            <a:extLst>
              <a:ext uri="{FF2B5EF4-FFF2-40B4-BE49-F238E27FC236}">
                <a16:creationId xmlns:a16="http://schemas.microsoft.com/office/drawing/2014/main" id="{2DBDB5F5-8E65-4200-9C47-48E1246DD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424180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46" name="Text Box 69">
            <a:extLst>
              <a:ext uri="{FF2B5EF4-FFF2-40B4-BE49-F238E27FC236}">
                <a16:creationId xmlns:a16="http://schemas.microsoft.com/office/drawing/2014/main" id="{B223F595-0787-408B-B6E1-D336688E1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1" y="3614738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47" name="Text Box 68">
            <a:extLst>
              <a:ext uri="{FF2B5EF4-FFF2-40B4-BE49-F238E27FC236}">
                <a16:creationId xmlns:a16="http://schemas.microsoft.com/office/drawing/2014/main" id="{A968878E-AB79-450A-813C-4AA82E80F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663" y="425767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48" name="Text Box 69">
            <a:extLst>
              <a:ext uri="{FF2B5EF4-FFF2-40B4-BE49-F238E27FC236}">
                <a16:creationId xmlns:a16="http://schemas.microsoft.com/office/drawing/2014/main" id="{F2039ACD-3FBB-47B9-B30E-AADB3639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488" y="363696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6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6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6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68" grpId="0"/>
      <p:bldP spid="25669" grpId="0"/>
      <p:bldP spid="63577" grpId="0"/>
      <p:bldP spid="63578" grpId="0"/>
      <p:bldP spid="63579" grpId="0"/>
      <p:bldP spid="63580" grpId="0"/>
      <p:bldP spid="63581" grpId="0"/>
      <p:bldP spid="25720" grpId="0"/>
      <p:bldP spid="63648" grpId="0"/>
      <p:bldP spid="63649" grpId="0"/>
      <p:bldP spid="63650" grpId="0"/>
      <p:bldP spid="63651" grpId="0"/>
      <p:bldP spid="63670" grpId="0"/>
      <p:bldP spid="63672" grpId="0"/>
      <p:bldP spid="25745" grpId="0"/>
      <p:bldP spid="25746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C864-7F8E-46D4-90C1-0FE3072C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T Flipflop</a:t>
            </a:r>
          </a:p>
        </p:txBody>
      </p:sp>
      <p:pic>
        <p:nvPicPr>
          <p:cNvPr id="1026" name="Picture 2" descr="T flip – flop from NAND SR latch">
            <a:extLst>
              <a:ext uri="{FF2B5EF4-FFF2-40B4-BE49-F238E27FC236}">
                <a16:creationId xmlns:a16="http://schemas.microsoft.com/office/drawing/2014/main" id="{19BF1EA1-D638-410D-995C-3D2E4E98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4" y="2425355"/>
            <a:ext cx="5224256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ff">
            <a:extLst>
              <a:ext uri="{FF2B5EF4-FFF2-40B4-BE49-F238E27FC236}">
                <a16:creationId xmlns:a16="http://schemas.microsoft.com/office/drawing/2014/main" id="{D03E7D7D-BCE6-49E5-A7E1-28032CFCA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8047"/>
            <a:ext cx="55530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C87254-C5A7-4098-93EF-A80D95B0F061}"/>
              </a:ext>
            </a:extLst>
          </p:cNvPr>
          <p:cNvSpPr txBox="1"/>
          <p:nvPr/>
        </p:nvSpPr>
        <p:spPr>
          <a:xfrm flipH="1">
            <a:off x="1198658" y="1690688"/>
            <a:ext cx="1015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(</a:t>
            </a:r>
            <a:r>
              <a:rPr lang="en-IN" sz="2400" b="1" dirty="0" err="1">
                <a:solidFill>
                  <a:srgbClr val="0070C0"/>
                </a:solidFill>
              </a:rPr>
              <a:t>i</a:t>
            </a:r>
            <a:r>
              <a:rPr lang="en-IN" sz="2400" b="1" dirty="0">
                <a:solidFill>
                  <a:srgbClr val="0070C0"/>
                </a:solidFill>
              </a:rPr>
              <a:t>) Circuit Diagram                                                                                   (ii) Truth Table</a:t>
            </a:r>
          </a:p>
        </p:txBody>
      </p:sp>
    </p:spTree>
    <p:extLst>
      <p:ext uri="{BB962C8B-B14F-4D97-AF65-F5344CB8AC3E}">
        <p14:creationId xmlns:p14="http://schemas.microsoft.com/office/powerpoint/2010/main" val="408435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ploreroots |characteristic equation of t ff">
            <a:extLst>
              <a:ext uri="{FF2B5EF4-FFF2-40B4-BE49-F238E27FC236}">
                <a16:creationId xmlns:a16="http://schemas.microsoft.com/office/drawing/2014/main" id="{2F1E5256-788D-4E88-B82A-55B27533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28" y="1169918"/>
            <a:ext cx="6051701" cy="22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22A4F-A1EB-46F9-AB5A-1EA470F7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464" y="4268808"/>
            <a:ext cx="3148213" cy="2054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A9C6AB-5AC6-4AE8-987A-1A960B764E9F}"/>
              </a:ext>
            </a:extLst>
          </p:cNvPr>
          <p:cNvSpPr txBox="1"/>
          <p:nvPr/>
        </p:nvSpPr>
        <p:spPr>
          <a:xfrm flipH="1">
            <a:off x="1476954" y="742122"/>
            <a:ext cx="4446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(iii) Characteristic Equation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95FB6-6B2D-40A5-8ADC-6899090C2B0A}"/>
              </a:ext>
            </a:extLst>
          </p:cNvPr>
          <p:cNvSpPr txBox="1"/>
          <p:nvPr/>
        </p:nvSpPr>
        <p:spPr>
          <a:xfrm>
            <a:off x="1666129" y="3899476"/>
            <a:ext cx="406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(iv) Excitation Table</a:t>
            </a:r>
          </a:p>
        </p:txBody>
      </p:sp>
    </p:spTree>
    <p:extLst>
      <p:ext uri="{BB962C8B-B14F-4D97-AF65-F5344CB8AC3E}">
        <p14:creationId xmlns:p14="http://schemas.microsoft.com/office/powerpoint/2010/main" val="416400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218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Sequential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43" y="1212914"/>
            <a:ext cx="10853531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Arial"/>
              </a:rPr>
              <a:t>Has </a:t>
            </a:r>
            <a:r>
              <a:rPr lang="en-US" sz="2400" b="1" dirty="0">
                <a:solidFill>
                  <a:schemeClr val="tx2"/>
                </a:solidFill>
                <a:latin typeface="+mj-lt"/>
                <a:cs typeface="Arial"/>
              </a:rPr>
              <a:t>memory; </a:t>
            </a:r>
            <a:r>
              <a:rPr lang="en-US" sz="2400" dirty="0">
                <a:latin typeface="+mj-lt"/>
                <a:cs typeface="Arial"/>
              </a:rPr>
              <a:t>the circuit stores the result of the previous set of inputs. The current output depends on inputs</a:t>
            </a:r>
            <a:r>
              <a:rPr lang="en-US" sz="2400" spc="-5" dirty="0">
                <a:latin typeface="+mj-lt"/>
                <a:cs typeface="Arial"/>
              </a:rPr>
              <a:t> </a:t>
            </a:r>
            <a:r>
              <a:rPr lang="en-US" sz="2400" b="1" dirty="0">
                <a:solidFill>
                  <a:srgbClr val="7F00FF"/>
                </a:solidFill>
                <a:latin typeface="+mj-lt"/>
                <a:cs typeface="Arial"/>
              </a:rPr>
              <a:t>in the past </a:t>
            </a:r>
            <a:r>
              <a:rPr lang="en-US" sz="2400" dirty="0">
                <a:latin typeface="+mj-lt"/>
                <a:cs typeface="Arial"/>
              </a:rPr>
              <a:t>as well as present inputs.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latin typeface="+mj-lt"/>
                <a:cs typeface="Arial"/>
              </a:rPr>
              <a:t>The basic element in sequential logic is the</a:t>
            </a:r>
            <a:r>
              <a:rPr lang="en-US" sz="2400" spc="5" dirty="0">
                <a:latin typeface="+mj-lt"/>
                <a:cs typeface="Arial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+mj-lt"/>
                <a:cs typeface="Arial"/>
              </a:rPr>
              <a:t>bistable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Arial"/>
              </a:rPr>
              <a:t> latch </a:t>
            </a:r>
            <a:r>
              <a:rPr lang="en-US" sz="2400" dirty="0">
                <a:latin typeface="+mj-lt"/>
                <a:cs typeface="Arial"/>
              </a:rPr>
              <a:t>or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Arial"/>
              </a:rPr>
              <a:t>flip-flop</a:t>
            </a:r>
            <a:r>
              <a:rPr lang="en-US" sz="2400" dirty="0">
                <a:latin typeface="+mj-lt"/>
                <a:cs typeface="Arial"/>
              </a:rPr>
              <a:t>, which acts as a memory element for one bit of data.</a:t>
            </a:r>
          </a:p>
          <a:p>
            <a:pPr algn="just"/>
            <a:endParaRPr lang="en-US" sz="2400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F2FF936A-D1B6-4C73-BFAB-081F92B6046D}"/>
              </a:ext>
            </a:extLst>
          </p:cNvPr>
          <p:cNvGrpSpPr>
            <a:grpSpLocks/>
          </p:cNvGrpSpPr>
          <p:nvPr/>
        </p:nvGrpSpPr>
        <p:grpSpPr bwMode="auto">
          <a:xfrm>
            <a:off x="3207026" y="2888975"/>
            <a:ext cx="6361044" cy="3032944"/>
            <a:chOff x="1584" y="1440"/>
            <a:chExt cx="2928" cy="20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20CCBF-09F7-4AC1-9455-84A0F503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12"/>
              <a:ext cx="9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F9AF89C2-CB95-4D1C-9AAC-45FFB79B5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08"/>
              <a:ext cx="9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GB" altLang="en-US" sz="1200" dirty="0">
                  <a:solidFill>
                    <a:prstClr val="black"/>
                  </a:solidFill>
                  <a:latin typeface="Arial" panose="020B0604020202020204" pitchFamily="34" charset="0"/>
                </a:rPr>
                <a:t>Combinational logic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F95134-63FC-4D17-BA9F-798D6120D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2"/>
              <a:ext cx="9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11171A8E-2CB8-41EE-9A39-FBDB41A1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208"/>
              <a:ext cx="9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GB" altLang="en-US" sz="1200">
                  <a:solidFill>
                    <a:prstClr val="black"/>
                  </a:solidFill>
                  <a:latin typeface="Arial" panose="020B0604020202020204" pitchFamily="34" charset="0"/>
                </a:rPr>
                <a:t>Memory elements </a:t>
              </a: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7F919F1C-650E-40FE-AEE4-6C1F69DB1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B1CCB88-172D-4E42-874C-9CCDE7986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6FD90D09-63E7-4DD1-B4F8-E6305449A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DFF51908-E772-4BAC-A8DE-8593EF041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2334A71-6A3D-424D-9115-51A9ACB30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E44D560B-03BB-4F0A-883B-05CEC682E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FC5B7278-C2F3-4E81-8E1E-A5BA235A1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84C6660-AF68-4B9F-99EA-485491DEC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0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77CF1E2C-DFB6-4A8E-A62A-D1277C207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7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C321250A-449A-41DB-9C92-1A6A334AA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5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037E58E4-155F-4BC2-8914-DB4426A1B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1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76223C2E-1746-48AF-A436-28D4E2489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6" y="26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B030B77-6BCF-487D-B17B-2CB763F5D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0" y="2640"/>
              <a:ext cx="0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B0B81BCF-B4B4-4CC6-AA1C-A1DA51C08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" y="2837"/>
              <a:ext cx="90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B2009F1D-D1E9-4A1A-89B5-696A1625D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970"/>
              <a:ext cx="11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AEA80214-4320-40E0-8D32-78DA4001C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640"/>
              <a:ext cx="3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612B3807-4579-45F0-8172-E238BE09D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B5BD5C8C-1E88-4FCA-B8EB-79FD52619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68E0C32E-F1C8-4091-B211-6FCA10F80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FC87BB4C-CCC0-45A9-AA48-F13560E83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2AB463D3-E141-4280-BCEC-8A20F5C1E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440"/>
              <a:ext cx="9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GB" altLang="en-US" sz="1200" dirty="0">
                  <a:solidFill>
                    <a:prstClr val="black"/>
                  </a:solidFill>
                  <a:latin typeface="Arial" panose="020B0604020202020204" pitchFamily="34" charset="0"/>
                </a:rPr>
                <a:t>Combinational outputs 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255B80E5-F63C-4700-8727-545DF7E6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536"/>
              <a:ext cx="110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GB" altLang="en-US" sz="1200">
                  <a:solidFill>
                    <a:prstClr val="black"/>
                  </a:solidFill>
                  <a:latin typeface="Arial" panose="020B0604020202020204" pitchFamily="34" charset="0"/>
                </a:rPr>
                <a:t>Memory outputs </a:t>
              </a: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E68AA990-EF22-4C1E-A4E5-0310288CF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264"/>
              <a:ext cx="105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GB" altLang="en-US" sz="1200">
                  <a:solidFill>
                    <a:prstClr val="black"/>
                  </a:solidFill>
                  <a:latin typeface="Arial" panose="020B0604020202020204" pitchFamily="34" charset="0"/>
                </a:rPr>
                <a:t>External inputs 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3928F99F-8B4C-4219-ACA0-5A7CBCD64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16"/>
              <a:ext cx="2928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8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" name="Rectangle 35">
            <a:extLst>
              <a:ext uri="{FF2B5EF4-FFF2-40B4-BE49-F238E27FC236}">
                <a16:creationId xmlns:a16="http://schemas.microsoft.com/office/drawing/2014/main" id="{A3582315-F5FF-4B13-979C-85067578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246813"/>
            <a:ext cx="701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4F81BD"/>
              </a:buClr>
              <a:buSzPct val="70000"/>
              <a:buNone/>
            </a:pPr>
            <a:r>
              <a:rPr kumimoji="1" lang="en-GB" altLang="en-US" sz="2000">
                <a:solidFill>
                  <a:prstClr val="black"/>
                </a:solidFill>
                <a:latin typeface="Arial" panose="020B0604020202020204" pitchFamily="34" charset="0"/>
              </a:rPr>
              <a:t>Sequential circuit = Combinational logic + Memory Elements</a:t>
            </a:r>
            <a:endParaRPr kumimoji="1" lang="en-GB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ummary of the Types of Flip flop Behaviour">
            <a:extLst>
              <a:ext uri="{FF2B5EF4-FFF2-40B4-BE49-F238E27FC236}">
                <a16:creationId xmlns:a16="http://schemas.microsoft.com/office/drawing/2014/main" id="{D0BCE7E7-077C-45C5-8185-E10F4CEC6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4" b="22709"/>
          <a:stretch/>
        </p:blipFill>
        <p:spPr bwMode="auto">
          <a:xfrm>
            <a:off x="3265833" y="1231285"/>
            <a:ext cx="4559576" cy="17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385DE3-3586-4370-AE2C-4E70B9FE7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66" t="45717" r="13145" b="8681"/>
          <a:stretch/>
        </p:blipFill>
        <p:spPr>
          <a:xfrm>
            <a:off x="1855303" y="3631095"/>
            <a:ext cx="6612835" cy="2891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A2D79-7597-4076-BF7D-9C94E387E64D}"/>
              </a:ext>
            </a:extLst>
          </p:cNvPr>
          <p:cNvSpPr txBox="1"/>
          <p:nvPr/>
        </p:nvSpPr>
        <p:spPr>
          <a:xfrm>
            <a:off x="1563757" y="715617"/>
            <a:ext cx="535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(v) State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6248E-66EB-41E5-8954-5D65B2DC8BE4}"/>
              </a:ext>
            </a:extLst>
          </p:cNvPr>
          <p:cNvSpPr txBox="1"/>
          <p:nvPr/>
        </p:nvSpPr>
        <p:spPr>
          <a:xfrm>
            <a:off x="1563757" y="2967335"/>
            <a:ext cx="535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(vi) Timing Diagram</a:t>
            </a:r>
          </a:p>
        </p:txBody>
      </p:sp>
    </p:spTree>
    <p:extLst>
      <p:ext uri="{BB962C8B-B14F-4D97-AF65-F5344CB8AC3E}">
        <p14:creationId xmlns:p14="http://schemas.microsoft.com/office/powerpoint/2010/main" val="880014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971"/>
          </a:xfrm>
        </p:spPr>
        <p:txBody>
          <a:bodyPr>
            <a:normAutofit/>
          </a:bodyPr>
          <a:lstStyle/>
          <a:p>
            <a:pPr algn="ctr"/>
            <a:r>
              <a:rPr lang="en-IN" sz="3100" dirty="0">
                <a:solidFill>
                  <a:srgbClr val="FF0000"/>
                </a:solidFill>
              </a:rPr>
              <a:t>Race around condition in JK FF</a:t>
            </a:r>
          </a:p>
        </p:txBody>
      </p:sp>
      <p:pic>
        <p:nvPicPr>
          <p:cNvPr id="40962" name="Picture 2" descr="http://digitalbyte.weebly.com/uploads/1/3/0/4/13049223/3766383.png?39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5" y="1345096"/>
            <a:ext cx="9621078" cy="46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02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Master slave JK flipflop</a:t>
            </a:r>
          </a:p>
        </p:txBody>
      </p:sp>
      <p:pic>
        <p:nvPicPr>
          <p:cNvPr id="38914" name="Picture 2" descr="http://www.circuitstoday.com/wp-content/uploads/2010/04/Master-Slave-Flip-Flop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81" y="1245532"/>
            <a:ext cx="6268278" cy="218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ster slave flip flop">
            <a:extLst>
              <a:ext uri="{FF2B5EF4-FFF2-40B4-BE49-F238E27FC236}">
                <a16:creationId xmlns:a16="http://schemas.microsoft.com/office/drawing/2014/main" id="{C7010E24-B688-454F-BA72-D3237DCA3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82"/>
          <a:stretch/>
        </p:blipFill>
        <p:spPr bwMode="auto">
          <a:xfrm>
            <a:off x="2497795" y="3564836"/>
            <a:ext cx="6038850" cy="30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655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ster slave flip flop">
            <a:extLst>
              <a:ext uri="{FF2B5EF4-FFF2-40B4-BE49-F238E27FC236}">
                <a16:creationId xmlns:a16="http://schemas.microsoft.com/office/drawing/2014/main" id="{6F6DFA23-C739-407E-97F6-038A2D211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82"/>
          <a:stretch/>
        </p:blipFill>
        <p:spPr bwMode="auto">
          <a:xfrm>
            <a:off x="0" y="1470991"/>
            <a:ext cx="5984173" cy="42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uth table for master-slave jk flip flop">
            <a:extLst>
              <a:ext uri="{FF2B5EF4-FFF2-40B4-BE49-F238E27FC236}">
                <a16:creationId xmlns:a16="http://schemas.microsoft.com/office/drawing/2014/main" id="{3238CCEB-26A9-47C1-8A20-7EE6531B4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/>
          <a:stretch/>
        </p:blipFill>
        <p:spPr bwMode="auto">
          <a:xfrm>
            <a:off x="6207828" y="834887"/>
            <a:ext cx="5507094" cy="60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D92B10B-ECE8-4AEC-8B29-C87230A5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Master slave JK flipflop</a:t>
            </a:r>
          </a:p>
        </p:txBody>
      </p:sp>
    </p:spTree>
    <p:extLst>
      <p:ext uri="{BB962C8B-B14F-4D97-AF65-F5344CB8AC3E}">
        <p14:creationId xmlns:p14="http://schemas.microsoft.com/office/powerpoint/2010/main" val="2956079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Master slave JK flipflop</a:t>
            </a:r>
          </a:p>
        </p:txBody>
      </p:sp>
      <p:pic>
        <p:nvPicPr>
          <p:cNvPr id="5122" name="Picture 2" descr="truth table for master-slave jk flip flop">
            <a:extLst>
              <a:ext uri="{FF2B5EF4-FFF2-40B4-BE49-F238E27FC236}">
                <a16:creationId xmlns:a16="http://schemas.microsoft.com/office/drawing/2014/main" id="{93A65052-138E-46C1-8B82-89DF6490D1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/>
          <a:stretch/>
        </p:blipFill>
        <p:spPr bwMode="auto">
          <a:xfrm>
            <a:off x="549149" y="838200"/>
            <a:ext cx="5030676" cy="60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ster slave flip flop">
            <a:extLst>
              <a:ext uri="{FF2B5EF4-FFF2-40B4-BE49-F238E27FC236}">
                <a16:creationId xmlns:a16="http://schemas.microsoft.com/office/drawing/2014/main" id="{3387C52B-2C52-478E-A681-59D87D060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15" y="1171160"/>
            <a:ext cx="6010275" cy="54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6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Excitation Tables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495656"/>
              </p:ext>
            </p:extLst>
          </p:nvPr>
        </p:nvGraphicFramePr>
        <p:xfrm>
          <a:off x="980661" y="1378226"/>
          <a:ext cx="4429538" cy="2126974"/>
        </p:xfrm>
        <a:graphic>
          <a:graphicData uri="http://schemas.openxmlformats.org/drawingml/2006/table">
            <a:tbl>
              <a:tblPr firstRow="1" firstCol="1" bandRow="1"/>
              <a:tblGrid>
                <a:gridCol w="536455">
                  <a:extLst>
                    <a:ext uri="{9D8B030D-6E8A-4147-A177-3AD203B41FA5}">
                      <a16:colId xmlns:a16="http://schemas.microsoft.com/office/drawing/2014/main" val="3752987678"/>
                    </a:ext>
                  </a:extLst>
                </a:gridCol>
                <a:gridCol w="536455">
                  <a:extLst>
                    <a:ext uri="{9D8B030D-6E8A-4147-A177-3AD203B41FA5}">
                      <a16:colId xmlns:a16="http://schemas.microsoft.com/office/drawing/2014/main" val="3305494459"/>
                    </a:ext>
                  </a:extLst>
                </a:gridCol>
                <a:gridCol w="546846">
                  <a:extLst>
                    <a:ext uri="{9D8B030D-6E8A-4147-A177-3AD203B41FA5}">
                      <a16:colId xmlns:a16="http://schemas.microsoft.com/office/drawing/2014/main" val="2421865493"/>
                    </a:ext>
                  </a:extLst>
                </a:gridCol>
                <a:gridCol w="384397">
                  <a:extLst>
                    <a:ext uri="{9D8B030D-6E8A-4147-A177-3AD203B41FA5}">
                      <a16:colId xmlns:a16="http://schemas.microsoft.com/office/drawing/2014/main" val="1856422679"/>
                    </a:ext>
                  </a:extLst>
                </a:gridCol>
                <a:gridCol w="688515">
                  <a:extLst>
                    <a:ext uri="{9D8B030D-6E8A-4147-A177-3AD203B41FA5}">
                      <a16:colId xmlns:a16="http://schemas.microsoft.com/office/drawing/2014/main" val="1617510086"/>
                    </a:ext>
                  </a:extLst>
                </a:gridCol>
                <a:gridCol w="662070">
                  <a:extLst>
                    <a:ext uri="{9D8B030D-6E8A-4147-A177-3AD203B41FA5}">
                      <a16:colId xmlns:a16="http://schemas.microsoft.com/office/drawing/2014/main" val="1106389987"/>
                    </a:ext>
                  </a:extLst>
                </a:gridCol>
                <a:gridCol w="536455">
                  <a:extLst>
                    <a:ext uri="{9D8B030D-6E8A-4147-A177-3AD203B41FA5}">
                      <a16:colId xmlns:a16="http://schemas.microsoft.com/office/drawing/2014/main" val="1050729598"/>
                    </a:ext>
                  </a:extLst>
                </a:gridCol>
                <a:gridCol w="538345">
                  <a:extLst>
                    <a:ext uri="{9D8B030D-6E8A-4147-A177-3AD203B41FA5}">
                      <a16:colId xmlns:a16="http://schemas.microsoft.com/office/drawing/2014/main" val="980249388"/>
                    </a:ext>
                  </a:extLst>
                </a:gridCol>
              </a:tblGrid>
              <a:tr h="265872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 FLIP FLOP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39078"/>
                  </a:ext>
                </a:extLst>
              </a:tr>
              <a:tr h="265872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Truth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Excitation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5682"/>
                  </a:ext>
                </a:extLst>
              </a:tr>
              <a:tr h="531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IN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293727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600856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396077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303478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9492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2214"/>
              </p:ext>
            </p:extLst>
          </p:nvPr>
        </p:nvGraphicFramePr>
        <p:xfrm>
          <a:off x="6251713" y="1378226"/>
          <a:ext cx="4813853" cy="2126973"/>
        </p:xfrm>
        <a:graphic>
          <a:graphicData uri="http://schemas.openxmlformats.org/drawingml/2006/table">
            <a:tbl>
              <a:tblPr firstRow="1" firstCol="1" bandRow="1"/>
              <a:tblGrid>
                <a:gridCol w="583000">
                  <a:extLst>
                    <a:ext uri="{9D8B030D-6E8A-4147-A177-3AD203B41FA5}">
                      <a16:colId xmlns:a16="http://schemas.microsoft.com/office/drawing/2014/main" val="1340565780"/>
                    </a:ext>
                  </a:extLst>
                </a:gridCol>
                <a:gridCol w="583000">
                  <a:extLst>
                    <a:ext uri="{9D8B030D-6E8A-4147-A177-3AD203B41FA5}">
                      <a16:colId xmlns:a16="http://schemas.microsoft.com/office/drawing/2014/main" val="1932896398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3364351572"/>
                    </a:ext>
                  </a:extLst>
                </a:gridCol>
                <a:gridCol w="417749">
                  <a:extLst>
                    <a:ext uri="{9D8B030D-6E8A-4147-A177-3AD203B41FA5}">
                      <a16:colId xmlns:a16="http://schemas.microsoft.com/office/drawing/2014/main" val="1467365659"/>
                    </a:ext>
                  </a:extLst>
                </a:gridCol>
                <a:gridCol w="748251">
                  <a:extLst>
                    <a:ext uri="{9D8B030D-6E8A-4147-A177-3AD203B41FA5}">
                      <a16:colId xmlns:a16="http://schemas.microsoft.com/office/drawing/2014/main" val="1208745802"/>
                    </a:ext>
                  </a:extLst>
                </a:gridCol>
                <a:gridCol w="719511">
                  <a:extLst>
                    <a:ext uri="{9D8B030D-6E8A-4147-A177-3AD203B41FA5}">
                      <a16:colId xmlns:a16="http://schemas.microsoft.com/office/drawing/2014/main" val="389017496"/>
                    </a:ext>
                  </a:extLst>
                </a:gridCol>
                <a:gridCol w="583000">
                  <a:extLst>
                    <a:ext uri="{9D8B030D-6E8A-4147-A177-3AD203B41FA5}">
                      <a16:colId xmlns:a16="http://schemas.microsoft.com/office/drawing/2014/main" val="1347560531"/>
                    </a:ext>
                  </a:extLst>
                </a:gridCol>
                <a:gridCol w="585052">
                  <a:extLst>
                    <a:ext uri="{9D8B030D-6E8A-4147-A177-3AD203B41FA5}">
                      <a16:colId xmlns:a16="http://schemas.microsoft.com/office/drawing/2014/main" val="902490446"/>
                    </a:ext>
                  </a:extLst>
                </a:gridCol>
              </a:tblGrid>
              <a:tr h="265872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JK FLIP FLOP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659186"/>
                  </a:ext>
                </a:extLst>
              </a:tr>
              <a:tr h="265872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Truth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Excitation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79076"/>
                  </a:ext>
                </a:extLst>
              </a:tr>
              <a:tr h="5317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84533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27528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749857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77494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63739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1599"/>
              </p:ext>
            </p:extLst>
          </p:nvPr>
        </p:nvGraphicFramePr>
        <p:xfrm>
          <a:off x="6251713" y="4123899"/>
          <a:ext cx="4842288" cy="2368974"/>
        </p:xfrm>
        <a:graphic>
          <a:graphicData uri="http://schemas.openxmlformats.org/drawingml/2006/table">
            <a:tbl>
              <a:tblPr firstRow="1" firstCol="1" bandRow="1"/>
              <a:tblGrid>
                <a:gridCol w="571576">
                  <a:extLst>
                    <a:ext uri="{9D8B030D-6E8A-4147-A177-3AD203B41FA5}">
                      <a16:colId xmlns:a16="http://schemas.microsoft.com/office/drawing/2014/main" val="3382438313"/>
                    </a:ext>
                  </a:extLst>
                </a:gridCol>
                <a:gridCol w="571576">
                  <a:extLst>
                    <a:ext uri="{9D8B030D-6E8A-4147-A177-3AD203B41FA5}">
                      <a16:colId xmlns:a16="http://schemas.microsoft.com/office/drawing/2014/main" val="3080511223"/>
                    </a:ext>
                  </a:extLst>
                </a:gridCol>
                <a:gridCol w="705412">
                  <a:extLst>
                    <a:ext uri="{9D8B030D-6E8A-4147-A177-3AD203B41FA5}">
                      <a16:colId xmlns:a16="http://schemas.microsoft.com/office/drawing/2014/main" val="3474284441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378242176"/>
                    </a:ext>
                  </a:extLst>
                </a:gridCol>
                <a:gridCol w="733588">
                  <a:extLst>
                    <a:ext uri="{9D8B030D-6E8A-4147-A177-3AD203B41FA5}">
                      <a16:colId xmlns:a16="http://schemas.microsoft.com/office/drawing/2014/main" val="1462551424"/>
                    </a:ext>
                  </a:extLst>
                </a:gridCol>
                <a:gridCol w="705412">
                  <a:extLst>
                    <a:ext uri="{9D8B030D-6E8A-4147-A177-3AD203B41FA5}">
                      <a16:colId xmlns:a16="http://schemas.microsoft.com/office/drawing/2014/main" val="1488922328"/>
                    </a:ext>
                  </a:extLst>
                </a:gridCol>
                <a:gridCol w="1145163">
                  <a:extLst>
                    <a:ext uri="{9D8B030D-6E8A-4147-A177-3AD203B41FA5}">
                      <a16:colId xmlns:a16="http://schemas.microsoft.com/office/drawing/2014/main" val="1217260403"/>
                    </a:ext>
                  </a:extLst>
                </a:gridCol>
              </a:tblGrid>
              <a:tr h="296122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FLIP FLOP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17700"/>
                  </a:ext>
                </a:extLst>
              </a:tr>
              <a:tr h="296122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Truth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Excitation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8920"/>
                  </a:ext>
                </a:extLst>
              </a:tr>
              <a:tr h="5922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40062"/>
                  </a:ext>
                </a:extLst>
              </a:tr>
              <a:tr h="296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46298"/>
                  </a:ext>
                </a:extLst>
              </a:tr>
              <a:tr h="296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182170"/>
                  </a:ext>
                </a:extLst>
              </a:tr>
              <a:tr h="296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00377"/>
                  </a:ext>
                </a:extLst>
              </a:tr>
              <a:tr h="296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20787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549"/>
              </p:ext>
            </p:extLst>
          </p:nvPr>
        </p:nvGraphicFramePr>
        <p:xfrm>
          <a:off x="980661" y="4123899"/>
          <a:ext cx="4396553" cy="2368974"/>
        </p:xfrm>
        <a:graphic>
          <a:graphicData uri="http://schemas.openxmlformats.org/drawingml/2006/table">
            <a:tbl>
              <a:tblPr firstRow="1" firstCol="1" bandRow="1"/>
              <a:tblGrid>
                <a:gridCol w="518961">
                  <a:extLst>
                    <a:ext uri="{9D8B030D-6E8A-4147-A177-3AD203B41FA5}">
                      <a16:colId xmlns:a16="http://schemas.microsoft.com/office/drawing/2014/main" val="1602856411"/>
                    </a:ext>
                  </a:extLst>
                </a:gridCol>
                <a:gridCol w="518961">
                  <a:extLst>
                    <a:ext uri="{9D8B030D-6E8A-4147-A177-3AD203B41FA5}">
                      <a16:colId xmlns:a16="http://schemas.microsoft.com/office/drawing/2014/main" val="3348078627"/>
                    </a:ext>
                  </a:extLst>
                </a:gridCol>
                <a:gridCol w="640479">
                  <a:extLst>
                    <a:ext uri="{9D8B030D-6E8A-4147-A177-3AD203B41FA5}">
                      <a16:colId xmlns:a16="http://schemas.microsoft.com/office/drawing/2014/main" val="2105891446"/>
                    </a:ext>
                  </a:extLst>
                </a:gridCol>
                <a:gridCol w="371861">
                  <a:extLst>
                    <a:ext uri="{9D8B030D-6E8A-4147-A177-3AD203B41FA5}">
                      <a16:colId xmlns:a16="http://schemas.microsoft.com/office/drawing/2014/main" val="3519671951"/>
                    </a:ext>
                  </a:extLst>
                </a:gridCol>
                <a:gridCol w="666061">
                  <a:extLst>
                    <a:ext uri="{9D8B030D-6E8A-4147-A177-3AD203B41FA5}">
                      <a16:colId xmlns:a16="http://schemas.microsoft.com/office/drawing/2014/main" val="3704210217"/>
                    </a:ext>
                  </a:extLst>
                </a:gridCol>
                <a:gridCol w="640479">
                  <a:extLst>
                    <a:ext uri="{9D8B030D-6E8A-4147-A177-3AD203B41FA5}">
                      <a16:colId xmlns:a16="http://schemas.microsoft.com/office/drawing/2014/main" val="55456930"/>
                    </a:ext>
                  </a:extLst>
                </a:gridCol>
                <a:gridCol w="1039751">
                  <a:extLst>
                    <a:ext uri="{9D8B030D-6E8A-4147-A177-3AD203B41FA5}">
                      <a16:colId xmlns:a16="http://schemas.microsoft.com/office/drawing/2014/main" val="2092935568"/>
                    </a:ext>
                  </a:extLst>
                </a:gridCol>
              </a:tblGrid>
              <a:tr h="296122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 FLIP FLOP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19852"/>
                  </a:ext>
                </a:extLst>
              </a:tr>
              <a:tr h="296122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Truth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Excitation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03923"/>
                  </a:ext>
                </a:extLst>
              </a:tr>
              <a:tr h="5922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93501"/>
                  </a:ext>
                </a:extLst>
              </a:tr>
              <a:tr h="296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29620"/>
                  </a:ext>
                </a:extLst>
              </a:tr>
              <a:tr h="296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503271"/>
                  </a:ext>
                </a:extLst>
              </a:tr>
              <a:tr h="296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005499"/>
                  </a:ext>
                </a:extLst>
              </a:tr>
              <a:tr h="296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44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305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61487" y="1520371"/>
            <a:ext cx="7041543" cy="42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2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>
            <a:extLst>
              <a:ext uri="{FF2B5EF4-FFF2-40B4-BE49-F238E27FC236}">
                <a16:creationId xmlns:a16="http://schemas.microsoft.com/office/drawing/2014/main" id="{B4756548-9684-45AC-981F-A31B0BA8A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63" y="2063751"/>
            <a:ext cx="158750" cy="485775"/>
          </a:xfrm>
          <a:prstGeom prst="ellipse">
            <a:avLst/>
          </a:prstGeom>
          <a:solidFill>
            <a:srgbClr val="CCFFCC"/>
          </a:solidFill>
          <a:ln w="1905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9676C1-256F-4E03-B0C5-F7F8998D1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6575" y="1"/>
            <a:ext cx="8229600" cy="747713"/>
          </a:xfrm>
        </p:spPr>
        <p:txBody>
          <a:bodyPr/>
          <a:lstStyle/>
          <a:p>
            <a:pPr eaLnBrk="1" hangingPunct="1"/>
            <a:r>
              <a:rPr lang="en-US" altLang="en-US"/>
              <a:t>Digital Circuits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1E305-9569-4621-86BC-5E3744BD3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1046163"/>
            <a:ext cx="4127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00" u="sng">
                <a:solidFill>
                  <a:srgbClr val="000000"/>
                </a:solidFill>
              </a:rPr>
              <a:t>Combinational Logic Circuit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AA4B0-08AA-461F-AA0B-BC767EAB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1046163"/>
            <a:ext cx="4129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00" u="sng">
                <a:solidFill>
                  <a:srgbClr val="000000"/>
                </a:solidFill>
              </a:rPr>
              <a:t>Sequential Logic Circuit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ABDF5D75-ECA6-46F7-AD47-59BBF4C60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24790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519" name="Text Box 24">
            <a:extLst>
              <a:ext uri="{FF2B5EF4-FFF2-40B4-BE49-F238E27FC236}">
                <a16:creationId xmlns:a16="http://schemas.microsoft.com/office/drawing/2014/main" id="{AE5463FB-2EDB-4CF7-ACDF-EE8CA03F0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55111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3E127C2C-06D7-42FF-9619-E35C01B6F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300672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C3CA76A2-86F9-41D5-8778-392E25AC4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335915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C7E0A4B8-3FE5-4984-BAE4-02559D073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1" y="2717801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0B3DCA58-FA6E-481B-A43C-62E8764CA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6" y="2171701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962F4F6F-42DA-45F8-B45F-7995D6B2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337026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FE6CE416-5C8D-4C0A-BB7A-A58628018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247901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B4B11F1E-391E-4A43-8134-7E760A46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6" y="2171701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7EEE040F-1758-49CB-B95B-BB797CC0A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1" y="2717801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EE352B41-AEDD-433C-BB43-741974FA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3006726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46E38C9D-717A-4680-8465-F4FB89B39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3370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64530" name="Group 42">
            <a:extLst>
              <a:ext uri="{FF2B5EF4-FFF2-40B4-BE49-F238E27FC236}">
                <a16:creationId xmlns:a16="http://schemas.microsoft.com/office/drawing/2014/main" id="{9A3BC37D-E4DB-44A5-94E6-54C33E948C66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2185988"/>
            <a:ext cx="2209800" cy="1314450"/>
            <a:chOff x="2634" y="2121"/>
            <a:chExt cx="1932" cy="956"/>
          </a:xfrm>
        </p:grpSpPr>
        <p:grpSp>
          <p:nvGrpSpPr>
            <p:cNvPr id="64569" name="Group 41">
              <a:extLst>
                <a:ext uri="{FF2B5EF4-FFF2-40B4-BE49-F238E27FC236}">
                  <a16:creationId xmlns:a16="http://schemas.microsoft.com/office/drawing/2014/main" id="{3A0BA9F2-C926-4518-BB21-44B3A37DD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4" y="2217"/>
              <a:ext cx="1884" cy="860"/>
              <a:chOff x="2634" y="2217"/>
              <a:chExt cx="1884" cy="860"/>
            </a:xfrm>
          </p:grpSpPr>
          <p:sp>
            <p:nvSpPr>
              <p:cNvPr id="64575" name="Oval 8">
                <a:extLst>
                  <a:ext uri="{FF2B5EF4-FFF2-40B4-BE49-F238E27FC236}">
                    <a16:creationId xmlns:a16="http://schemas.microsoft.com/office/drawing/2014/main" id="{1089FE64-17EA-4CEC-AEEF-4AD4E47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2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6" name="Oval 9">
                <a:extLst>
                  <a:ext uri="{FF2B5EF4-FFF2-40B4-BE49-F238E27FC236}">
                    <a16:creationId xmlns:a16="http://schemas.microsoft.com/office/drawing/2014/main" id="{64DAF5C5-F261-43FA-A4F6-0F749B1AD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283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7" name="Line 10">
                <a:extLst>
                  <a:ext uri="{FF2B5EF4-FFF2-40B4-BE49-F238E27FC236}">
                    <a16:creationId xmlns:a16="http://schemas.microsoft.com/office/drawing/2014/main" id="{6C0F4DDE-7DA8-4550-9511-F17627B02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2305"/>
                <a:ext cx="2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78" name="Line 11">
                <a:extLst>
                  <a:ext uri="{FF2B5EF4-FFF2-40B4-BE49-F238E27FC236}">
                    <a16:creationId xmlns:a16="http://schemas.microsoft.com/office/drawing/2014/main" id="{76AF3AF7-10F6-4847-A3C8-ED5976221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5" y="2499"/>
                <a:ext cx="2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79" name="Line 12">
                <a:extLst>
                  <a:ext uri="{FF2B5EF4-FFF2-40B4-BE49-F238E27FC236}">
                    <a16:creationId xmlns:a16="http://schemas.microsoft.com/office/drawing/2014/main" id="{4F88B25B-96B5-4E5C-8083-CB80A9A26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4" y="2789"/>
                <a:ext cx="2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80" name="Line 13">
                <a:extLst>
                  <a:ext uri="{FF2B5EF4-FFF2-40B4-BE49-F238E27FC236}">
                    <a16:creationId xmlns:a16="http://schemas.microsoft.com/office/drawing/2014/main" id="{43781C0C-9D8D-46B5-A9A8-D9BDF740C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2983"/>
                <a:ext cx="2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81" name="AutoShape 14">
                <a:extLst>
                  <a:ext uri="{FF2B5EF4-FFF2-40B4-BE49-F238E27FC236}">
                    <a16:creationId xmlns:a16="http://schemas.microsoft.com/office/drawing/2014/main" id="{F9070642-8205-435C-9203-82856A995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447"/>
                <a:ext cx="430" cy="382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2" name="Oval 15">
                <a:extLst>
                  <a:ext uri="{FF2B5EF4-FFF2-40B4-BE49-F238E27FC236}">
                    <a16:creationId xmlns:a16="http://schemas.microsoft.com/office/drawing/2014/main" id="{E3132138-DA3A-44E6-A3E5-8F9B5401F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59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3" name="Line 16">
                <a:extLst>
                  <a:ext uri="{FF2B5EF4-FFF2-40B4-BE49-F238E27FC236}">
                    <a16:creationId xmlns:a16="http://schemas.microsoft.com/office/drawing/2014/main" id="{B64B79DC-4B4C-4C71-AA06-12BEDC91D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5" y="2547"/>
                <a:ext cx="2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84" name="Line 17">
                <a:extLst>
                  <a:ext uri="{FF2B5EF4-FFF2-40B4-BE49-F238E27FC236}">
                    <a16:creationId xmlns:a16="http://schemas.microsoft.com/office/drawing/2014/main" id="{D22759E4-2A9A-4818-99EF-84CF7BAD6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5" y="2741"/>
                <a:ext cx="2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85" name="Line 18">
                <a:extLst>
                  <a:ext uri="{FF2B5EF4-FFF2-40B4-BE49-F238E27FC236}">
                    <a16:creationId xmlns:a16="http://schemas.microsoft.com/office/drawing/2014/main" id="{603DD595-7550-4F6D-AD2A-387B3F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9" y="2408"/>
                <a:ext cx="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86" name="Line 19">
                <a:extLst>
                  <a:ext uri="{FF2B5EF4-FFF2-40B4-BE49-F238E27FC236}">
                    <a16:creationId xmlns:a16="http://schemas.microsoft.com/office/drawing/2014/main" id="{BC460C97-963F-45DB-BD80-2EF91BE0E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5" y="2408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87" name="Line 20">
                <a:extLst>
                  <a:ext uri="{FF2B5EF4-FFF2-40B4-BE49-F238E27FC236}">
                    <a16:creationId xmlns:a16="http://schemas.microsoft.com/office/drawing/2014/main" id="{A5F2EEE7-6925-401C-8411-CAA08FBF8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1" y="2886"/>
                <a:ext cx="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88" name="Line 21">
                <a:extLst>
                  <a:ext uri="{FF2B5EF4-FFF2-40B4-BE49-F238E27FC236}">
                    <a16:creationId xmlns:a16="http://schemas.microsoft.com/office/drawing/2014/main" id="{E07E334E-07E7-4650-B104-B0EF495FE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5" y="274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89" name="Line 22">
                <a:extLst>
                  <a:ext uri="{FF2B5EF4-FFF2-40B4-BE49-F238E27FC236}">
                    <a16:creationId xmlns:a16="http://schemas.microsoft.com/office/drawing/2014/main" id="{D3994F06-BEFE-4693-9405-C27CC6D8B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5" y="2638"/>
                <a:ext cx="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590" name="AutoShape 5">
                <a:extLst>
                  <a:ext uri="{FF2B5EF4-FFF2-40B4-BE49-F238E27FC236}">
                    <a16:creationId xmlns:a16="http://schemas.microsoft.com/office/drawing/2014/main" id="{EA796FAF-FA6B-4748-A672-60A565844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2217"/>
                <a:ext cx="430" cy="382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1" name="AutoShape 7">
                <a:extLst>
                  <a:ext uri="{FF2B5EF4-FFF2-40B4-BE49-F238E27FC236}">
                    <a16:creationId xmlns:a16="http://schemas.microsoft.com/office/drawing/2014/main" id="{0C897209-8A16-4151-92CE-DC22E5958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2695"/>
                <a:ext cx="430" cy="382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70" name="Text Box 36">
              <a:extLst>
                <a:ext uri="{FF2B5EF4-FFF2-40B4-BE49-F238E27FC236}">
                  <a16:creationId xmlns:a16="http://schemas.microsoft.com/office/drawing/2014/main" id="{4E686F4E-7E1B-4BBD-A84C-E8B418BD0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" y="2121"/>
              <a:ext cx="19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4571" name="Text Box 37">
              <a:extLst>
                <a:ext uri="{FF2B5EF4-FFF2-40B4-BE49-F238E27FC236}">
                  <a16:creationId xmlns:a16="http://schemas.microsoft.com/office/drawing/2014/main" id="{D71869EB-A19A-439C-891F-3A6FCD9D6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2305"/>
              <a:ext cx="19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4572" name="Text Box 38">
              <a:extLst>
                <a:ext uri="{FF2B5EF4-FFF2-40B4-BE49-F238E27FC236}">
                  <a16:creationId xmlns:a16="http://schemas.microsoft.com/office/drawing/2014/main" id="{2B292B9C-A8A7-4119-ADA5-D5E41195B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" y="2599"/>
              <a:ext cx="19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4573" name="Text Box 39">
              <a:extLst>
                <a:ext uri="{FF2B5EF4-FFF2-40B4-BE49-F238E27FC236}">
                  <a16:creationId xmlns:a16="http://schemas.microsoft.com/office/drawing/2014/main" id="{1649966F-5DEE-47B0-BEAF-3DA1A9FF9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" y="2790"/>
              <a:ext cx="19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4574" name="Text Box 40">
              <a:extLst>
                <a:ext uri="{FF2B5EF4-FFF2-40B4-BE49-F238E27FC236}">
                  <a16:creationId xmlns:a16="http://schemas.microsoft.com/office/drawing/2014/main" id="{69789DD7-BB12-470E-AD2C-2938E3321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2446"/>
              <a:ext cx="19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0">
                  <a:solidFill>
                    <a:srgbClr val="000000"/>
                  </a:solidFill>
                </a:rPr>
                <a:t>Y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518A90A-8F5F-4A1B-BEDB-34D453A83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4" y="1952626"/>
            <a:ext cx="3197225" cy="18970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2A10A4-8345-4D94-ACB3-ACA5662B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6" y="4532314"/>
            <a:ext cx="3736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>
                <a:solidFill>
                  <a:srgbClr val="000000"/>
                </a:solidFill>
              </a:rPr>
              <a:t>- output depends on present inputs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ABA4E2-6966-4701-A7C5-3ED3FA395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9" y="5292725"/>
            <a:ext cx="37369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>
                <a:solidFill>
                  <a:srgbClr val="000000"/>
                </a:solidFill>
              </a:rPr>
              <a:t>- consisted of logic gates and combinational logic subsystems (multiplexer, etc)</a:t>
            </a:r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id="{BEC5A1C7-36E9-4ED6-9722-4EBEA05FE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4789" y="3022601"/>
            <a:ext cx="1587" cy="633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FA5FE5DF-7BBB-46DD-A212-23537E19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8814" y="3214689"/>
            <a:ext cx="973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0">
                <a:solidFill>
                  <a:srgbClr val="0070C0"/>
                </a:solidFill>
              </a:rPr>
              <a:t>outputs</a:t>
            </a:r>
          </a:p>
        </p:txBody>
      </p:sp>
      <p:sp>
        <p:nvSpPr>
          <p:cNvPr id="55" name="Line 32">
            <a:extLst>
              <a:ext uri="{FF2B5EF4-FFF2-40B4-BE49-F238E27FC236}">
                <a16:creationId xmlns:a16="http://schemas.microsoft.com/office/drawing/2014/main" id="{01D1CDC8-12FC-4AB7-BAC4-A2D26CA44A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4788" y="2452688"/>
            <a:ext cx="0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Line 33">
            <a:extLst>
              <a:ext uri="{FF2B5EF4-FFF2-40B4-BE49-F238E27FC236}">
                <a16:creationId xmlns:a16="http://schemas.microsoft.com/office/drawing/2014/main" id="{E6C8F50D-02A6-4F73-B503-A776B03BD0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6214" y="2452688"/>
            <a:ext cx="1298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" name="Line 34">
            <a:extLst>
              <a:ext uri="{FF2B5EF4-FFF2-40B4-BE49-F238E27FC236}">
                <a16:creationId xmlns:a16="http://schemas.microsoft.com/office/drawing/2014/main" id="{BBEED10A-A81A-4441-88CD-73C469355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6213" y="2452688"/>
            <a:ext cx="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Line 35">
            <a:extLst>
              <a:ext uri="{FF2B5EF4-FFF2-40B4-BE49-F238E27FC236}">
                <a16:creationId xmlns:a16="http://schemas.microsoft.com/office/drawing/2014/main" id="{81FDF2F5-0268-4A0B-845F-9159B5D98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6213" y="27051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" name="Line 36">
            <a:extLst>
              <a:ext uri="{FF2B5EF4-FFF2-40B4-BE49-F238E27FC236}">
                <a16:creationId xmlns:a16="http://schemas.microsoft.com/office/drawing/2014/main" id="{B1F881CA-7443-439C-8F1D-637CD467EF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4963" y="2327276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37">
            <a:extLst>
              <a:ext uri="{FF2B5EF4-FFF2-40B4-BE49-F238E27FC236}">
                <a16:creationId xmlns:a16="http://schemas.microsoft.com/office/drawing/2014/main" id="{B692D509-E9F6-4293-AC5B-158CC7E63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7625" y="2327275"/>
            <a:ext cx="155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38">
            <a:extLst>
              <a:ext uri="{FF2B5EF4-FFF2-40B4-BE49-F238E27FC236}">
                <a16:creationId xmlns:a16="http://schemas.microsoft.com/office/drawing/2014/main" id="{1B64CB81-C7D0-4735-92EF-5D17DA66D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327276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Line 39">
            <a:extLst>
              <a:ext uri="{FF2B5EF4-FFF2-40B4-BE49-F238E27FC236}">
                <a16:creationId xmlns:a16="http://schemas.microsoft.com/office/drawing/2014/main" id="{5797E938-E7C2-4FC0-B8F2-88434B61A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8321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Line 40">
            <a:extLst>
              <a:ext uri="{FF2B5EF4-FFF2-40B4-BE49-F238E27FC236}">
                <a16:creationId xmlns:a16="http://schemas.microsoft.com/office/drawing/2014/main" id="{AA64E922-AF34-416E-A7DD-D98B8EC15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0225" y="2198689"/>
            <a:ext cx="0" cy="152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Line 41">
            <a:extLst>
              <a:ext uri="{FF2B5EF4-FFF2-40B4-BE49-F238E27FC236}">
                <a16:creationId xmlns:a16="http://schemas.microsoft.com/office/drawing/2014/main" id="{A2C37175-4E43-4E30-8D23-43714DD195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7275" y="2198688"/>
            <a:ext cx="201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" name="Line 42">
            <a:extLst>
              <a:ext uri="{FF2B5EF4-FFF2-40B4-BE49-F238E27FC236}">
                <a16:creationId xmlns:a16="http://schemas.microsoft.com/office/drawing/2014/main" id="{15004D7F-B00F-471B-8B6A-98E174822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2198688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" name="Line 43">
            <a:extLst>
              <a:ext uri="{FF2B5EF4-FFF2-40B4-BE49-F238E27FC236}">
                <a16:creationId xmlns:a16="http://schemas.microsoft.com/office/drawing/2014/main" id="{A842D9A4-6FE8-4F7D-B424-FC171A9DE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30226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" name="Line 44">
            <a:extLst>
              <a:ext uri="{FF2B5EF4-FFF2-40B4-BE49-F238E27FC236}">
                <a16:creationId xmlns:a16="http://schemas.microsoft.com/office/drawing/2014/main" id="{6EB57E82-B01D-41E7-A7F5-C8FACD84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6213" y="283210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C3EAD16-D4F8-48B8-9A33-7F7275E87E87}"/>
              </a:ext>
            </a:extLst>
          </p:cNvPr>
          <p:cNvGrpSpPr>
            <a:grpSpLocks/>
          </p:cNvGrpSpPr>
          <p:nvPr/>
        </p:nvGrpSpPr>
        <p:grpSpPr bwMode="auto">
          <a:xfrm>
            <a:off x="7407276" y="2579689"/>
            <a:ext cx="2271713" cy="1392237"/>
            <a:chOff x="5883575" y="2981320"/>
            <a:chExt cx="2271727" cy="1393100"/>
          </a:xfrm>
        </p:grpSpPr>
        <p:sp>
          <p:nvSpPr>
            <p:cNvPr id="64560" name="Rectangle 5">
              <a:extLst>
                <a:ext uri="{FF2B5EF4-FFF2-40B4-BE49-F238E27FC236}">
                  <a16:creationId xmlns:a16="http://schemas.microsoft.com/office/drawing/2014/main" id="{617CE995-493D-41B2-A923-4BE24416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62" y="2981320"/>
              <a:ext cx="973597" cy="1393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Sequential Logic Circuit</a:t>
              </a:r>
            </a:p>
          </p:txBody>
        </p:sp>
        <p:sp>
          <p:nvSpPr>
            <p:cNvPr id="64561" name="Line 6">
              <a:extLst>
                <a:ext uri="{FF2B5EF4-FFF2-40B4-BE49-F238E27FC236}">
                  <a16:creationId xmlns:a16="http://schemas.microsoft.com/office/drawing/2014/main" id="{3EEA6E92-51AC-4F98-80A3-4BF20C749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059" y="3170687"/>
              <a:ext cx="714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562" name="Line 7">
              <a:extLst>
                <a:ext uri="{FF2B5EF4-FFF2-40B4-BE49-F238E27FC236}">
                  <a16:creationId xmlns:a16="http://schemas.microsoft.com/office/drawing/2014/main" id="{229EAD25-35A5-4C12-8F77-5BCA22D2D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059" y="3361377"/>
              <a:ext cx="714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563" name="Line 8">
              <a:extLst>
                <a:ext uri="{FF2B5EF4-FFF2-40B4-BE49-F238E27FC236}">
                  <a16:creationId xmlns:a16="http://schemas.microsoft.com/office/drawing/2014/main" id="{6F214873-4ED8-4A47-B870-09CFAE532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1059" y="4121490"/>
              <a:ext cx="714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564" name="Line 10">
              <a:extLst>
                <a:ext uri="{FF2B5EF4-FFF2-40B4-BE49-F238E27FC236}">
                  <a16:creationId xmlns:a16="http://schemas.microsoft.com/office/drawing/2014/main" id="{7AD52956-1D8B-4887-9C8E-8169301F8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7751" y="4239150"/>
              <a:ext cx="388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565" name="Line 45">
              <a:extLst>
                <a:ext uri="{FF2B5EF4-FFF2-40B4-BE49-F238E27FC236}">
                  <a16:creationId xmlns:a16="http://schemas.microsoft.com/office/drawing/2014/main" id="{1DCD17CD-678F-40D2-AC03-5EBAF96FA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3575" y="3614307"/>
              <a:ext cx="583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566" name="Line 46">
              <a:extLst>
                <a:ext uri="{FF2B5EF4-FFF2-40B4-BE49-F238E27FC236}">
                  <a16:creationId xmlns:a16="http://schemas.microsoft.com/office/drawing/2014/main" id="{4CC2E783-108D-4E9C-8075-FDC8E38DA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3575" y="3741434"/>
              <a:ext cx="583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567" name="Line 47">
              <a:extLst>
                <a:ext uri="{FF2B5EF4-FFF2-40B4-BE49-F238E27FC236}">
                  <a16:creationId xmlns:a16="http://schemas.microsoft.com/office/drawing/2014/main" id="{EFC4413D-7E0D-4773-B804-BA1FA4B65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3575" y="3930800"/>
              <a:ext cx="583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568" name="Line 48">
              <a:extLst>
                <a:ext uri="{FF2B5EF4-FFF2-40B4-BE49-F238E27FC236}">
                  <a16:creationId xmlns:a16="http://schemas.microsoft.com/office/drawing/2014/main" id="{D11AF8FC-3996-4153-8C13-541180169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1928" y="3741434"/>
              <a:ext cx="0" cy="189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2" name="Oval 49">
            <a:extLst>
              <a:ext uri="{FF2B5EF4-FFF2-40B4-BE49-F238E27FC236}">
                <a16:creationId xmlns:a16="http://schemas.microsoft.com/office/drawing/2014/main" id="{4582839B-53B7-4835-AF07-920A0B42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689" y="2733675"/>
            <a:ext cx="66675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" name="Oval 50">
            <a:extLst>
              <a:ext uri="{FF2B5EF4-FFF2-40B4-BE49-F238E27FC236}">
                <a16:creationId xmlns:a16="http://schemas.microsoft.com/office/drawing/2014/main" id="{0C522D7A-B39D-47BC-BF09-FB2A0DFF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5" y="2927350"/>
            <a:ext cx="65088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4" name="Oval 51">
            <a:extLst>
              <a:ext uri="{FF2B5EF4-FFF2-40B4-BE49-F238E27FC236}">
                <a16:creationId xmlns:a16="http://schemas.microsoft.com/office/drawing/2014/main" id="{E9B46BCE-D8AC-4168-BAF0-35E9B51EA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714" y="3686175"/>
            <a:ext cx="65087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40E516B9-781E-4AFF-A657-D155E78F388B}"/>
              </a:ext>
            </a:extLst>
          </p:cNvPr>
          <p:cNvSpPr>
            <a:spLocks/>
          </p:cNvSpPr>
          <p:nvPr/>
        </p:nvSpPr>
        <p:spPr bwMode="auto">
          <a:xfrm>
            <a:off x="7167563" y="3117851"/>
            <a:ext cx="239712" cy="536575"/>
          </a:xfrm>
          <a:prstGeom prst="leftBrace">
            <a:avLst>
              <a:gd name="adj1" fmla="val 835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690A02-CF4C-4ACE-8B76-679E271EB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3070225"/>
            <a:ext cx="1017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>
                <a:solidFill>
                  <a:srgbClr val="0070C0"/>
                </a:solidFill>
              </a:rPr>
              <a:t>present inputs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FFCBFC-4D22-4C90-A861-A01149D1CAC3}"/>
              </a:ext>
            </a:extLst>
          </p:cNvPr>
          <p:cNvCxnSpPr>
            <a:cxnSpLocks noChangeShapeType="1"/>
            <a:stCxn id="80" idx="7"/>
          </p:cNvCxnSpPr>
          <p:nvPr/>
        </p:nvCxnSpPr>
        <p:spPr bwMode="auto">
          <a:xfrm flipV="1">
            <a:off x="7937500" y="1900238"/>
            <a:ext cx="317500" cy="234950"/>
          </a:xfrm>
          <a:prstGeom prst="straightConnector1">
            <a:avLst/>
          </a:prstGeom>
          <a:noFill/>
          <a:ln w="19050" algn="ctr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4C9D62-2F8B-4DEE-BD38-E2AD8A4C4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4" y="1612900"/>
            <a:ext cx="1246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>
                <a:solidFill>
                  <a:srgbClr val="0070C0"/>
                </a:solidFill>
              </a:rPr>
              <a:t>previous outputs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82811E-1132-4444-96D4-5F9F57D2C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6" y="4483101"/>
            <a:ext cx="3736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>
                <a:solidFill>
                  <a:srgbClr val="000000"/>
                </a:solidFill>
              </a:rPr>
              <a:t>- output depends on present inputs and previous outputs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788C0CF-D941-4A91-9B9C-D7F3D1A4D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4" y="5243513"/>
            <a:ext cx="37353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6688" indent="-1666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>
                <a:solidFill>
                  <a:srgbClr val="000000"/>
                </a:solidFill>
              </a:rPr>
              <a:t>- enable or clock signal is used to synchronize the output change with time</a:t>
            </a:r>
          </a:p>
        </p:txBody>
      </p:sp>
      <p:sp>
        <p:nvSpPr>
          <p:cNvPr id="89" name="Text Box 11">
            <a:extLst>
              <a:ext uri="{FF2B5EF4-FFF2-40B4-BE49-F238E27FC236}">
                <a16:creationId xmlns:a16="http://schemas.microsoft.com/office/drawing/2014/main" id="{33303772-5EF3-428B-BBC3-BD337BE6A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3624263"/>
            <a:ext cx="103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>
                <a:solidFill>
                  <a:srgbClr val="0070C0"/>
                </a:solidFill>
              </a:rPr>
              <a:t>Enable 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70C0"/>
                </a:solidFill>
              </a:rPr>
              <a:t>or</a:t>
            </a:r>
            <a:r>
              <a:rPr lang="en-US" altLang="en-US" sz="1600" b="0">
                <a:solidFill>
                  <a:srgbClr val="0070C0"/>
                </a:solidFill>
              </a:rPr>
              <a:t>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" grpId="0"/>
      <p:bldP spid="7" grpId="0"/>
      <p:bldP spid="8" grpId="0"/>
      <p:bldP spid="9" grpId="0"/>
      <p:bldP spid="11" grpId="0"/>
      <p:bldP spid="13" grpId="0"/>
      <p:bldP spid="13" grpId="1"/>
      <p:bldP spid="14" grpId="0"/>
      <p:bldP spid="15" grpId="0"/>
      <p:bldP spid="16" grpId="0"/>
      <p:bldP spid="17" grpId="0"/>
      <p:bldP spid="18" grpId="0"/>
      <p:bldP spid="18" grpId="1"/>
      <p:bldP spid="19" grpId="0"/>
      <p:bldP spid="20" grpId="0"/>
      <p:bldP spid="45" grpId="0" animBg="1"/>
      <p:bldP spid="46" grpId="0"/>
      <p:bldP spid="47" grpId="0"/>
      <p:bldP spid="54" grpId="0"/>
      <p:bldP spid="72" grpId="0" animBg="1"/>
      <p:bldP spid="73" grpId="0" animBg="1"/>
      <p:bldP spid="74" grpId="0" animBg="1"/>
      <p:bldP spid="76" grpId="0" animBg="1"/>
      <p:bldP spid="77" grpId="0"/>
      <p:bldP spid="84" grpId="0"/>
      <p:bldP spid="87" grpId="0"/>
      <p:bldP spid="88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4B8587-A390-45E0-B73A-EF841484E3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35713" y="1728789"/>
            <a:ext cx="0" cy="733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DFF400-3ABF-4989-B1D6-9B522AC3C0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21551" y="1536701"/>
            <a:ext cx="1300163" cy="784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327004-F57A-411F-9797-35B191FB067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65600" y="1579564"/>
            <a:ext cx="1189038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8783D44-6CF3-495A-82A3-ED55D35CBDE7}"/>
              </a:ext>
            </a:extLst>
          </p:cNvPr>
          <p:cNvGrpSpPr>
            <a:grpSpLocks/>
          </p:cNvGrpSpPr>
          <p:nvPr/>
        </p:nvGrpSpPr>
        <p:grpSpPr bwMode="auto">
          <a:xfrm>
            <a:off x="3763963" y="1198563"/>
            <a:ext cx="4933950" cy="3414712"/>
            <a:chOff x="2031873" y="1573357"/>
            <a:chExt cx="4933950" cy="3414279"/>
          </a:xfrm>
        </p:grpSpPr>
        <p:pic>
          <p:nvPicPr>
            <p:cNvPr id="65648" name="Picture 2">
              <a:extLst>
                <a:ext uri="{FF2B5EF4-FFF2-40B4-BE49-F238E27FC236}">
                  <a16:creationId xmlns:a16="http://schemas.microsoft.com/office/drawing/2014/main" id="{DB9AAD91-7E29-4C67-86B2-8EF52B785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873" y="1573357"/>
              <a:ext cx="4933950" cy="3261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153EBB-B7CB-42C3-A736-CD5209C3C64D}"/>
                </a:ext>
              </a:extLst>
            </p:cNvPr>
            <p:cNvSpPr/>
            <p:nvPr/>
          </p:nvSpPr>
          <p:spPr bwMode="auto">
            <a:xfrm>
              <a:off x="4295648" y="4586050"/>
              <a:ext cx="844550" cy="4015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00" dirty="0"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  <a:cs typeface="Calibri" pitchFamily="34" charset="0"/>
                </a:rPr>
                <a:t>Enable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00" dirty="0"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  <a:cs typeface="Calibri" pitchFamily="34" charset="0"/>
                </a:rPr>
                <a:t>or Clock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E913E8-001B-4BCA-8D82-05F470145034}"/>
              </a:ext>
            </a:extLst>
          </p:cNvPr>
          <p:cNvSpPr/>
          <p:nvPr/>
        </p:nvSpPr>
        <p:spPr bwMode="auto">
          <a:xfrm>
            <a:off x="5667619" y="3105269"/>
            <a:ext cx="1330037" cy="607743"/>
          </a:xfrm>
          <a:prstGeom prst="round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LATCHES and FLIP-FLOPS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594A6-5009-4254-9145-B34C90776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2308226"/>
            <a:ext cx="217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Temporary Storage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010F7-2533-4F04-8673-15FAADF7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339" y="3082926"/>
            <a:ext cx="695325" cy="8937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BF97EB-83E7-44E6-9B41-A8B9CD518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575" y="2308226"/>
            <a:ext cx="1309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Bistable Device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1B2B5A-2B60-4428-BF7F-D92CB68ED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2462213"/>
            <a:ext cx="2176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2 outputs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F71388-028D-4CED-BD8C-880C3B098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4" y="322421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CBFEE0-3D86-44A2-9875-9FAA31492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4" y="322421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16FF41-DF2F-4199-85DA-0996AE069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3081338"/>
            <a:ext cx="712788" cy="89535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F6272-9D2B-4D3C-9D5A-F1497F4C0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095625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Q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5A322F-F1E1-4F67-A3C8-9C94E40F1FD4}"/>
              </a:ext>
            </a:extLst>
          </p:cNvPr>
          <p:cNvGrpSpPr>
            <a:grpSpLocks/>
          </p:cNvGrpSpPr>
          <p:nvPr/>
        </p:nvGrpSpPr>
        <p:grpSpPr bwMode="auto">
          <a:xfrm>
            <a:off x="6313489" y="3625850"/>
            <a:ext cx="363537" cy="369888"/>
            <a:chOff x="4838215" y="4110254"/>
            <a:chExt cx="365533" cy="369810"/>
          </a:xfrm>
        </p:grpSpPr>
        <p:sp>
          <p:nvSpPr>
            <p:cNvPr id="65646" name="TextBox 37">
              <a:extLst>
                <a:ext uri="{FF2B5EF4-FFF2-40B4-BE49-F238E27FC236}">
                  <a16:creationId xmlns:a16="http://schemas.microsoft.com/office/drawing/2014/main" id="{87D06D05-5401-434E-A7AC-ADEE7C7D4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215" y="4110254"/>
              <a:ext cx="365533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Q</a:t>
              </a:r>
            </a:p>
          </p:txBody>
        </p:sp>
        <p:cxnSp>
          <p:nvCxnSpPr>
            <p:cNvPr id="65647" name="Straight Connector 38">
              <a:extLst>
                <a:ext uri="{FF2B5EF4-FFF2-40B4-BE49-F238E27FC236}">
                  <a16:creationId xmlns:a16="http://schemas.microsoft.com/office/drawing/2014/main" id="{CC2F854C-15B7-4F5D-B629-7918A35B8A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33298" y="4183936"/>
              <a:ext cx="17395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D9F41B-4CD0-421C-BC56-B1CCCB26FFA7}"/>
              </a:ext>
            </a:extLst>
          </p:cNvPr>
          <p:cNvGrpSpPr>
            <a:grpSpLocks/>
          </p:cNvGrpSpPr>
          <p:nvPr/>
        </p:nvGrpSpPr>
        <p:grpSpPr bwMode="auto">
          <a:xfrm>
            <a:off x="6634163" y="3287713"/>
            <a:ext cx="152400" cy="525462"/>
            <a:chOff x="5202422" y="3772240"/>
            <a:chExt cx="152400" cy="526373"/>
          </a:xfrm>
        </p:grpSpPr>
        <p:cxnSp>
          <p:nvCxnSpPr>
            <p:cNvPr id="65644" name="Straight Connector 40">
              <a:extLst>
                <a:ext uri="{FF2B5EF4-FFF2-40B4-BE49-F238E27FC236}">
                  <a16:creationId xmlns:a16="http://schemas.microsoft.com/office/drawing/2014/main" id="{E3FA0E7A-530C-42C2-B0A0-A5139FA9AE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02422" y="3772240"/>
              <a:ext cx="146199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45" name="Straight Connector 41">
              <a:extLst>
                <a:ext uri="{FF2B5EF4-FFF2-40B4-BE49-F238E27FC236}">
                  <a16:creationId xmlns:a16="http://schemas.microsoft.com/office/drawing/2014/main" id="{D6D8E394-5D74-46D9-A9CA-FBAADBF4C8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08623" y="4298613"/>
              <a:ext cx="146199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00D5427-5726-416B-9866-27EFC4D4E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9" y="307657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233BD7-EB63-4179-9A12-328FD3C9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6" y="30813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CF65A-AF76-4400-9F93-E9A3C56F9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1" y="36115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962D96-1136-4856-98B1-4C1986C9B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1" y="36115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BB86F6-AE6F-46A5-B9B3-0FEB38A14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3271839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48C953-06DD-4440-AC34-10E2D8904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6" y="3279776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15B2061-4006-48CB-AA70-5D9A9AE1E955}"/>
              </a:ext>
            </a:extLst>
          </p:cNvPr>
          <p:cNvGrpSpPr>
            <a:grpSpLocks/>
          </p:cNvGrpSpPr>
          <p:nvPr/>
        </p:nvGrpSpPr>
        <p:grpSpPr bwMode="auto">
          <a:xfrm>
            <a:off x="8550275" y="3149600"/>
            <a:ext cx="865188" cy="914400"/>
            <a:chOff x="6967923" y="3634746"/>
            <a:chExt cx="864946" cy="913698"/>
          </a:xfrm>
        </p:grpSpPr>
        <p:sp>
          <p:nvSpPr>
            <p:cNvPr id="65636" name="Rectangle 49">
              <a:extLst>
                <a:ext uri="{FF2B5EF4-FFF2-40B4-BE49-F238E27FC236}">
                  <a16:creationId xmlns:a16="http://schemas.microsoft.com/office/drawing/2014/main" id="{28B85CE0-440B-42C1-B3C1-76191587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923" y="3634746"/>
              <a:ext cx="712545" cy="89553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65637" name="TextBox 50">
              <a:extLst>
                <a:ext uri="{FF2B5EF4-FFF2-40B4-BE49-F238E27FC236}">
                  <a16:creationId xmlns:a16="http://schemas.microsoft.com/office/drawing/2014/main" id="{465C680B-88BC-4439-8DCB-AE9589105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157" y="3649371"/>
              <a:ext cx="364100" cy="369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Q</a:t>
              </a:r>
            </a:p>
          </p:txBody>
        </p:sp>
        <p:grpSp>
          <p:nvGrpSpPr>
            <p:cNvPr id="65638" name="Group 51">
              <a:extLst>
                <a:ext uri="{FF2B5EF4-FFF2-40B4-BE49-F238E27FC236}">
                  <a16:creationId xmlns:a16="http://schemas.microsoft.com/office/drawing/2014/main" id="{41F52DD0-4C0A-4511-A8AD-D56A1A8AA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0152" y="4179366"/>
              <a:ext cx="364101" cy="369078"/>
              <a:chOff x="4838215" y="4110254"/>
              <a:chExt cx="364101" cy="369078"/>
            </a:xfrm>
          </p:grpSpPr>
          <p:sp>
            <p:nvSpPr>
              <p:cNvPr id="65642" name="TextBox 55">
                <a:extLst>
                  <a:ext uri="{FF2B5EF4-FFF2-40B4-BE49-F238E27FC236}">
                    <a16:creationId xmlns:a16="http://schemas.microsoft.com/office/drawing/2014/main" id="{9147F817-238F-45BA-974F-BFBBE3851B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215" y="4110254"/>
                <a:ext cx="364101" cy="369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Q</a:t>
                </a:r>
              </a:p>
            </p:txBody>
          </p:sp>
          <p:cxnSp>
            <p:nvCxnSpPr>
              <p:cNvPr id="65643" name="Straight Connector 56">
                <a:extLst>
                  <a:ext uri="{FF2B5EF4-FFF2-40B4-BE49-F238E27FC236}">
                    <a16:creationId xmlns:a16="http://schemas.microsoft.com/office/drawing/2014/main" id="{453E8169-5FF0-4A21-9AE0-9C087EED79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933298" y="4183936"/>
                <a:ext cx="173959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639" name="Group 52">
              <a:extLst>
                <a:ext uri="{FF2B5EF4-FFF2-40B4-BE49-F238E27FC236}">
                  <a16:creationId xmlns:a16="http://schemas.microsoft.com/office/drawing/2014/main" id="{2AC83CDE-41CC-4AD3-AB84-03272DCD1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469" y="3841352"/>
              <a:ext cx="152400" cy="526373"/>
              <a:chOff x="5202422" y="3772240"/>
              <a:chExt cx="152400" cy="526373"/>
            </a:xfrm>
          </p:grpSpPr>
          <p:cxnSp>
            <p:nvCxnSpPr>
              <p:cNvPr id="65640" name="Straight Connector 53">
                <a:extLst>
                  <a:ext uri="{FF2B5EF4-FFF2-40B4-BE49-F238E27FC236}">
                    <a16:creationId xmlns:a16="http://schemas.microsoft.com/office/drawing/2014/main" id="{7B5F3224-9DD8-4B19-81A7-953BB88C68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02422" y="3772240"/>
                <a:ext cx="146199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41" name="Straight Connector 54">
                <a:extLst>
                  <a:ext uri="{FF2B5EF4-FFF2-40B4-BE49-F238E27FC236}">
                    <a16:creationId xmlns:a16="http://schemas.microsoft.com/office/drawing/2014/main" id="{57D9659A-66BC-4083-A3A5-7302970558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08623" y="4298613"/>
                <a:ext cx="146199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E66787-2287-4D8E-9B4C-97C4AE3BD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651" y="31464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A31FE3-1F8F-4AA2-889C-9BB26E590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3239" y="31511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C596D9-F99E-4A61-8645-B68BBE4C2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7364" y="36814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F5F65E-4144-4B5A-88F7-4CDA7C98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064" y="36814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03206E-C3B2-4496-82C9-CBEBF3D8B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013" y="3340101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C01AEA-CDDF-4CE3-99FF-23FD7449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1" y="3349626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9EE668-3034-4106-AE8D-79D53D8C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775" y="4189414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RESET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39D8A5-C14E-4410-9DAA-5501A9D9B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26" y="4198939"/>
            <a:ext cx="63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33183E-57A5-487D-9E93-6E380BA5A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425" y="4186239"/>
            <a:ext cx="781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(Q=0)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26A425-71EF-409E-9513-95DDAF15B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713" y="4518025"/>
            <a:ext cx="781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(Q=1)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5527DA-1BD7-48C6-A994-13A42C81775C}"/>
              </a:ext>
            </a:extLst>
          </p:cNvPr>
          <p:cNvGrpSpPr>
            <a:grpSpLocks/>
          </p:cNvGrpSpPr>
          <p:nvPr/>
        </p:nvGrpSpPr>
        <p:grpSpPr bwMode="auto">
          <a:xfrm>
            <a:off x="2627314" y="5392738"/>
            <a:ext cx="1216025" cy="373062"/>
            <a:chOff x="1102965" y="5377591"/>
            <a:chExt cx="1217062" cy="373520"/>
          </a:xfrm>
        </p:grpSpPr>
        <p:sp>
          <p:nvSpPr>
            <p:cNvPr id="65632" name="Rectangle 72">
              <a:extLst>
                <a:ext uri="{FF2B5EF4-FFF2-40B4-BE49-F238E27FC236}">
                  <a16:creationId xmlns:a16="http://schemas.microsoft.com/office/drawing/2014/main" id="{486006F1-6C11-4054-A76F-7D04C9A2D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965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633" name="Rectangle 73">
              <a:extLst>
                <a:ext uri="{FF2B5EF4-FFF2-40B4-BE49-F238E27FC236}">
                  <a16:creationId xmlns:a16="http://schemas.microsoft.com/office/drawing/2014/main" id="{E239266A-6482-46F1-AE9C-FF5FA0C8B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481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634" name="Rectangle 74">
              <a:extLst>
                <a:ext uri="{FF2B5EF4-FFF2-40B4-BE49-F238E27FC236}">
                  <a16:creationId xmlns:a16="http://schemas.microsoft.com/office/drawing/2014/main" id="{33B5FD25-7112-43C2-8E8D-DB20938E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711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635" name="Rectangle 75">
              <a:extLst>
                <a:ext uri="{FF2B5EF4-FFF2-40B4-BE49-F238E27FC236}">
                  <a16:creationId xmlns:a16="http://schemas.microsoft.com/office/drawing/2014/main" id="{BD5E10E6-8D0B-468F-9F8A-C8543BC4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227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2A7B3E-A393-441C-8D20-083B2A5A7EEE}"/>
              </a:ext>
            </a:extLst>
          </p:cNvPr>
          <p:cNvGrpSpPr>
            <a:grpSpLocks/>
          </p:cNvGrpSpPr>
          <p:nvPr/>
        </p:nvGrpSpPr>
        <p:grpSpPr bwMode="auto">
          <a:xfrm>
            <a:off x="5260976" y="5392738"/>
            <a:ext cx="1217613" cy="373062"/>
            <a:chOff x="3718335" y="5377591"/>
            <a:chExt cx="1217062" cy="373520"/>
          </a:xfrm>
        </p:grpSpPr>
        <p:sp>
          <p:nvSpPr>
            <p:cNvPr id="65628" name="Rectangle 76">
              <a:extLst>
                <a:ext uri="{FF2B5EF4-FFF2-40B4-BE49-F238E27FC236}">
                  <a16:creationId xmlns:a16="http://schemas.microsoft.com/office/drawing/2014/main" id="{4DDE054B-8BAF-4193-824B-8A5F5388F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335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629" name="Rectangle 77">
              <a:extLst>
                <a:ext uri="{FF2B5EF4-FFF2-40B4-BE49-F238E27FC236}">
                  <a16:creationId xmlns:a16="http://schemas.microsoft.com/office/drawing/2014/main" id="{52879B1E-79C9-4541-B0CA-9A6DAA8E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851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630" name="Rectangle 78">
              <a:extLst>
                <a:ext uri="{FF2B5EF4-FFF2-40B4-BE49-F238E27FC236}">
                  <a16:creationId xmlns:a16="http://schemas.microsoft.com/office/drawing/2014/main" id="{43CCB78B-C972-410D-A139-5657E568F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081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631" name="Rectangle 79">
              <a:extLst>
                <a:ext uri="{FF2B5EF4-FFF2-40B4-BE49-F238E27FC236}">
                  <a16:creationId xmlns:a16="http://schemas.microsoft.com/office/drawing/2014/main" id="{64658354-5F57-4A52-88AC-C9B39F431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597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52BDD57-BED1-47AB-9062-8A7BC19C2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4852988"/>
            <a:ext cx="3198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Some Applications: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B15D05-3B27-45DD-BCE3-BDD4C1D4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4" y="57705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B16B6-E082-4302-BAB5-5FC580008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4" y="5770564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Counters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79576A0-9285-46B7-8024-89E34D950FDE}"/>
              </a:ext>
            </a:extLst>
          </p:cNvPr>
          <p:cNvGrpSpPr>
            <a:grpSpLocks/>
          </p:cNvGrpSpPr>
          <p:nvPr/>
        </p:nvGrpSpPr>
        <p:grpSpPr bwMode="auto">
          <a:xfrm>
            <a:off x="8013701" y="5392738"/>
            <a:ext cx="1217613" cy="373062"/>
            <a:chOff x="6200877" y="5377591"/>
            <a:chExt cx="1217062" cy="373520"/>
          </a:xfrm>
        </p:grpSpPr>
        <p:sp>
          <p:nvSpPr>
            <p:cNvPr id="65624" name="Rectangle 83">
              <a:extLst>
                <a:ext uri="{FF2B5EF4-FFF2-40B4-BE49-F238E27FC236}">
                  <a16:creationId xmlns:a16="http://schemas.microsoft.com/office/drawing/2014/main" id="{AE713B18-991E-480B-9E53-396FF3134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0877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625" name="Rectangle 84">
              <a:extLst>
                <a:ext uri="{FF2B5EF4-FFF2-40B4-BE49-F238E27FC236}">
                  <a16:creationId xmlns:a16="http://schemas.microsoft.com/office/drawing/2014/main" id="{A812374B-1822-47DA-811C-6A52F5640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393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626" name="Rectangle 85">
              <a:extLst>
                <a:ext uri="{FF2B5EF4-FFF2-40B4-BE49-F238E27FC236}">
                  <a16:creationId xmlns:a16="http://schemas.microsoft.com/office/drawing/2014/main" id="{DA5CFEDE-21E2-4849-9209-4D548F5A6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623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627" name="Rectangle 86">
              <a:extLst>
                <a:ext uri="{FF2B5EF4-FFF2-40B4-BE49-F238E27FC236}">
                  <a16:creationId xmlns:a16="http://schemas.microsoft.com/office/drawing/2014/main" id="{E5481645-5B8A-4CEB-BD6E-6E58D09BD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139" y="5377591"/>
              <a:ext cx="304800" cy="373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BE43D5E-7071-4E4B-9CEC-F94400A23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225" y="5780088"/>
            <a:ext cx="1684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Shift Register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-cover in DF2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0FA009-3DB6-45B6-A7C8-54DB50C77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1" y="53800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18AB3B-9309-4827-9F47-F4A3B9F5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4" y="53800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91DC50-F640-4693-A228-EE0022D9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4" y="53800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3B6A41-54D5-4D63-9104-1662C0DE6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1" y="53800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4212C59-0199-4CF2-8E1D-2D389C5675FA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5380038"/>
            <a:ext cx="1235075" cy="400050"/>
            <a:chOff x="3711120" y="4972088"/>
            <a:chExt cx="1235701" cy="400230"/>
          </a:xfrm>
        </p:grpSpPr>
        <p:sp>
          <p:nvSpPr>
            <p:cNvPr id="65620" name="TextBox 96">
              <a:extLst>
                <a:ext uri="{FF2B5EF4-FFF2-40B4-BE49-F238E27FC236}">
                  <a16:creationId xmlns:a16="http://schemas.microsoft.com/office/drawing/2014/main" id="{760894E3-DF61-4D55-8CAE-05931188E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12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21" name="TextBox 97">
              <a:extLst>
                <a:ext uri="{FF2B5EF4-FFF2-40B4-BE49-F238E27FC236}">
                  <a16:creationId xmlns:a16="http://schemas.microsoft.com/office/drawing/2014/main" id="{7F4AE368-9A67-46C3-BD6C-44C1BCA9E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936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22" name="TextBox 98">
              <a:extLst>
                <a:ext uri="{FF2B5EF4-FFF2-40B4-BE49-F238E27FC236}">
                  <a16:creationId xmlns:a16="http://schemas.microsoft.com/office/drawing/2014/main" id="{4A29C85A-CF8D-435D-A8B5-B400BF351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902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23" name="TextBox 99">
              <a:extLst>
                <a:ext uri="{FF2B5EF4-FFF2-40B4-BE49-F238E27FC236}">
                  <a16:creationId xmlns:a16="http://schemas.microsoft.com/office/drawing/2014/main" id="{1AE78000-B00F-46CB-AF96-7DE9218F6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33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397B6C6-5C4A-4D89-882B-4061E95848DE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5380038"/>
            <a:ext cx="1235075" cy="400050"/>
            <a:chOff x="3711120" y="4972088"/>
            <a:chExt cx="1235701" cy="400230"/>
          </a:xfrm>
        </p:grpSpPr>
        <p:sp>
          <p:nvSpPr>
            <p:cNvPr id="65616" name="TextBox 103">
              <a:extLst>
                <a:ext uri="{FF2B5EF4-FFF2-40B4-BE49-F238E27FC236}">
                  <a16:creationId xmlns:a16="http://schemas.microsoft.com/office/drawing/2014/main" id="{5A18A170-86D6-4104-BC1A-AB74337C3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12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17" name="TextBox 104">
              <a:extLst>
                <a:ext uri="{FF2B5EF4-FFF2-40B4-BE49-F238E27FC236}">
                  <a16:creationId xmlns:a16="http://schemas.microsoft.com/office/drawing/2014/main" id="{F7BA264C-EBEB-4994-9267-5EC2323F5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936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18" name="TextBox 105">
              <a:extLst>
                <a:ext uri="{FF2B5EF4-FFF2-40B4-BE49-F238E27FC236}">
                  <a16:creationId xmlns:a16="http://schemas.microsoft.com/office/drawing/2014/main" id="{58824936-14B6-4F5C-85D8-32615C0FA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902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19" name="TextBox 106">
              <a:extLst>
                <a:ext uri="{FF2B5EF4-FFF2-40B4-BE49-F238E27FC236}">
                  <a16:creationId xmlns:a16="http://schemas.microsoft.com/office/drawing/2014/main" id="{DB6032AE-47DB-4464-9F04-D895FB208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33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44C297-FC76-4BEA-9605-D1DB1F172486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5380038"/>
            <a:ext cx="1235075" cy="400050"/>
            <a:chOff x="3711120" y="4972088"/>
            <a:chExt cx="1235701" cy="400230"/>
          </a:xfrm>
        </p:grpSpPr>
        <p:sp>
          <p:nvSpPr>
            <p:cNvPr id="65612" name="TextBox 108">
              <a:extLst>
                <a:ext uri="{FF2B5EF4-FFF2-40B4-BE49-F238E27FC236}">
                  <a16:creationId xmlns:a16="http://schemas.microsoft.com/office/drawing/2014/main" id="{65D33CA6-3527-4E0C-B6BD-8932F41FF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12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13" name="TextBox 109">
              <a:extLst>
                <a:ext uri="{FF2B5EF4-FFF2-40B4-BE49-F238E27FC236}">
                  <a16:creationId xmlns:a16="http://schemas.microsoft.com/office/drawing/2014/main" id="{A8860474-0C3C-433E-B415-8A99E815F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936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14" name="TextBox 110">
              <a:extLst>
                <a:ext uri="{FF2B5EF4-FFF2-40B4-BE49-F238E27FC236}">
                  <a16:creationId xmlns:a16="http://schemas.microsoft.com/office/drawing/2014/main" id="{FBE3C528-4F6E-408C-9B22-5975312F2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902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5615" name="TextBox 111">
              <a:extLst>
                <a:ext uri="{FF2B5EF4-FFF2-40B4-BE49-F238E27FC236}">
                  <a16:creationId xmlns:a16="http://schemas.microsoft.com/office/drawing/2014/main" id="{E89B1F33-2F04-4898-B7FB-F09FDBF39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33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1448A4-1DBD-4BEC-BEFF-50C8F4F6671A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5380038"/>
            <a:ext cx="1235075" cy="400050"/>
            <a:chOff x="3711120" y="4972088"/>
            <a:chExt cx="1235701" cy="400230"/>
          </a:xfrm>
        </p:grpSpPr>
        <p:sp>
          <p:nvSpPr>
            <p:cNvPr id="65608" name="TextBox 113">
              <a:extLst>
                <a:ext uri="{FF2B5EF4-FFF2-40B4-BE49-F238E27FC236}">
                  <a16:creationId xmlns:a16="http://schemas.microsoft.com/office/drawing/2014/main" id="{B9619036-D60E-4163-9DE2-3192ABC5D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12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09" name="TextBox 114">
              <a:extLst>
                <a:ext uri="{FF2B5EF4-FFF2-40B4-BE49-F238E27FC236}">
                  <a16:creationId xmlns:a16="http://schemas.microsoft.com/office/drawing/2014/main" id="{74EF5B90-B2E9-48EA-9A29-7C62A45D5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936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10" name="TextBox 115">
              <a:extLst>
                <a:ext uri="{FF2B5EF4-FFF2-40B4-BE49-F238E27FC236}">
                  <a16:creationId xmlns:a16="http://schemas.microsoft.com/office/drawing/2014/main" id="{E308B6B7-2D73-4146-8845-ECE1DD251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902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5611" name="TextBox 116">
              <a:extLst>
                <a:ext uri="{FF2B5EF4-FFF2-40B4-BE49-F238E27FC236}">
                  <a16:creationId xmlns:a16="http://schemas.microsoft.com/office/drawing/2014/main" id="{02790CDA-B7DE-47A9-B2F5-FC8839B75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33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142574-A53D-4B5D-93E1-68F512F1DFE6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5380038"/>
            <a:ext cx="1235075" cy="400050"/>
            <a:chOff x="3711120" y="4972088"/>
            <a:chExt cx="1235701" cy="400230"/>
          </a:xfrm>
        </p:grpSpPr>
        <p:sp>
          <p:nvSpPr>
            <p:cNvPr id="65604" name="TextBox 118">
              <a:extLst>
                <a:ext uri="{FF2B5EF4-FFF2-40B4-BE49-F238E27FC236}">
                  <a16:creationId xmlns:a16="http://schemas.microsoft.com/office/drawing/2014/main" id="{4485583F-CE03-4DB2-ABBB-B21DD8DB5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12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05" name="TextBox 119">
              <a:extLst>
                <a:ext uri="{FF2B5EF4-FFF2-40B4-BE49-F238E27FC236}">
                  <a16:creationId xmlns:a16="http://schemas.microsoft.com/office/drawing/2014/main" id="{5786B44F-3F7F-4963-8E60-9CD189DD6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936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5606" name="TextBox 120">
              <a:extLst>
                <a:ext uri="{FF2B5EF4-FFF2-40B4-BE49-F238E27FC236}">
                  <a16:creationId xmlns:a16="http://schemas.microsoft.com/office/drawing/2014/main" id="{555C091B-91E6-4513-AB16-7F44E6AAA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902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07" name="TextBox 121">
              <a:extLst>
                <a:ext uri="{FF2B5EF4-FFF2-40B4-BE49-F238E27FC236}">
                  <a16:creationId xmlns:a16="http://schemas.microsoft.com/office/drawing/2014/main" id="{69882B28-9CB4-47B6-A6D0-A9F391081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33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084045-79CF-47F5-A3C8-23048C78D375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5380038"/>
            <a:ext cx="1235075" cy="400050"/>
            <a:chOff x="3711120" y="4972088"/>
            <a:chExt cx="1235701" cy="400230"/>
          </a:xfrm>
        </p:grpSpPr>
        <p:sp>
          <p:nvSpPr>
            <p:cNvPr id="65600" name="TextBox 123">
              <a:extLst>
                <a:ext uri="{FF2B5EF4-FFF2-40B4-BE49-F238E27FC236}">
                  <a16:creationId xmlns:a16="http://schemas.microsoft.com/office/drawing/2014/main" id="{9C7E8829-03CD-4720-AF44-4B554E499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12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01" name="TextBox 124">
              <a:extLst>
                <a:ext uri="{FF2B5EF4-FFF2-40B4-BE49-F238E27FC236}">
                  <a16:creationId xmlns:a16="http://schemas.microsoft.com/office/drawing/2014/main" id="{C705AEB8-8448-4AC4-8CDE-4916F68C8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936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5602" name="TextBox 125">
              <a:extLst>
                <a:ext uri="{FF2B5EF4-FFF2-40B4-BE49-F238E27FC236}">
                  <a16:creationId xmlns:a16="http://schemas.microsoft.com/office/drawing/2014/main" id="{0B301D4B-2AB4-4F1F-9CE1-8F04EB40C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902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603" name="TextBox 126">
              <a:extLst>
                <a:ext uri="{FF2B5EF4-FFF2-40B4-BE49-F238E27FC236}">
                  <a16:creationId xmlns:a16="http://schemas.microsoft.com/office/drawing/2014/main" id="{F5062FC3-5D31-40F7-A2E2-96F9B839F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330" y="4972088"/>
              <a:ext cx="327491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39D5C21-930E-46B5-BC0C-F62D279F72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00964" y="5500688"/>
            <a:ext cx="3127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E7AE270-B1D8-4693-A4D7-A74F8A1D1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6" y="52895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53EC42B-29B9-4C19-94AE-F6C42CC5C3B4}"/>
              </a:ext>
            </a:extLst>
          </p:cNvPr>
          <p:cNvGrpSpPr>
            <a:grpSpLocks/>
          </p:cNvGrpSpPr>
          <p:nvPr/>
        </p:nvGrpSpPr>
        <p:grpSpPr bwMode="auto">
          <a:xfrm>
            <a:off x="8020051" y="5397500"/>
            <a:ext cx="1236663" cy="400050"/>
            <a:chOff x="3711120" y="4972088"/>
            <a:chExt cx="1235170" cy="400230"/>
          </a:xfrm>
        </p:grpSpPr>
        <p:sp>
          <p:nvSpPr>
            <p:cNvPr id="65596" name="TextBox 132">
              <a:extLst>
                <a:ext uri="{FF2B5EF4-FFF2-40B4-BE49-F238E27FC236}">
                  <a16:creationId xmlns:a16="http://schemas.microsoft.com/office/drawing/2014/main" id="{67D7DC42-1FA1-4F0A-B28E-0467326FF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120" y="4972088"/>
              <a:ext cx="326960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597" name="TextBox 133">
              <a:extLst>
                <a:ext uri="{FF2B5EF4-FFF2-40B4-BE49-F238E27FC236}">
                  <a16:creationId xmlns:a16="http://schemas.microsoft.com/office/drawing/2014/main" id="{B5C90E5C-1E0C-4D3B-BBE1-5901F82A1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936" y="4972088"/>
              <a:ext cx="326960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598" name="TextBox 134">
              <a:extLst>
                <a:ext uri="{FF2B5EF4-FFF2-40B4-BE49-F238E27FC236}">
                  <a16:creationId xmlns:a16="http://schemas.microsoft.com/office/drawing/2014/main" id="{A7021CEF-6A54-4103-B28B-B0D094C4C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902" y="4972088"/>
              <a:ext cx="326960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5599" name="TextBox 135">
              <a:extLst>
                <a:ext uri="{FF2B5EF4-FFF2-40B4-BE49-F238E27FC236}">
                  <a16:creationId xmlns:a16="http://schemas.microsoft.com/office/drawing/2014/main" id="{41B47A45-033E-4692-AED3-618580C32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330" y="4972088"/>
              <a:ext cx="326960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CCCD108B-B73F-4E6C-A9E4-584B2BD49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9" y="52895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655B69-5203-4BDB-8D74-5CDD6154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101" y="52895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8DDC9D-5257-4CFE-8F0D-749433A41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101" y="52895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595" name="Rectangle 147">
            <a:extLst>
              <a:ext uri="{FF2B5EF4-FFF2-40B4-BE49-F238E27FC236}">
                <a16:creationId xmlns:a16="http://schemas.microsoft.com/office/drawing/2014/main" id="{A505EE3B-7ED0-4C3E-BC73-9478BDBE2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013" y="5332414"/>
            <a:ext cx="741362" cy="522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2.77778E-6 -0.30648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1.38889E-6 0.04746 " pathEditMode="relative" rAng="0" ptsTypes="AA">
                                      <p:cBhvr>
                                        <p:cTn id="17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03125 1.85185E-6 " pathEditMode="relative" rAng="0" ptsTypes="AA">
                                      <p:cBhvr>
                                        <p:cTn id="30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42513E-6 L 0.06615 0.01667 " pathEditMode="relative" rAng="0" ptsTypes="AA">
                                      <p:cBhvr>
                                        <p:cTn id="30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1.85185E-6 L 0.06562 1.85185E-6 " pathEditMode="relative" rAng="0" ptsTypes="AA">
                                      <p:cBhvr>
                                        <p:cTn id="31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42513E-6 L 0.06615 0.01667 " pathEditMode="relative" rAng="0" ptsTypes="AA">
                                      <p:cBhvr>
                                        <p:cTn id="31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833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15 0.01667 L 0.10053 0.01667 " pathEditMode="relative" rAng="0" ptsTypes="AA">
                                      <p:cBhvr>
                                        <p:cTn id="3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0" grpId="0"/>
      <p:bldP spid="31" grpId="0"/>
      <p:bldP spid="33" grpId="0"/>
      <p:bldP spid="33" grpId="1"/>
      <p:bldP spid="34" grpId="0"/>
      <p:bldP spid="35" grpId="0" animBg="1"/>
      <p:bldP spid="36" grpId="0"/>
      <p:bldP spid="43" grpId="0"/>
      <p:bldP spid="43" grpId="1"/>
      <p:bldP spid="44" grpId="0"/>
      <p:bldP spid="45" grpId="0"/>
      <p:bldP spid="45" grpId="1"/>
      <p:bldP spid="46" grpId="0"/>
      <p:bldP spid="47" grpId="0"/>
      <p:bldP spid="47" grpId="1"/>
      <p:bldP spid="48" grpId="0"/>
      <p:bldP spid="58" grpId="0"/>
      <p:bldP spid="58" grpId="1"/>
      <p:bldP spid="59" grpId="0"/>
      <p:bldP spid="60" grpId="0"/>
      <p:bldP spid="60" grpId="1"/>
      <p:bldP spid="61" grpId="0"/>
      <p:bldP spid="62" grpId="0"/>
      <p:bldP spid="62" grpId="1"/>
      <p:bldP spid="63" grpId="0"/>
      <p:bldP spid="64" grpId="0"/>
      <p:bldP spid="64" grpId="1"/>
      <p:bldP spid="64" grpId="2"/>
      <p:bldP spid="65" grpId="0"/>
      <p:bldP spid="65" grpId="1"/>
      <p:bldP spid="66" grpId="0"/>
      <p:bldP spid="67" grpId="0"/>
      <p:bldP spid="81" grpId="0"/>
      <p:bldP spid="82" grpId="0"/>
      <p:bldP spid="83" grpId="0"/>
      <p:bldP spid="88" grpId="0"/>
      <p:bldP spid="92" grpId="0"/>
      <p:bldP spid="94" grpId="0"/>
      <p:bldP spid="95" grpId="0"/>
      <p:bldP spid="96" grpId="0"/>
      <p:bldP spid="131" grpId="0"/>
      <p:bldP spid="131" grpId="1"/>
      <p:bldP spid="131" grpId="2"/>
      <p:bldP spid="145" grpId="0"/>
      <p:bldP spid="146" grpId="0"/>
      <p:bldP spid="146" grpId="1"/>
      <p:bldP spid="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val 121">
            <a:extLst>
              <a:ext uri="{FF2B5EF4-FFF2-40B4-BE49-F238E27FC236}">
                <a16:creationId xmlns:a16="http://schemas.microsoft.com/office/drawing/2014/main" id="{CE89DF99-7C97-4A1B-8AFD-8AD8E807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1" y="3090863"/>
            <a:ext cx="2155825" cy="1390650"/>
          </a:xfrm>
          <a:prstGeom prst="ellipse">
            <a:avLst/>
          </a:prstGeom>
          <a:solidFill>
            <a:srgbClr val="99FF33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954B949-895C-4491-8A11-559480021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4162425"/>
            <a:ext cx="2157412" cy="1435100"/>
          </a:xfrm>
          <a:prstGeom prst="ellipse">
            <a:avLst/>
          </a:prstGeom>
          <a:solidFill>
            <a:srgbClr val="99FF33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C9B944E-DE75-48D5-9018-2E5CCC978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1208088"/>
            <a:ext cx="2157413" cy="1390650"/>
          </a:xfrm>
          <a:prstGeom prst="ellipse">
            <a:avLst/>
          </a:prstGeom>
          <a:solidFill>
            <a:srgbClr val="FFFF66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82B17A-F78B-42BF-9C17-C083EB85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1855789"/>
            <a:ext cx="2157412" cy="1404937"/>
          </a:xfrm>
          <a:prstGeom prst="ellipse">
            <a:avLst/>
          </a:prstGeom>
          <a:solidFill>
            <a:srgbClr val="FFFF66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23BC9C7-9C4D-43D4-9541-1A95AFC3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1487488"/>
            <a:ext cx="2157412" cy="1435100"/>
          </a:xfrm>
          <a:prstGeom prst="ellipse">
            <a:avLst/>
          </a:prstGeom>
          <a:solidFill>
            <a:srgbClr val="FFFF66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2AC82-153B-445C-9D93-AFC1B867E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1" y="350838"/>
            <a:ext cx="1319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00" u="sng">
                <a:solidFill>
                  <a:srgbClr val="000000"/>
                </a:solidFill>
              </a:rPr>
              <a:t>Latches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E4B5D-8898-457D-9781-E50A9EAF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6" y="350838"/>
            <a:ext cx="24050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00" u="sng">
                <a:solidFill>
                  <a:srgbClr val="000000"/>
                </a:solidFill>
              </a:rPr>
              <a:t>Gated Latches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042EC7-0A12-4693-8118-564CD475F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613" y="350838"/>
            <a:ext cx="20891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00" u="sng">
                <a:solidFill>
                  <a:srgbClr val="000000"/>
                </a:solidFill>
              </a:rPr>
              <a:t>Flipflops (FF)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AB3BE8-63AF-4567-8713-C6AE1C617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1" y="877888"/>
            <a:ext cx="1693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FF0000"/>
                </a:solidFill>
              </a:rPr>
              <a:t>SR</a:t>
            </a:r>
            <a:r>
              <a:rPr lang="en-US" altLang="en-US" sz="2000">
                <a:solidFill>
                  <a:srgbClr val="000000"/>
                </a:solidFill>
              </a:rPr>
              <a:t> Latch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77D6AB-C322-4425-94E0-0F2E9FB3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877888"/>
            <a:ext cx="2611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</a:rPr>
              <a:t>Gated </a:t>
            </a:r>
            <a:r>
              <a:rPr lang="en-US" altLang="en-US" sz="2000">
                <a:solidFill>
                  <a:srgbClr val="FF0000"/>
                </a:solidFill>
              </a:rPr>
              <a:t>SR</a:t>
            </a:r>
            <a:r>
              <a:rPr lang="en-US" altLang="en-US" sz="2000">
                <a:solidFill>
                  <a:srgbClr val="000000"/>
                </a:solidFill>
              </a:rPr>
              <a:t> Latch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1E08F1-AF78-4308-A0E6-760B3999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563" y="877888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FF0000"/>
                </a:solidFill>
              </a:rPr>
              <a:t>SR</a:t>
            </a:r>
            <a:r>
              <a:rPr lang="en-US" altLang="en-US" sz="2000">
                <a:solidFill>
                  <a:srgbClr val="000000"/>
                </a:solidFill>
              </a:rPr>
              <a:t> FF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117C5DC-4C09-4A7F-BBEE-791208689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1319213"/>
            <a:ext cx="2405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</a:rPr>
              <a:t>Gated </a:t>
            </a:r>
            <a:r>
              <a:rPr lang="en-US" altLang="en-US" sz="2000">
                <a:solidFill>
                  <a:srgbClr val="FF0000"/>
                </a:solidFill>
              </a:rPr>
              <a:t>D</a:t>
            </a:r>
            <a:r>
              <a:rPr lang="en-US" altLang="en-US" sz="2000">
                <a:solidFill>
                  <a:srgbClr val="000000"/>
                </a:solidFill>
              </a:rPr>
              <a:t> Latch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4732FF-B8B8-4B8F-8DAE-ED2534E5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563" y="1238250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FF0000"/>
                </a:solidFill>
              </a:rPr>
              <a:t>D </a:t>
            </a:r>
            <a:r>
              <a:rPr lang="en-US" altLang="en-US" sz="2000">
                <a:solidFill>
                  <a:srgbClr val="000000"/>
                </a:solidFill>
              </a:rPr>
              <a:t>FF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B5A288-71A9-4E0E-AEC7-FCDE1CEE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1581150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FF0000"/>
                </a:solidFill>
              </a:rPr>
              <a:t>JK </a:t>
            </a:r>
            <a:r>
              <a:rPr lang="en-US" altLang="en-US" sz="2000">
                <a:solidFill>
                  <a:srgbClr val="000000"/>
                </a:solidFill>
              </a:rPr>
              <a:t>FF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89E0D3-A490-40C0-9003-6859B11DA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6" y="1239838"/>
            <a:ext cx="1947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0">
                <a:solidFill>
                  <a:srgbClr val="000000"/>
                </a:solidFill>
              </a:rPr>
              <a:t>Active HIGH inputs</a:t>
            </a:r>
          </a:p>
        </p:txBody>
      </p:sp>
      <p:grpSp>
        <p:nvGrpSpPr>
          <p:cNvPr id="95" name="Group 76">
            <a:extLst>
              <a:ext uri="{FF2B5EF4-FFF2-40B4-BE49-F238E27FC236}">
                <a16:creationId xmlns:a16="http://schemas.microsoft.com/office/drawing/2014/main" id="{049C6464-9114-43C4-B172-D1520C21FEA1}"/>
              </a:ext>
            </a:extLst>
          </p:cNvPr>
          <p:cNvGrpSpPr>
            <a:grpSpLocks/>
          </p:cNvGrpSpPr>
          <p:nvPr/>
        </p:nvGrpSpPr>
        <p:grpSpPr bwMode="auto">
          <a:xfrm>
            <a:off x="2608264" y="2089150"/>
            <a:ext cx="1347787" cy="1017588"/>
            <a:chOff x="3979" y="1012"/>
            <a:chExt cx="956" cy="1052"/>
          </a:xfrm>
        </p:grpSpPr>
        <p:sp>
          <p:nvSpPr>
            <p:cNvPr id="66673" name="Rectangle 62">
              <a:extLst>
                <a:ext uri="{FF2B5EF4-FFF2-40B4-BE49-F238E27FC236}">
                  <a16:creationId xmlns:a16="http://schemas.microsoft.com/office/drawing/2014/main" id="{4CAFB16D-A09C-4D6F-AC66-2385ED0E7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012"/>
              <a:ext cx="621" cy="10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6674" name="Line 63">
              <a:extLst>
                <a:ext uri="{FF2B5EF4-FFF2-40B4-BE49-F238E27FC236}">
                  <a16:creationId xmlns:a16="http://schemas.microsoft.com/office/drawing/2014/main" id="{BFF51EA4-A0E4-40B0-B904-3A92DB1DD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9" y="120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675" name="Line 64">
              <a:extLst>
                <a:ext uri="{FF2B5EF4-FFF2-40B4-BE49-F238E27FC236}">
                  <a16:creationId xmlns:a16="http://schemas.microsoft.com/office/drawing/2014/main" id="{33B12C72-CBA4-440D-8373-0E77A0893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9" y="187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676" name="Text Box 65">
              <a:extLst>
                <a:ext uri="{FF2B5EF4-FFF2-40B4-BE49-F238E27FC236}">
                  <a16:creationId xmlns:a16="http://schemas.microsoft.com/office/drawing/2014/main" id="{F60C37A3-DD5D-4EC5-8865-E188AA5DB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032"/>
              <a:ext cx="28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66677" name="Text Box 66">
              <a:extLst>
                <a:ext uri="{FF2B5EF4-FFF2-40B4-BE49-F238E27FC236}">
                  <a16:creationId xmlns:a16="http://schemas.microsoft.com/office/drawing/2014/main" id="{9F92C497-54E3-4789-824C-5DEBFE22D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79"/>
              <a:ext cx="28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66678" name="Text Box 67">
              <a:extLst>
                <a:ext uri="{FF2B5EF4-FFF2-40B4-BE49-F238E27FC236}">
                  <a16:creationId xmlns:a16="http://schemas.microsoft.com/office/drawing/2014/main" id="{A764E8F5-3302-4918-AB1E-2EEE497AB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" y="1032"/>
              <a:ext cx="28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000000"/>
                  </a:solidFill>
                </a:rPr>
                <a:t>Q</a:t>
              </a:r>
            </a:p>
          </p:txBody>
        </p:sp>
        <p:grpSp>
          <p:nvGrpSpPr>
            <p:cNvPr id="66679" name="Group 68">
              <a:extLst>
                <a:ext uri="{FF2B5EF4-FFF2-40B4-BE49-F238E27FC236}">
                  <a16:creationId xmlns:a16="http://schemas.microsoft.com/office/drawing/2014/main" id="{8ACE1A31-3E83-4E3C-9371-726A341A7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3" y="1680"/>
              <a:ext cx="287" cy="382"/>
              <a:chOff x="2545" y="1919"/>
              <a:chExt cx="287" cy="382"/>
            </a:xfrm>
          </p:grpSpPr>
          <p:sp>
            <p:nvSpPr>
              <p:cNvPr id="66682" name="Text Box 69">
                <a:extLst>
                  <a:ext uri="{FF2B5EF4-FFF2-40B4-BE49-F238E27FC236}">
                    <a16:creationId xmlns:a16="http://schemas.microsoft.com/office/drawing/2014/main" id="{B6E98802-5EF4-4679-80CF-6DDABA211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5" y="1919"/>
                <a:ext cx="28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66683" name="Line 70">
                <a:extLst>
                  <a:ext uri="{FF2B5EF4-FFF2-40B4-BE49-F238E27FC236}">
                    <a16:creationId xmlns:a16="http://schemas.microsoft.com/office/drawing/2014/main" id="{2D727C4D-2B43-4F26-B2F3-2AFDC37A8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3" y="1989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680" name="Line 71">
              <a:extLst>
                <a:ext uri="{FF2B5EF4-FFF2-40B4-BE49-F238E27FC236}">
                  <a16:creationId xmlns:a16="http://schemas.microsoft.com/office/drawing/2014/main" id="{E8F91270-C51B-4B12-97EF-6C271F15F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1203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681" name="Line 72">
              <a:extLst>
                <a:ext uri="{FF2B5EF4-FFF2-40B4-BE49-F238E27FC236}">
                  <a16:creationId xmlns:a16="http://schemas.microsoft.com/office/drawing/2014/main" id="{ACBB0470-2C78-4A24-B3D1-F9540F0AE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1873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9A15EB-7816-4062-B2E3-CDED0DAEF319}"/>
              </a:ext>
            </a:extLst>
          </p:cNvPr>
          <p:cNvGrpSpPr>
            <a:grpSpLocks/>
          </p:cNvGrpSpPr>
          <p:nvPr/>
        </p:nvGrpSpPr>
        <p:grpSpPr bwMode="auto">
          <a:xfrm>
            <a:off x="5529263" y="1671639"/>
            <a:ext cx="1357312" cy="1017587"/>
            <a:chOff x="4005314" y="2475543"/>
            <a:chExt cx="1357927" cy="1017611"/>
          </a:xfrm>
        </p:grpSpPr>
        <p:grpSp>
          <p:nvGrpSpPr>
            <p:cNvPr id="66643" name="Group 76">
              <a:extLst>
                <a:ext uri="{FF2B5EF4-FFF2-40B4-BE49-F238E27FC236}">
                  <a16:creationId xmlns:a16="http://schemas.microsoft.com/office/drawing/2014/main" id="{25B33F89-ED35-43D2-8DE7-7862A2468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284" y="2475543"/>
              <a:ext cx="1348957" cy="1017611"/>
              <a:chOff x="3979" y="1012"/>
              <a:chExt cx="956" cy="1052"/>
            </a:xfrm>
          </p:grpSpPr>
          <p:sp>
            <p:nvSpPr>
              <p:cNvPr id="66646" name="Rectangle 62">
                <a:extLst>
                  <a:ext uri="{FF2B5EF4-FFF2-40B4-BE49-F238E27FC236}">
                    <a16:creationId xmlns:a16="http://schemas.microsoft.com/office/drawing/2014/main" id="{FEBE731C-4114-4FCA-BAAB-80201A867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1012"/>
                <a:ext cx="621" cy="10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647" name="Line 63">
                <a:extLst>
                  <a:ext uri="{FF2B5EF4-FFF2-40B4-BE49-F238E27FC236}">
                    <a16:creationId xmlns:a16="http://schemas.microsoft.com/office/drawing/2014/main" id="{65C98039-0E8C-448B-A1C6-B66218FF9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9" y="1203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6648" name="Line 64">
                <a:extLst>
                  <a:ext uri="{FF2B5EF4-FFF2-40B4-BE49-F238E27FC236}">
                    <a16:creationId xmlns:a16="http://schemas.microsoft.com/office/drawing/2014/main" id="{12BA190F-3FBE-496E-97D8-255C0F612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9" y="1873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6649" name="Text Box 65">
                <a:extLst>
                  <a:ext uri="{FF2B5EF4-FFF2-40B4-BE49-F238E27FC236}">
                    <a16:creationId xmlns:a16="http://schemas.microsoft.com/office/drawing/2014/main" id="{6B5AD47E-58F2-4549-8774-AC5BE43AF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5" y="1032"/>
                <a:ext cx="28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66650" name="Text Box 66">
                <a:extLst>
                  <a:ext uri="{FF2B5EF4-FFF2-40B4-BE49-F238E27FC236}">
                    <a16:creationId xmlns:a16="http://schemas.microsoft.com/office/drawing/2014/main" id="{E9D1A18F-2846-42A1-8319-34EF6CFEA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5" y="1679"/>
                <a:ext cx="28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66651" name="Text Box 67">
                <a:extLst>
                  <a:ext uri="{FF2B5EF4-FFF2-40B4-BE49-F238E27FC236}">
                    <a16:creationId xmlns:a16="http://schemas.microsoft.com/office/drawing/2014/main" id="{5F845B15-CB6D-4C60-858F-C0E8B0E5E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5" y="1032"/>
                <a:ext cx="28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grpSp>
            <p:nvGrpSpPr>
              <p:cNvPr id="66652" name="Group 68">
                <a:extLst>
                  <a:ext uri="{FF2B5EF4-FFF2-40B4-BE49-F238E27FC236}">
                    <a16:creationId xmlns:a16="http://schemas.microsoft.com/office/drawing/2014/main" id="{41F85BBD-0F7A-495D-BAB4-CED029C1D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3" y="1680"/>
                <a:ext cx="287" cy="382"/>
                <a:chOff x="2545" y="1919"/>
                <a:chExt cx="287" cy="382"/>
              </a:xfrm>
            </p:grpSpPr>
            <p:sp>
              <p:nvSpPr>
                <p:cNvPr id="66655" name="Text Box 69">
                  <a:extLst>
                    <a:ext uri="{FF2B5EF4-FFF2-40B4-BE49-F238E27FC236}">
                      <a16:creationId xmlns:a16="http://schemas.microsoft.com/office/drawing/2014/main" id="{F39A0506-73D6-482D-A1BD-3E55D622A5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5" y="1919"/>
                  <a:ext cx="287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sp>
              <p:nvSpPr>
                <p:cNvPr id="66656" name="Line 70">
                  <a:extLst>
                    <a:ext uri="{FF2B5EF4-FFF2-40B4-BE49-F238E27FC236}">
                      <a16:creationId xmlns:a16="http://schemas.microsoft.com/office/drawing/2014/main" id="{7084866E-0A6F-4C3D-9D7D-87171C449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3" y="1989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6653" name="Line 71">
                <a:extLst>
                  <a:ext uri="{FF2B5EF4-FFF2-40B4-BE49-F238E27FC236}">
                    <a16:creationId xmlns:a16="http://schemas.microsoft.com/office/drawing/2014/main" id="{59BBAB7F-9AE8-4540-B2BA-13573540D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203"/>
                <a:ext cx="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6654" name="Line 72">
                <a:extLst>
                  <a:ext uri="{FF2B5EF4-FFF2-40B4-BE49-F238E27FC236}">
                    <a16:creationId xmlns:a16="http://schemas.microsoft.com/office/drawing/2014/main" id="{B8D765F8-9648-4D27-A331-6F94C25E7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873"/>
                <a:ext cx="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644" name="Text Box 66">
              <a:extLst>
                <a:ext uri="{FF2B5EF4-FFF2-40B4-BE49-F238E27FC236}">
                  <a16:creationId xmlns:a16="http://schemas.microsoft.com/office/drawing/2014/main" id="{7262B000-783F-474A-80D4-E56B37722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476" y="2799787"/>
              <a:ext cx="6049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FF0000"/>
                  </a:solidFill>
                </a:rPr>
                <a:t>EN</a:t>
              </a:r>
            </a:p>
          </p:txBody>
        </p:sp>
        <p:sp>
          <p:nvSpPr>
            <p:cNvPr id="66645" name="Line 63">
              <a:extLst>
                <a:ext uri="{FF2B5EF4-FFF2-40B4-BE49-F238E27FC236}">
                  <a16:creationId xmlns:a16="http://schemas.microsoft.com/office/drawing/2014/main" id="{AF7FAA06-396B-4A52-A5FB-39BAEC46F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314" y="2995585"/>
              <a:ext cx="270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1652896-6C2B-44A2-925B-568F7E079694}"/>
              </a:ext>
            </a:extLst>
          </p:cNvPr>
          <p:cNvGrpSpPr>
            <a:grpSpLocks/>
          </p:cNvGrpSpPr>
          <p:nvPr/>
        </p:nvGrpSpPr>
        <p:grpSpPr bwMode="auto">
          <a:xfrm>
            <a:off x="5513388" y="4371975"/>
            <a:ext cx="1357312" cy="1017588"/>
            <a:chOff x="4005314" y="2475543"/>
            <a:chExt cx="1357927" cy="1017611"/>
          </a:xfrm>
        </p:grpSpPr>
        <p:grpSp>
          <p:nvGrpSpPr>
            <p:cNvPr id="66631" name="Group 76">
              <a:extLst>
                <a:ext uri="{FF2B5EF4-FFF2-40B4-BE49-F238E27FC236}">
                  <a16:creationId xmlns:a16="http://schemas.microsoft.com/office/drawing/2014/main" id="{43231FB1-1210-471E-BF10-D29E1FC3F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284" y="2475543"/>
              <a:ext cx="1348957" cy="1017611"/>
              <a:chOff x="3979" y="1012"/>
              <a:chExt cx="956" cy="1052"/>
            </a:xfrm>
          </p:grpSpPr>
          <p:sp>
            <p:nvSpPr>
              <p:cNvPr id="66634" name="Rectangle 62">
                <a:extLst>
                  <a:ext uri="{FF2B5EF4-FFF2-40B4-BE49-F238E27FC236}">
                    <a16:creationId xmlns:a16="http://schemas.microsoft.com/office/drawing/2014/main" id="{809269F5-D92A-42CF-81A9-72B3ECDD5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1012"/>
                <a:ext cx="621" cy="10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635" name="Line 63">
                <a:extLst>
                  <a:ext uri="{FF2B5EF4-FFF2-40B4-BE49-F238E27FC236}">
                    <a16:creationId xmlns:a16="http://schemas.microsoft.com/office/drawing/2014/main" id="{E742D717-75E4-46DF-8245-EF21C90CD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9" y="1203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6636" name="Text Box 65">
                <a:extLst>
                  <a:ext uri="{FF2B5EF4-FFF2-40B4-BE49-F238E27FC236}">
                    <a16:creationId xmlns:a16="http://schemas.microsoft.com/office/drawing/2014/main" id="{67BFE858-72B6-4FBD-BCEA-5F4AA6D6D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5" y="1032"/>
                <a:ext cx="28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66637" name="Text Box 67">
                <a:extLst>
                  <a:ext uri="{FF2B5EF4-FFF2-40B4-BE49-F238E27FC236}">
                    <a16:creationId xmlns:a16="http://schemas.microsoft.com/office/drawing/2014/main" id="{5C04B8BF-C915-4517-BDE7-8A9CA19BC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5" y="1032"/>
                <a:ext cx="28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000000"/>
                    </a:solidFill>
                  </a:rPr>
                  <a:t>Q</a:t>
                </a:r>
              </a:p>
            </p:txBody>
          </p:sp>
          <p:grpSp>
            <p:nvGrpSpPr>
              <p:cNvPr id="66638" name="Group 68">
                <a:extLst>
                  <a:ext uri="{FF2B5EF4-FFF2-40B4-BE49-F238E27FC236}">
                    <a16:creationId xmlns:a16="http://schemas.microsoft.com/office/drawing/2014/main" id="{657EFCC8-6B4E-4177-A7BD-72566C0F67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3" y="1680"/>
                <a:ext cx="287" cy="382"/>
                <a:chOff x="2545" y="1919"/>
                <a:chExt cx="287" cy="382"/>
              </a:xfrm>
            </p:grpSpPr>
            <p:sp>
              <p:nvSpPr>
                <p:cNvPr id="66641" name="Text Box 69">
                  <a:extLst>
                    <a:ext uri="{FF2B5EF4-FFF2-40B4-BE49-F238E27FC236}">
                      <a16:creationId xmlns:a16="http://schemas.microsoft.com/office/drawing/2014/main" id="{CE132ED6-09DC-41F1-A435-E5DC59C7A7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5" y="1919"/>
                  <a:ext cx="287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sp>
              <p:nvSpPr>
                <p:cNvPr id="66642" name="Line 70">
                  <a:extLst>
                    <a:ext uri="{FF2B5EF4-FFF2-40B4-BE49-F238E27FC236}">
                      <a16:creationId xmlns:a16="http://schemas.microsoft.com/office/drawing/2014/main" id="{7AB5B922-EA3F-4300-A727-83B9C3859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3" y="1989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6639" name="Line 71">
                <a:extLst>
                  <a:ext uri="{FF2B5EF4-FFF2-40B4-BE49-F238E27FC236}">
                    <a16:creationId xmlns:a16="http://schemas.microsoft.com/office/drawing/2014/main" id="{18A19681-BBA9-4BD0-A6E2-1D876D1D3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203"/>
                <a:ext cx="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6640" name="Line 72">
                <a:extLst>
                  <a:ext uri="{FF2B5EF4-FFF2-40B4-BE49-F238E27FC236}">
                    <a16:creationId xmlns:a16="http://schemas.microsoft.com/office/drawing/2014/main" id="{DE71F8C0-5513-4124-8687-A9106EBE3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873"/>
                <a:ext cx="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632" name="Text Box 66">
              <a:extLst>
                <a:ext uri="{FF2B5EF4-FFF2-40B4-BE49-F238E27FC236}">
                  <a16:creationId xmlns:a16="http://schemas.microsoft.com/office/drawing/2014/main" id="{416A920C-CE84-4134-A984-232301047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476" y="2810545"/>
              <a:ext cx="6049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FF0000"/>
                  </a:solidFill>
                </a:rPr>
                <a:t>EN</a:t>
              </a:r>
            </a:p>
          </p:txBody>
        </p:sp>
        <p:sp>
          <p:nvSpPr>
            <p:cNvPr id="66633" name="Line 63">
              <a:extLst>
                <a:ext uri="{FF2B5EF4-FFF2-40B4-BE49-F238E27FC236}">
                  <a16:creationId xmlns:a16="http://schemas.microsoft.com/office/drawing/2014/main" id="{73EAE754-55D0-4E42-8D55-A130D970D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314" y="2995585"/>
              <a:ext cx="270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EB1883C-22F1-4D7C-A519-69C523A64A2B}"/>
              </a:ext>
            </a:extLst>
          </p:cNvPr>
          <p:cNvGrpSpPr>
            <a:grpSpLocks/>
          </p:cNvGrpSpPr>
          <p:nvPr/>
        </p:nvGrpSpPr>
        <p:grpSpPr bwMode="auto">
          <a:xfrm>
            <a:off x="8542338" y="1355725"/>
            <a:ext cx="1357312" cy="1017588"/>
            <a:chOff x="7018469" y="1576202"/>
            <a:chExt cx="1357927" cy="1017611"/>
          </a:xfrm>
        </p:grpSpPr>
        <p:grpSp>
          <p:nvGrpSpPr>
            <p:cNvPr id="66615" name="Group 150">
              <a:extLst>
                <a:ext uri="{FF2B5EF4-FFF2-40B4-BE49-F238E27FC236}">
                  <a16:creationId xmlns:a16="http://schemas.microsoft.com/office/drawing/2014/main" id="{DFE0FA1F-772D-43FD-848D-EBED162D7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8469" y="1576202"/>
              <a:ext cx="1357927" cy="1017611"/>
              <a:chOff x="4005314" y="2475543"/>
              <a:chExt cx="1357927" cy="1017611"/>
            </a:xfrm>
          </p:grpSpPr>
          <p:grpSp>
            <p:nvGrpSpPr>
              <p:cNvPr id="66617" name="Group 76">
                <a:extLst>
                  <a:ext uri="{FF2B5EF4-FFF2-40B4-BE49-F238E27FC236}">
                    <a16:creationId xmlns:a16="http://schemas.microsoft.com/office/drawing/2014/main" id="{3267E55A-C88E-47CC-9FFC-3B45485B6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4284" y="2475543"/>
                <a:ext cx="1348957" cy="1017611"/>
                <a:chOff x="3979" y="1012"/>
                <a:chExt cx="956" cy="1052"/>
              </a:xfrm>
            </p:grpSpPr>
            <p:sp>
              <p:nvSpPr>
                <p:cNvPr id="66620" name="Rectangle 62">
                  <a:extLst>
                    <a:ext uri="{FF2B5EF4-FFF2-40B4-BE49-F238E27FC236}">
                      <a16:creationId xmlns:a16="http://schemas.microsoft.com/office/drawing/2014/main" id="{B778FB54-E05B-4BB7-BFC1-859EA8012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1" y="1012"/>
                  <a:ext cx="621" cy="10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621" name="Line 63">
                  <a:extLst>
                    <a:ext uri="{FF2B5EF4-FFF2-40B4-BE49-F238E27FC236}">
                      <a16:creationId xmlns:a16="http://schemas.microsoft.com/office/drawing/2014/main" id="{00F52B47-D444-45A2-B7A9-F834AD003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79" y="120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22" name="Line 64">
                  <a:extLst>
                    <a:ext uri="{FF2B5EF4-FFF2-40B4-BE49-F238E27FC236}">
                      <a16:creationId xmlns:a16="http://schemas.microsoft.com/office/drawing/2014/main" id="{958481FC-C66A-4BEA-8ADC-C363FA999F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79" y="187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23" name="Text Box 65">
                  <a:extLst>
                    <a:ext uri="{FF2B5EF4-FFF2-40B4-BE49-F238E27FC236}">
                      <a16:creationId xmlns:a16="http://schemas.microsoft.com/office/drawing/2014/main" id="{B4982356-908D-4F1E-9FED-DE802965C1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5" y="1032"/>
                  <a:ext cx="287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66624" name="Text Box 66">
                  <a:extLst>
                    <a:ext uri="{FF2B5EF4-FFF2-40B4-BE49-F238E27FC236}">
                      <a16:creationId xmlns:a16="http://schemas.microsoft.com/office/drawing/2014/main" id="{A83639D8-E8DF-4C1D-AC0B-BDF8A948BF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5" y="1679"/>
                  <a:ext cx="287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R</a:t>
                  </a:r>
                </a:p>
              </p:txBody>
            </p:sp>
            <p:sp>
              <p:nvSpPr>
                <p:cNvPr id="66625" name="Text Box 67">
                  <a:extLst>
                    <a:ext uri="{FF2B5EF4-FFF2-40B4-BE49-F238E27FC236}">
                      <a16:creationId xmlns:a16="http://schemas.microsoft.com/office/drawing/2014/main" id="{012B62B3-41C1-4EFE-A8A6-ED8F87FEC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05" y="1032"/>
                  <a:ext cx="287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grpSp>
              <p:nvGrpSpPr>
                <p:cNvPr id="66626" name="Group 68">
                  <a:extLst>
                    <a:ext uri="{FF2B5EF4-FFF2-40B4-BE49-F238E27FC236}">
                      <a16:creationId xmlns:a16="http://schemas.microsoft.com/office/drawing/2014/main" id="{F4098607-9454-426B-BD02-88D21AED35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3" y="1680"/>
                  <a:ext cx="287" cy="382"/>
                  <a:chOff x="2545" y="1919"/>
                  <a:chExt cx="287" cy="382"/>
                </a:xfrm>
              </p:grpSpPr>
              <p:sp>
                <p:nvSpPr>
                  <p:cNvPr id="66629" name="Text Box 69">
                    <a:extLst>
                      <a:ext uri="{FF2B5EF4-FFF2-40B4-BE49-F238E27FC236}">
                        <a16:creationId xmlns:a16="http://schemas.microsoft.com/office/drawing/2014/main" id="{C9D8A85E-8BAE-44D1-B3AF-76E2A2AE6D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5" y="1919"/>
                    <a:ext cx="287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en-US" b="0">
                        <a:solidFill>
                          <a:srgbClr val="000000"/>
                        </a:solidFill>
                      </a:rPr>
                      <a:t>Q</a:t>
                    </a:r>
                  </a:p>
                </p:txBody>
              </p:sp>
              <p:sp>
                <p:nvSpPr>
                  <p:cNvPr id="66630" name="Line 70">
                    <a:extLst>
                      <a:ext uri="{FF2B5EF4-FFF2-40B4-BE49-F238E27FC236}">
                        <a16:creationId xmlns:a16="http://schemas.microsoft.com/office/drawing/2014/main" id="{E26CDA6F-0932-468A-9E3E-9D27B4252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93" y="1989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b="1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6627" name="Line 71">
                  <a:extLst>
                    <a:ext uri="{FF2B5EF4-FFF2-40B4-BE49-F238E27FC236}">
                      <a16:creationId xmlns:a16="http://schemas.microsoft.com/office/drawing/2014/main" id="{10E75FFB-7215-4936-86D8-D46E83D993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2" y="1203"/>
                  <a:ext cx="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28" name="Line 72">
                  <a:extLst>
                    <a:ext uri="{FF2B5EF4-FFF2-40B4-BE49-F238E27FC236}">
                      <a16:creationId xmlns:a16="http://schemas.microsoft.com/office/drawing/2014/main" id="{E9DDB3E5-6E52-4A2C-AA84-6B251BCC94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2" y="1873"/>
                  <a:ext cx="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6618" name="Text Box 66">
                <a:extLst>
                  <a:ext uri="{FF2B5EF4-FFF2-40B4-BE49-F238E27FC236}">
                    <a16:creationId xmlns:a16="http://schemas.microsoft.com/office/drawing/2014/main" id="{E1ADBAE1-F270-4418-BC7D-92152291B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402" y="2819243"/>
                <a:ext cx="7612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FF0000"/>
                    </a:solidFill>
                  </a:rPr>
                  <a:t>CLK</a:t>
                </a:r>
              </a:p>
            </p:txBody>
          </p:sp>
          <p:sp>
            <p:nvSpPr>
              <p:cNvPr id="66619" name="Line 63">
                <a:extLst>
                  <a:ext uri="{FF2B5EF4-FFF2-40B4-BE49-F238E27FC236}">
                    <a16:creationId xmlns:a16="http://schemas.microsoft.com/office/drawing/2014/main" id="{9D3F5065-BC2B-423D-9D80-DA073065F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5314" y="2995585"/>
                <a:ext cx="270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616" name="Isosceles Triangle 74">
              <a:extLst>
                <a:ext uri="{FF2B5EF4-FFF2-40B4-BE49-F238E27FC236}">
                  <a16:creationId xmlns:a16="http://schemas.microsoft.com/office/drawing/2014/main" id="{C69D572A-7E24-4A15-87D3-DC22C0EFFA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247033" y="2033187"/>
              <a:ext cx="221631" cy="1189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E4C1DCD-C8DC-4A02-9AB9-B38DBBE4BABE}"/>
              </a:ext>
            </a:extLst>
          </p:cNvPr>
          <p:cNvGrpSpPr>
            <a:grpSpLocks/>
          </p:cNvGrpSpPr>
          <p:nvPr/>
        </p:nvGrpSpPr>
        <p:grpSpPr bwMode="auto">
          <a:xfrm>
            <a:off x="8526463" y="3241675"/>
            <a:ext cx="1357312" cy="1017588"/>
            <a:chOff x="7001788" y="3506667"/>
            <a:chExt cx="1357927" cy="1017611"/>
          </a:xfrm>
        </p:grpSpPr>
        <p:grpSp>
          <p:nvGrpSpPr>
            <p:cNvPr id="66601" name="Group 165">
              <a:extLst>
                <a:ext uri="{FF2B5EF4-FFF2-40B4-BE49-F238E27FC236}">
                  <a16:creationId xmlns:a16="http://schemas.microsoft.com/office/drawing/2014/main" id="{9CFDEE7A-53D3-4397-8CAB-152432899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1788" y="3506667"/>
              <a:ext cx="1357927" cy="1017611"/>
              <a:chOff x="4005314" y="2475543"/>
              <a:chExt cx="1357927" cy="1017611"/>
            </a:xfrm>
          </p:grpSpPr>
          <p:grpSp>
            <p:nvGrpSpPr>
              <p:cNvPr id="66603" name="Group 76">
                <a:extLst>
                  <a:ext uri="{FF2B5EF4-FFF2-40B4-BE49-F238E27FC236}">
                    <a16:creationId xmlns:a16="http://schemas.microsoft.com/office/drawing/2014/main" id="{69994AE0-ECC9-4763-9F7D-9A9C9D31CF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4284" y="2475543"/>
                <a:ext cx="1348957" cy="1017611"/>
                <a:chOff x="3979" y="1012"/>
                <a:chExt cx="956" cy="1052"/>
              </a:xfrm>
            </p:grpSpPr>
            <p:sp>
              <p:nvSpPr>
                <p:cNvPr id="66606" name="Rectangle 62">
                  <a:extLst>
                    <a:ext uri="{FF2B5EF4-FFF2-40B4-BE49-F238E27FC236}">
                      <a16:creationId xmlns:a16="http://schemas.microsoft.com/office/drawing/2014/main" id="{56108654-63D6-4DFA-B1C7-7BCC8B154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1" y="1012"/>
                  <a:ext cx="621" cy="10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607" name="Line 63">
                  <a:extLst>
                    <a:ext uri="{FF2B5EF4-FFF2-40B4-BE49-F238E27FC236}">
                      <a16:creationId xmlns:a16="http://schemas.microsoft.com/office/drawing/2014/main" id="{1C806F08-6E18-4F6F-A2C4-4CBB6E15E2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79" y="120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08" name="Text Box 65">
                  <a:extLst>
                    <a:ext uri="{FF2B5EF4-FFF2-40B4-BE49-F238E27FC236}">
                      <a16:creationId xmlns:a16="http://schemas.microsoft.com/office/drawing/2014/main" id="{DC4F72BA-2F9D-40C6-9BD3-539FAAD80D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5" y="1032"/>
                  <a:ext cx="287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66609" name="Text Box 67">
                  <a:extLst>
                    <a:ext uri="{FF2B5EF4-FFF2-40B4-BE49-F238E27FC236}">
                      <a16:creationId xmlns:a16="http://schemas.microsoft.com/office/drawing/2014/main" id="{B58C9B9B-A511-463D-9E1B-CFD1853D11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05" y="1032"/>
                  <a:ext cx="287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grpSp>
              <p:nvGrpSpPr>
                <p:cNvPr id="66610" name="Group 68">
                  <a:extLst>
                    <a:ext uri="{FF2B5EF4-FFF2-40B4-BE49-F238E27FC236}">
                      <a16:creationId xmlns:a16="http://schemas.microsoft.com/office/drawing/2014/main" id="{AF835529-2CD4-4043-82AF-7E70F4DF13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3" y="1680"/>
                  <a:ext cx="287" cy="382"/>
                  <a:chOff x="2545" y="1919"/>
                  <a:chExt cx="287" cy="382"/>
                </a:xfrm>
              </p:grpSpPr>
              <p:sp>
                <p:nvSpPr>
                  <p:cNvPr id="66613" name="Text Box 69">
                    <a:extLst>
                      <a:ext uri="{FF2B5EF4-FFF2-40B4-BE49-F238E27FC236}">
                        <a16:creationId xmlns:a16="http://schemas.microsoft.com/office/drawing/2014/main" id="{494089F1-7DE5-42FD-B729-6EC16E1E60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5" y="1919"/>
                    <a:ext cx="287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en-US" b="0">
                        <a:solidFill>
                          <a:srgbClr val="000000"/>
                        </a:solidFill>
                      </a:rPr>
                      <a:t>Q</a:t>
                    </a:r>
                  </a:p>
                </p:txBody>
              </p:sp>
              <p:sp>
                <p:nvSpPr>
                  <p:cNvPr id="66614" name="Line 70">
                    <a:extLst>
                      <a:ext uri="{FF2B5EF4-FFF2-40B4-BE49-F238E27FC236}">
                        <a16:creationId xmlns:a16="http://schemas.microsoft.com/office/drawing/2014/main" id="{59DC67F3-53B3-453C-997B-3DC8FBB9B0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93" y="1989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b="1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6611" name="Line 71">
                  <a:extLst>
                    <a:ext uri="{FF2B5EF4-FFF2-40B4-BE49-F238E27FC236}">
                      <a16:creationId xmlns:a16="http://schemas.microsoft.com/office/drawing/2014/main" id="{A982B67F-0D30-48D8-8193-47EF6C3DB9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2" y="1203"/>
                  <a:ext cx="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12" name="Line 72">
                  <a:extLst>
                    <a:ext uri="{FF2B5EF4-FFF2-40B4-BE49-F238E27FC236}">
                      <a16:creationId xmlns:a16="http://schemas.microsoft.com/office/drawing/2014/main" id="{B67F98D2-F489-44E5-8909-F58B6C982A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2" y="1873"/>
                  <a:ext cx="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6604" name="Text Box 66">
                <a:extLst>
                  <a:ext uri="{FF2B5EF4-FFF2-40B4-BE49-F238E27FC236}">
                    <a16:creationId xmlns:a16="http://schemas.microsoft.com/office/drawing/2014/main" id="{906FFF8B-01E7-44B1-A42E-C192FF601C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0024" y="2810545"/>
                <a:ext cx="82966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FF0000"/>
                    </a:solidFill>
                  </a:rPr>
                  <a:t>CLK</a:t>
                </a:r>
              </a:p>
            </p:txBody>
          </p:sp>
          <p:sp>
            <p:nvSpPr>
              <p:cNvPr id="66605" name="Line 63">
                <a:extLst>
                  <a:ext uri="{FF2B5EF4-FFF2-40B4-BE49-F238E27FC236}">
                    <a16:creationId xmlns:a16="http://schemas.microsoft.com/office/drawing/2014/main" id="{9FFF9E29-0C7B-4AF5-8A33-E6DD95242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5314" y="2995585"/>
                <a:ext cx="270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602" name="Isosceles Triangle 193">
              <a:extLst>
                <a:ext uri="{FF2B5EF4-FFF2-40B4-BE49-F238E27FC236}">
                  <a16:creationId xmlns:a16="http://schemas.microsoft.com/office/drawing/2014/main" id="{6F7B7549-0E6C-4F3D-98D0-49FD68978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230353" y="3978148"/>
              <a:ext cx="221631" cy="1189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795DDCC-0520-4496-9229-34A0ACCE9FDA}"/>
              </a:ext>
            </a:extLst>
          </p:cNvPr>
          <p:cNvGrpSpPr>
            <a:grpSpLocks/>
          </p:cNvGrpSpPr>
          <p:nvPr/>
        </p:nvGrpSpPr>
        <p:grpSpPr bwMode="auto">
          <a:xfrm>
            <a:off x="8542339" y="5072064"/>
            <a:ext cx="1349375" cy="1017587"/>
            <a:chOff x="7018469" y="5094024"/>
            <a:chExt cx="1348957" cy="1017611"/>
          </a:xfrm>
        </p:grpSpPr>
        <p:grpSp>
          <p:nvGrpSpPr>
            <p:cNvPr id="66585" name="Group 178">
              <a:extLst>
                <a:ext uri="{FF2B5EF4-FFF2-40B4-BE49-F238E27FC236}">
                  <a16:creationId xmlns:a16="http://schemas.microsoft.com/office/drawing/2014/main" id="{DBCFCB09-F996-427A-9184-BB3775687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8469" y="5094024"/>
              <a:ext cx="1348957" cy="1017611"/>
              <a:chOff x="4014284" y="2475543"/>
              <a:chExt cx="1348957" cy="1017611"/>
            </a:xfrm>
          </p:grpSpPr>
          <p:grpSp>
            <p:nvGrpSpPr>
              <p:cNvPr id="66587" name="Group 76">
                <a:extLst>
                  <a:ext uri="{FF2B5EF4-FFF2-40B4-BE49-F238E27FC236}">
                    <a16:creationId xmlns:a16="http://schemas.microsoft.com/office/drawing/2014/main" id="{45F2AD4C-1577-41E5-83A3-37A78F16A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4284" y="2475543"/>
                <a:ext cx="1348957" cy="1017611"/>
                <a:chOff x="3979" y="1012"/>
                <a:chExt cx="956" cy="1052"/>
              </a:xfrm>
            </p:grpSpPr>
            <p:sp>
              <p:nvSpPr>
                <p:cNvPr id="66590" name="Rectangle 62">
                  <a:extLst>
                    <a:ext uri="{FF2B5EF4-FFF2-40B4-BE49-F238E27FC236}">
                      <a16:creationId xmlns:a16="http://schemas.microsoft.com/office/drawing/2014/main" id="{408CE49B-A32B-4195-84FB-CD28789B0E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1" y="1012"/>
                  <a:ext cx="621" cy="10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591" name="Line 63">
                  <a:extLst>
                    <a:ext uri="{FF2B5EF4-FFF2-40B4-BE49-F238E27FC236}">
                      <a16:creationId xmlns:a16="http://schemas.microsoft.com/office/drawing/2014/main" id="{C1A3C249-4F44-4010-BEBA-8E66D3A504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79" y="120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592" name="Line 64">
                  <a:extLst>
                    <a:ext uri="{FF2B5EF4-FFF2-40B4-BE49-F238E27FC236}">
                      <a16:creationId xmlns:a16="http://schemas.microsoft.com/office/drawing/2014/main" id="{C225EA7B-399B-4B9A-ACEF-1AE979FC66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79" y="187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593" name="Text Box 65">
                  <a:extLst>
                    <a:ext uri="{FF2B5EF4-FFF2-40B4-BE49-F238E27FC236}">
                      <a16:creationId xmlns:a16="http://schemas.microsoft.com/office/drawing/2014/main" id="{4AD00767-492B-4858-B92D-AC71AE3B9A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5" y="1032"/>
                  <a:ext cx="287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J</a:t>
                  </a:r>
                </a:p>
              </p:txBody>
            </p:sp>
            <p:sp>
              <p:nvSpPr>
                <p:cNvPr id="66594" name="Text Box 66">
                  <a:extLst>
                    <a:ext uri="{FF2B5EF4-FFF2-40B4-BE49-F238E27FC236}">
                      <a16:creationId xmlns:a16="http://schemas.microsoft.com/office/drawing/2014/main" id="{37F76B75-F80A-4305-AAF3-E42F0C5868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5" y="1679"/>
                  <a:ext cx="287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K</a:t>
                  </a:r>
                </a:p>
              </p:txBody>
            </p:sp>
            <p:sp>
              <p:nvSpPr>
                <p:cNvPr id="66595" name="Text Box 67">
                  <a:extLst>
                    <a:ext uri="{FF2B5EF4-FFF2-40B4-BE49-F238E27FC236}">
                      <a16:creationId xmlns:a16="http://schemas.microsoft.com/office/drawing/2014/main" id="{0A16B5F4-1295-4221-AB25-0D95B3C4AB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05" y="1032"/>
                  <a:ext cx="287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grpSp>
              <p:nvGrpSpPr>
                <p:cNvPr id="66596" name="Group 68">
                  <a:extLst>
                    <a:ext uri="{FF2B5EF4-FFF2-40B4-BE49-F238E27FC236}">
                      <a16:creationId xmlns:a16="http://schemas.microsoft.com/office/drawing/2014/main" id="{AE90363A-AD3F-4CB1-BA52-4E7CE6E6B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3" y="1680"/>
                  <a:ext cx="287" cy="382"/>
                  <a:chOff x="2545" y="1919"/>
                  <a:chExt cx="287" cy="382"/>
                </a:xfrm>
              </p:grpSpPr>
              <p:sp>
                <p:nvSpPr>
                  <p:cNvPr id="66599" name="Text Box 69">
                    <a:extLst>
                      <a:ext uri="{FF2B5EF4-FFF2-40B4-BE49-F238E27FC236}">
                        <a16:creationId xmlns:a16="http://schemas.microsoft.com/office/drawing/2014/main" id="{4701EFDF-B6A9-4AC7-AE8E-CB47DF76B6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5" y="1919"/>
                    <a:ext cx="287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en-US" b="0">
                        <a:solidFill>
                          <a:srgbClr val="000000"/>
                        </a:solidFill>
                      </a:rPr>
                      <a:t>Q</a:t>
                    </a:r>
                  </a:p>
                </p:txBody>
              </p:sp>
              <p:sp>
                <p:nvSpPr>
                  <p:cNvPr id="66600" name="Line 70">
                    <a:extLst>
                      <a:ext uri="{FF2B5EF4-FFF2-40B4-BE49-F238E27FC236}">
                        <a16:creationId xmlns:a16="http://schemas.microsoft.com/office/drawing/2014/main" id="{EB5F82B5-B272-4237-B51E-83E9179440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93" y="1989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IN" b="1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6597" name="Line 71">
                  <a:extLst>
                    <a:ext uri="{FF2B5EF4-FFF2-40B4-BE49-F238E27FC236}">
                      <a16:creationId xmlns:a16="http://schemas.microsoft.com/office/drawing/2014/main" id="{521BAF11-6F75-4C39-A7BB-CCB1949483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2" y="1203"/>
                  <a:ext cx="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598" name="Line 72">
                  <a:extLst>
                    <a:ext uri="{FF2B5EF4-FFF2-40B4-BE49-F238E27FC236}">
                      <a16:creationId xmlns:a16="http://schemas.microsoft.com/office/drawing/2014/main" id="{C4781FAB-F577-4F2B-A231-7FE5AA8D8C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2" y="1873"/>
                  <a:ext cx="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6588" name="Text Box 66">
                <a:extLst>
                  <a:ext uri="{FF2B5EF4-FFF2-40B4-BE49-F238E27FC236}">
                    <a16:creationId xmlns:a16="http://schemas.microsoft.com/office/drawing/2014/main" id="{93C3CAE7-E20A-47E3-AC00-F0037E712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6662" y="2819243"/>
                <a:ext cx="7612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FF0000"/>
                    </a:solidFill>
                  </a:rPr>
                  <a:t>CLK</a:t>
                </a:r>
              </a:p>
            </p:txBody>
          </p:sp>
          <p:sp>
            <p:nvSpPr>
              <p:cNvPr id="66589" name="Line 63">
                <a:extLst>
                  <a:ext uri="{FF2B5EF4-FFF2-40B4-BE49-F238E27FC236}">
                    <a16:creationId xmlns:a16="http://schemas.microsoft.com/office/drawing/2014/main" id="{B2CE19C4-4A23-426B-930F-02ABFE98E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9906" y="3000449"/>
                <a:ext cx="270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586" name="Isosceles Triangle 194">
              <a:extLst>
                <a:ext uri="{FF2B5EF4-FFF2-40B4-BE49-F238E27FC236}">
                  <a16:creationId xmlns:a16="http://schemas.microsoft.com/office/drawing/2014/main" id="{D22159F5-86F7-4C06-99E4-FB25EB823C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241334" y="5568914"/>
              <a:ext cx="221631" cy="1189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8E121A7C-44CE-4FDB-BE21-B450B8857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1" y="1801813"/>
            <a:ext cx="1947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0">
                <a:solidFill>
                  <a:srgbClr val="000000"/>
                </a:solidFill>
              </a:rPr>
              <a:t>Active LOW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458E-6 L 2.5E-6 0.31761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1714E-6 L -1.38889E-6 0.2179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9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98473E-6 L 3.88889E-6 0.4409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4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1" grpId="0" animBg="1"/>
      <p:bldP spid="2" grpId="0" animBg="1"/>
      <p:bldP spid="120" grpId="0" animBg="1"/>
      <p:bldP spid="7" grpId="0"/>
      <p:bldP spid="8" grpId="0"/>
      <p:bldP spid="81" grpId="0"/>
      <p:bldP spid="83" grpId="0"/>
      <p:bldP spid="85" grpId="0"/>
      <p:bldP spid="86" grpId="0"/>
      <p:bldP spid="90" grpId="0"/>
      <p:bldP spid="90" grpId="1"/>
      <p:bldP spid="91" grpId="0"/>
      <p:bldP spid="91" grpId="1"/>
      <p:bldP spid="92" grpId="0"/>
      <p:bldP spid="92" grpId="1"/>
      <p:bldP spid="93" grpId="0"/>
      <p:bldP spid="196" grpId="0"/>
      <p:bldP spid="19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E9720B6-D543-4EB7-93CD-85BB288D7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5651" y="152401"/>
            <a:ext cx="4684713" cy="885825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alibri Light" panose="020F0302020204030204" pitchFamily="34" charset="0"/>
                <a:cs typeface="Calibri Light" panose="020F0302020204030204" pitchFamily="34" charset="0"/>
              </a:rPr>
              <a:t>Latches --SR Latch</a:t>
            </a:r>
          </a:p>
        </p:txBody>
      </p:sp>
      <p:pic>
        <p:nvPicPr>
          <p:cNvPr id="68611" name="Picture 4" descr="Picture 4">
            <a:extLst>
              <a:ext uri="{FF2B5EF4-FFF2-40B4-BE49-F238E27FC236}">
                <a16:creationId xmlns:a16="http://schemas.microsoft.com/office/drawing/2014/main" id="{26A45619-24F2-4095-B130-B289A79CA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449514"/>
            <a:ext cx="6481762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8612" name="Slide Number Placeholder 5">
            <a:extLst>
              <a:ext uri="{FF2B5EF4-FFF2-40B4-BE49-F238E27FC236}">
                <a16:creationId xmlns:a16="http://schemas.microsoft.com/office/drawing/2014/main" id="{91F097FD-1618-4AED-98FF-A905342A0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832976" y="6384926"/>
            <a:ext cx="206375" cy="307975"/>
          </a:xfrm>
          <a:noFill/>
          <a:ln w="9525"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342B931-F336-4B41-AEEB-611F41B1B692}" type="slidenum"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120" name="Text Box 6">
            <a:extLst>
              <a:ext uri="{FF2B5EF4-FFF2-40B4-BE49-F238E27FC236}">
                <a16:creationId xmlns:a16="http://schemas.microsoft.com/office/drawing/2014/main" id="{3A092B70-7D4D-4FF9-94E1-264E89331D24}"/>
              </a:ext>
            </a:extLst>
          </p:cNvPr>
          <p:cNvSpPr txBox="1"/>
          <p:nvPr/>
        </p:nvSpPr>
        <p:spPr>
          <a:xfrm>
            <a:off x="2835275" y="1241425"/>
            <a:ext cx="6319838" cy="1570038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>
            <a:spAutoFit/>
          </a:bodyPr>
          <a:lstStyle/>
          <a:p>
            <a:pPr hangingPunct="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sz="2400" ker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sz="2400" kern="0">
                <a:solidFill>
                  <a:srgbClr val="0563C1"/>
                </a:solidFill>
                <a:latin typeface="Tahoma"/>
                <a:ea typeface="Tahoma"/>
                <a:cs typeface="Tahoma"/>
                <a:sym typeface="Tahoma"/>
              </a:rPr>
              <a:t>SR latch</a:t>
            </a:r>
            <a:r>
              <a:rPr sz="2400" ker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is a circuit with two cross-coupled </a:t>
            </a:r>
            <a:r>
              <a:rPr sz="2400" kern="0">
                <a:solidFill>
                  <a:srgbClr val="0563C1"/>
                </a:solidFill>
                <a:latin typeface="Tahoma"/>
                <a:ea typeface="Tahoma"/>
                <a:cs typeface="Tahoma"/>
                <a:sym typeface="Tahoma"/>
              </a:rPr>
              <a:t>NOR gates</a:t>
            </a:r>
            <a:r>
              <a:rPr sz="2400" ker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or two cross-coupled </a:t>
            </a:r>
            <a:r>
              <a:rPr sz="2400" kern="0">
                <a:solidFill>
                  <a:srgbClr val="0563C1"/>
                </a:solidFill>
                <a:latin typeface="Tahoma"/>
                <a:ea typeface="Tahoma"/>
                <a:cs typeface="Tahoma"/>
                <a:sym typeface="Tahoma"/>
              </a:rPr>
              <a:t>NAND gates</a:t>
            </a:r>
            <a:r>
              <a:rPr sz="2400" ker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 It has two inputs labeled S for set and R for reset.</a:t>
            </a:r>
          </a:p>
        </p:txBody>
      </p:sp>
      <p:sp>
        <p:nvSpPr>
          <p:cNvPr id="121" name="Line 7">
            <a:extLst>
              <a:ext uri="{FF2B5EF4-FFF2-40B4-BE49-F238E27FC236}">
                <a16:creationId xmlns:a16="http://schemas.microsoft.com/office/drawing/2014/main" id="{F7B808C1-8C85-4453-B31E-90EC5D9D139F}"/>
              </a:ext>
            </a:extLst>
          </p:cNvPr>
          <p:cNvSpPr/>
          <p:nvPr/>
        </p:nvSpPr>
        <p:spPr>
          <a:xfrm>
            <a:off x="6667500" y="3536951"/>
            <a:ext cx="0" cy="1368425"/>
          </a:xfrm>
          <a:prstGeom prst="line">
            <a:avLst/>
          </a:prstGeom>
          <a:ln w="28575">
            <a:solidFill>
              <a:srgbClr val="0563C1"/>
            </a:solidFill>
            <a:tailEnd type="triangle"/>
          </a:ln>
        </p:spPr>
        <p:txBody>
          <a:bodyPr lIns="45719" rIns="45719"/>
          <a:lstStyle/>
          <a:p>
            <a:pPr hangingPunct="0">
              <a:defRPr/>
            </a:pPr>
            <a:endParaRPr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0355DF9-966D-455B-94C1-3C7C6343B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4026" y="1"/>
            <a:ext cx="6323013" cy="885825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alibri Light" panose="020F0302020204030204" pitchFamily="34" charset="0"/>
                <a:cs typeface="Calibri Light" panose="020F0302020204030204" pitchFamily="34" charset="0"/>
              </a:rPr>
              <a:t>SR Latch with Control Input</a:t>
            </a:r>
          </a:p>
        </p:txBody>
      </p:sp>
      <p:pic>
        <p:nvPicPr>
          <p:cNvPr id="70659" name="Picture 4" descr="Picture 4">
            <a:extLst>
              <a:ext uri="{FF2B5EF4-FFF2-40B4-BE49-F238E27FC236}">
                <a16:creationId xmlns:a16="http://schemas.microsoft.com/office/drawing/2014/main" id="{0B05AAD3-1602-4A25-B460-1CF7FCF1D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1" y="2819401"/>
            <a:ext cx="6481763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0660" name="Slide Number Placeholder 5">
            <a:extLst>
              <a:ext uri="{FF2B5EF4-FFF2-40B4-BE49-F238E27FC236}">
                <a16:creationId xmlns:a16="http://schemas.microsoft.com/office/drawing/2014/main" id="{5F6CFA53-D6FA-45B9-A066-3194552E9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832976" y="6384926"/>
            <a:ext cx="206375" cy="307975"/>
          </a:xfrm>
          <a:noFill/>
          <a:ln w="9525"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E2A392-ECE5-4221-9D87-4FBD38E03FBF}" type="slidenum"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70661" name="Text Box 6">
            <a:extLst>
              <a:ext uri="{FF2B5EF4-FFF2-40B4-BE49-F238E27FC236}">
                <a16:creationId xmlns:a16="http://schemas.microsoft.com/office/drawing/2014/main" id="{B4B5E2F3-1B60-457C-8E51-54BAD8035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1143000"/>
            <a:ext cx="72564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   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The operation of the basic SR latch can be modified by providing an additional control input that determines when the state of the latch can be changed. In Fig. 5-5, it consists of the </a:t>
            </a:r>
            <a:r>
              <a:rPr lang="en-US" altLang="en-US" sz="2200">
                <a:solidFill>
                  <a:srgbClr val="0563C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basic SR latch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and </a:t>
            </a:r>
            <a:r>
              <a:rPr lang="en-US" altLang="en-US" sz="2200">
                <a:solidFill>
                  <a:srgbClr val="0563C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two additional NAND gates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.</a:t>
            </a:r>
          </a:p>
        </p:txBody>
      </p:sp>
      <p:sp>
        <p:nvSpPr>
          <p:cNvPr id="70662" name="Rectangle 7">
            <a:extLst>
              <a:ext uri="{FF2B5EF4-FFF2-40B4-BE49-F238E27FC236}">
                <a16:creationId xmlns:a16="http://schemas.microsoft.com/office/drawing/2014/main" id="{8C669B1D-669E-4D19-BAF4-70561914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5229225"/>
            <a:ext cx="1728788" cy="215900"/>
          </a:xfrm>
          <a:prstGeom prst="rect">
            <a:avLst/>
          </a:prstGeom>
          <a:noFill/>
          <a:ln w="9525">
            <a:solidFill>
              <a:srgbClr val="0563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9" rIns="45719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cs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A39B-5FA4-4DE7-ABC5-0C5E8B2D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Flip Flops Vs Latches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BBCB5-6503-48C4-BAC4-A2DA89E9137C}"/>
              </a:ext>
            </a:extLst>
          </p:cNvPr>
          <p:cNvSpPr/>
          <p:nvPr/>
        </p:nvSpPr>
        <p:spPr>
          <a:xfrm>
            <a:off x="689113" y="1510892"/>
            <a:ext cx="110589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flip flop is an electronic circuit with two stable states that can be used to store binary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stored data can be changed by applying varying inputs. </a:t>
            </a:r>
            <a:endParaRPr lang="en-US" sz="2400" b="0" i="0" dirty="0">
              <a:solidFill>
                <a:srgbClr val="2222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</a:rPr>
              <a:t>Latches and flip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-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flops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are circuit elements whose output depends not only on the current inputs, but also on previous inputs and outputs.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</a:rPr>
              <a:t>The 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difference between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 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latch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and a 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flip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-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flop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is that a 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latch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does not have a clock signal, whereas a 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flip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-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flop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always does.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SR latch">
            <a:extLst>
              <a:ext uri="{FF2B5EF4-FFF2-40B4-BE49-F238E27FC236}">
                <a16:creationId xmlns:a16="http://schemas.microsoft.com/office/drawing/2014/main" id="{78D1701A-2587-4D4F-BE9A-334F63B2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32" y="4317620"/>
            <a:ext cx="4762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R flip flop">
            <a:extLst>
              <a:ext uri="{FF2B5EF4-FFF2-40B4-BE49-F238E27FC236}">
                <a16:creationId xmlns:a16="http://schemas.microsoft.com/office/drawing/2014/main" id="{8AB77489-AA43-458A-842E-90EF25C4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770" y="4275545"/>
            <a:ext cx="4762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1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1661</Words>
  <Application>Microsoft Office PowerPoint</Application>
  <PresentationFormat>Widescreen</PresentationFormat>
  <Paragraphs>863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1_Office Theme</vt:lpstr>
      <vt:lpstr>Default Design</vt:lpstr>
      <vt:lpstr>2_Office Theme</vt:lpstr>
      <vt:lpstr>Unit - 4</vt:lpstr>
      <vt:lpstr>Combinational Logic</vt:lpstr>
      <vt:lpstr>Sequential Logic</vt:lpstr>
      <vt:lpstr>Digital Circuits</vt:lpstr>
      <vt:lpstr>PowerPoint Presentation</vt:lpstr>
      <vt:lpstr>PowerPoint Presentation</vt:lpstr>
      <vt:lpstr>Latches --SR Latch</vt:lpstr>
      <vt:lpstr>SR Latch with Control Input</vt:lpstr>
      <vt:lpstr>Flip Flops Vs Latches</vt:lpstr>
      <vt:lpstr>Latch VS Flipflop</vt:lpstr>
      <vt:lpstr>Exercise 1</vt:lpstr>
      <vt:lpstr>Gated Latches</vt:lpstr>
      <vt:lpstr>PowerPoint Presentation</vt:lpstr>
      <vt:lpstr>Steps to design of Flipflops</vt:lpstr>
      <vt:lpstr>S-R Flip flop</vt:lpstr>
      <vt:lpstr>PowerPoint Presentation</vt:lpstr>
      <vt:lpstr>Gated Latch</vt:lpstr>
      <vt:lpstr>PowerPoint Presentation</vt:lpstr>
      <vt:lpstr>PowerPoint Presentation</vt:lpstr>
      <vt:lpstr>D - Flip flop</vt:lpstr>
      <vt:lpstr>PowerPoint Presentation</vt:lpstr>
      <vt:lpstr>PowerPoint Presentation</vt:lpstr>
      <vt:lpstr>PowerPoint Presentation</vt:lpstr>
      <vt:lpstr>J-K Flip flop</vt:lpstr>
      <vt:lpstr>PowerPoint Presentation</vt:lpstr>
      <vt:lpstr>PowerPoint Presentation</vt:lpstr>
      <vt:lpstr>PowerPoint Presentation</vt:lpstr>
      <vt:lpstr>T Flipflop</vt:lpstr>
      <vt:lpstr>PowerPoint Presentation</vt:lpstr>
      <vt:lpstr>PowerPoint Presentation</vt:lpstr>
      <vt:lpstr>Race around condition in JK FF</vt:lpstr>
      <vt:lpstr>Master slave JK flipflop</vt:lpstr>
      <vt:lpstr>Master slave JK flipflop</vt:lpstr>
      <vt:lpstr>Master slave JK flipflop</vt:lpstr>
      <vt:lpstr>Excitation 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- 4</dc:title>
  <dc:creator>Uthra Narasimhan</dc:creator>
  <cp:lastModifiedBy>Sureshkumar A</cp:lastModifiedBy>
  <cp:revision>52</cp:revision>
  <dcterms:created xsi:type="dcterms:W3CDTF">2020-09-29T04:25:34Z</dcterms:created>
  <dcterms:modified xsi:type="dcterms:W3CDTF">2021-12-07T11:21:34Z</dcterms:modified>
</cp:coreProperties>
</file>