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436" r:id="rId3"/>
    <p:sldId id="258" r:id="rId4"/>
    <p:sldId id="259" r:id="rId5"/>
    <p:sldId id="260" r:id="rId6"/>
    <p:sldId id="434" r:id="rId7"/>
    <p:sldId id="261" r:id="rId8"/>
    <p:sldId id="262" r:id="rId9"/>
    <p:sldId id="263" r:id="rId10"/>
    <p:sldId id="264" r:id="rId11"/>
    <p:sldId id="268" r:id="rId12"/>
    <p:sldId id="437" r:id="rId13"/>
    <p:sldId id="438" r:id="rId14"/>
    <p:sldId id="439" r:id="rId15"/>
    <p:sldId id="440" r:id="rId16"/>
    <p:sldId id="441" r:id="rId17"/>
    <p:sldId id="442" r:id="rId18"/>
    <p:sldId id="443" r:id="rId19"/>
    <p:sldId id="444" r:id="rId20"/>
    <p:sldId id="44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0-10-14T08:06:54.624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9190 14534 0,'-18'18'32,"1"-18"77,-1 18-78,0-18 1,18 17-1,-17-17-16,-1 0 95,36 0 249,-1 0-343,-17-17-16,18 17 31,-18-18-15,18 0 31,-1 1-32,-17-1 48,0 1-1,18 17-46,-18 17 234,0 36-156,0-35-63,0-1 0,0 1 32,0 0-32,0-1 16,0 1-16,0 0-15,0-1 62,0 1-47,0-1 0,0 1-15,0 0-1,0-1 32,0 1-15,0 0 46,0-1-16,0 1 48,0 0-1,-35-18 157,17 0-251,0 0 32,1 0-16,-1 0 79,0 0-79,1 0 78,34 0 16,1 0-109,0 0 0,-1 0-1,1 0-15,-18-18 16,18 18-16,-1 0 15,1 0 1,-1 0 0,1 0-1,0 0 32,-1 0-16,1 0-31,0 0 32,-1 0 15,1 0 31,0 0-16,-18-18 94</inkml:trace>
  <inkml:trace contextRef="#ctx0" brushRef="#br0" timeOffset="43620.32">9155 15699 0,'-18'0'16,"0"17"0,1-17-1,-1 0 1,18 18-16,-18 0 16,1-18-1,17 17-15,-18-17 16,0 0-16,1 18 15,17-1 1,-35 1 47,35 0 15,-18-18-47,18-18 94,18 18-109,-1 0-1,1-35 32,17 17 0,-35 1-31,18 17-1,-18-18 1,17 18-1,-17-18 32,18 1-15,0 17 14,-18-18 17,0 0-1,0 36 235,0 0-265,0-1-17,-18-17 16,18 18-31,0 0 32,0-1-32,0 1 31,0-1-15,-18 19 15,18-1 0,0-17-15,-17-18-1,17 17-15,0 1 16,0 0-16,0-1 31,0 1-31,0-1 31,0 1-15,0 0-16,0-1 31,0 1-15,0 0 15,0-1-15,0 1-1,0 0 64,0-1 77,-18-17-109,0 0-16,1 0 0,-1 0 32,1-17-48,-1 17 17,0 0 14,1 0-14,34 0 171,1-18-172,0 18-15,-1 0-1,1 0 17,-1 0-17,1 0 1,0 0-1,-1 0 1,1 0 0,0 0-1,-1 0-15,1 0 32,0 0-17,-1 0 1,1 0-1,-1 0 17,1 0 15,0 0-47,-1 0 109,-17-18 47,-17 18-78,-1 0-78,0 0 47,1 0-47,-1 0 16</inkml:trace>
  <inkml:trace contextRef="#ctx0" brushRef="#br0" timeOffset="47635.7">9084 16104 0,'0'-17'0,"0"-1"47,0 0-31,35-17 46,-35 17-30,0 1-17,18-1 1,-18 1-1,0-1 1,0 0 0,0 1-1,0-1 1,0 0 0,0 1-1,0-1 1,0 0-1,0 1 1,0-1 0,0 1 15,0-1 16,-18 18 312,1 0-328,17 18-15,0-1 0,0 1-1,-18-18 1,18 17 0,0 1-1,0 0-15,0-1 16,0 1-1,0 0 32,-18 35-15,1-36-1,17 1-16,0-1 17,0 1-32,0 0 31,0-1 31,0 1-46,0 0 31,0-1-16,0 1 0,0 0 94,17-36 0,-17 0-109,0 1 0,0-1-1,0 0 1,18 18 0,-18-17-1,18 17-15,-18-18 16,0 0-1,17 18-15,-17-17 16,0-1 0,0-35 31,18-17-1,0 70-30,-18-18-16,0 0 31,0 1-15,0 34 156,0 1-141,0 0-15,0-1-1,0 19 32,-18-19-16,18 1-15,0 0 15,0-1 1,0 1-17,0-1 48,0 1-48,0 0 32,0-1-16,0 1 1,0 0 30,0-1-31,-53-17 329,35 0-313,1 0 0,-1 0 15,0 0-31,1 0 1,-1 0 171,36 0 15,-1 0-202</inkml:trace>
  <inkml:trace contextRef="#ctx0" brushRef="#br0" timeOffset="56726.21">9437 14746 0,'0'18'188,"17"-18"-172,-17 17 30,18-17-30,-18 18 0,0 0-1,0-1 32,0 1-31,18-18-1,-18 35 17,17 0-1,-17-17-15,0 0 15,0-1-31,0 1 15,0 17 1,0-17 0,0 0-1,0-1 1,0 1 0,0 0-16,0-1 31,0 1-31,0-1 15,0 1 1,0 0-16,0-1 16,0 1-1,0 0 1,0-1 0,0 1-1,0 0 1,0-1 31,0 1-47,0-1 31,0 1-31,0 0 16,0-1 15,0 1-16,0 0 17,0-1-17,0 1 32,0 0-31,0-1 15,-17 1 63,17-1-63,-18-17 422,0 0-343,18-17-64,-17-18 79,-1 17-109,1 18 15,17-18-15,0 1 0,-18 17 15,18-18-16,0 0 1,-18 18 0,18 18 265,0 0-219,18-1-15,-18 1 31,18 0-62,-1-1 15,1-17-15,-18 18 0,0-1 15,0 1 16,17 0-16,-17-1 16,0 1-16,0 0 47,18-18 219,-18-18-281,0 0 46,0 1-15,18 17-16,-18-18-31,17 18 63,-17-18-32,0 1 0,18 17-15,-18-18 0,18 18 15,-18-17-31,17 17 31,-17-18-31,36-17 94,-19 35-79,1 0 17,-1 0 15,-17-18-32,18 18 110,-36 0 141,1 0-251,-1 0 1,1 0 31,-1 0-16,0 0 16,1 0-31,-1 0 15,0 0 16,1 0-32,-1 0 17,0 0-17,1 0 17,-1 0-1,1 0 16,-19 0-16,19 0-15,-1 0-1,0 0 16,36 0 282,0 0-297,-18 18 30,17-18-30,1 0 15,0 0 47,-1 0-62,1 0 15,-1 0 1,1 0 46,0 0-47,-1 0 47</inkml:trace>
  <inkml:trace contextRef="#ctx0" brushRef="#br0" timeOffset="90667.93">6773 16051 0,'-17'0'93,"-1"0"-46,0 0 63,1-17-32,17-1-47,0 0 0,0 1-15,-18 17 15,18-18-31,0 1 16,0-1-16,-18 0 31,18 1 0,-17-36 63,17 35-47,0 0-32,0 1 32,0-1-15,0 1 14,0-1-30,0 0 15,17 18-31,1 0 47,0 0 47,-1 0-63,1 0 16,-18 18-47,18 0 47,-1-18 0,-17 17-32,0 1 1,0-1 47,0 1-17,0 17 17,0-17-1,0 0-62,0-1 16,0 1 31,0 0-16,0-1-15,0 1 46,0-1-30,0 1 46,0 0 15,-35-18-30,17 0 15,1 0-62,17-18 62,0 0 0,-18 1-47,18-1 0,0 1-15,0-1 15,0 0 1,0 1-17,0-1 16,0 0-15,0-17 15,0 17 1,0 1-1,0-1-16,0 1 48,0-1-32,0 0 16,0 1 16,18-1 46,-1 18-62,1 0 47,0 0-63,-18 18 16,17-18-32,-17 17 48,0 1-48,0 0 17,18-18-17,-18 17 17,18 1 14,-18-1 1,17 1-31,1 0 15,-18-1-15,0 1 15,18-18-15,-18 18 15,0-1 0,0 1 47,0 17 0,0-17 1,0-1-17</inkml:trace>
  <inkml:trace contextRef="#ctx0" brushRef="#br0" timeOffset="129753.79">6809 15946 0,'17'0'31,"1"0"31,0 0-15,-18-18-31,17 0 15,1 1-31,-1-1 31,1 0-15,-18 1 15,18-1-15,-18 0 0,17 18-16,1 0 15,0-52 32,-1 16-16,-17 19-31,18 17 16,-18-18 0,18 18-1,-18-18-15,17 1 16,-17-1-1,0 0 1,18 1 0,-18-1-1,17 0 1,-17 1 15,0-18-31,0 17 16,0 0-1,18 1 1,-18-1 0,0 0-1,0-17 1,18 17-16,-18 1 31,0-1-31,0 1 31,0-54 1,0 53-17,0 1 1,0-1 0,0 0-1,0 1 1,0-1-1,0 1 17,0-1-32,0 0 31,0 1 0,0-1 0,0 0-15,0 1 31,-18 17 62,0 0-15,1 0-63,17 17 32,0 1-32,-18-18 0,18 18-31,0-1 16,-17-17 15,17 18-15,-18-18-1,18 18-15,0-1 47,0 1 0,-18-18-31,18 17-1,0-34 220,18 17-220,0-35 17,-1 17 15,-17 0-47,0 1 15,0-1 48,18 18-48,-18-18 1,0 1 46,17 17 110,19 0-62,-19 17-95,-17 1 17,18-18 14,-18 18-30,18-18 31,-18 17-31,17 1 124,1 0-15,-18-1-78,18-17-31,-1 0 93,-34 0 172,-1 0-281,0 0 32,18-17-17,-17 17 1,-1-18 15,0 18 32,18-18-17,-17 18-30,17-17 47,-18 17-48,0 0 157,1 0-109,17 17-63,0 1 31,-18 0-16,18-1 1,-17-17 0,17 18-16,0-1 15,0 1 1,-18 0 15,18-1 16,0 1 0</inkml:trace>
  <inkml:trace contextRef="#ctx0" brushRef="#br0" timeOffset="140619.81">24306 15857 0,'0'-17'172,"0"-1"-156,0 0 0,18 1-1,0-18 1,-18 17 15,17-35 0,1 35-15,-18 1-16,18-1 16,-18 0-1,0 1-15,0-1 16,0-17-1,0 17 1,0 1 0,17-1-1,-17-17-15,0 17 16,0 0-16,18-17 16,-18 17-1,0 1 1,0-18-1,0 17 1,0 0 0,0 1-1,0-1 1,0-17 15,0 17-15,-18-35 15,18 36-31,0-19 16,0 19-1,-17 17 1,17-18-16,-18 0 16,18 1-1,0-1 1,0 0-1,-18 18 1,18-17 0,-17-1-1,-1 18 17,18-18-17,0 1 1,0-1 31,-18 18 31,1 0 62,17 18-61,0-1-64,0 1 16,0 0-31,0-1 16,0 1 15,0 0-31,0 17 78,-18-17-31,18-1-15,0 1 30,0-36 204,0 1-251,0-1 17,0 0-17,18 18 1,-18-17-1,0-1 1,0 0 0,17 18-1,-17-17 1,0-1-16,0 0 31,0 1 0,0-1 1,18 18 30,0 0-15,-1 0-16,1 0-15,0 0 15,-1 0-15,1 0-1,-1 0-15,1 0 32,0 0-32,-1 0 31,1 0-31,0 0 16,17 0 30,0 18-14,-35-1 15,18-17-32</inkml:trace>
  <inkml:trace contextRef="#ctx0" brushRef="#br0" timeOffset="146461.72">27340 14623 0,'0'17'31,"18"-17"32,0 0 78,-1 18-141,1-18 31,-18 18-31,17-1 31,1-17 0,-18 18-15,18-1 0,-1-17-1,1 18 1,-18 0-1,0-1 1,18-17 0,-18 18-1,17 0 1,-17-1 0,0 1-16,18 0 15,-18-1 1,18-17-1,-18 18-15,0 35 47,17-18-15,-17-17-17,0 17 1,18-17-1,-18-1 1,0 19 0,0-19-1,0 1 1,0-1-16,0 1 31,0 0-31,0-1 16,0 1-1,0 0 1,0-1 0,0 1-1,0 0 1,0-1 0,0 1-1,0-1 1,0 1-1,-18 0 1,18-1 15,-17 1 16,-1 17 0,18-17-47,-18 0 47,18-1-16,-17-17-31,17 18 31,0-1-15,-18-17-16,18 18 31,-18-18-15,1 0 31,17 18-32,0-1 142,-18-17-126,0 0-15,18 18-1,18-53 266,-18-1-234,0 19-31,0-1 0,0 1-1,0-1 1,0 0 31,-18 18-32,18-17-15,0-1 47,-17 18-47,17-18 16,-18 18-1,18-17-15,-17 17 16,17-18 47,-18 18-17,18-18-14,0 36 93,18-18-110,-1 0 1,-17 18-16,18-18 16,-18 17-1,0 1 1,0 0 15,0-1 0,17-17 1,-17 18 14,0 17-14,0-17-17,0-1 1,0 1 15,0 0-15,0-1 15,0 1 32,0 0-32,0-1 78,18-17 79,0 0-141,-1 0-32,19-35 79,-36 17-78,17 18-1,-17-17-15,18-1 31,0 18-31,-1 0 32,-17-18-17,18 18-15,-1 0 16,1-17 0,0 17 15,-1 0-16,1 0 1,0 0 0,-1 0 31,1 0 46</inkml:trace>
  <inkml:trace contextRef="#ctx0" brushRef="#br0" timeOffset="-212380.06">15610 1623 0,'0'17'78,"0"1"-63,0 0 1,18 17 0,-18-17-1,0-1 1,0 19-16,18-19 15,-18 18 1,17 18-16,-17-35 16,0 53-1,18-19-15,-18 19 16,0-18-16,0 17 16,0 19-1,18-19-15,-18 54 16,0-36-1,0 35-15,0-34 16,0-1 0,17 0-16,-17-17 15,0-1-15,0-17 16,0 0 0,0 17-16,0 213 46,0-54-14,0-176-17,0-18-15,0 18 16,0 18 0,0-18-16,0-1 15,0 19 1,0 0-16,0 34 15,-17 1 1,17-18-16,0 18 16,-18-35-1,18-18-15,0 0 16,0-36-16,-18 36 16,18-17-1,0-19-15,0 18 16,-17-17-16,17 0 31,0-1-15,0 1 265,0 35-281,0 53 16,0 35-1,0-18-15,0 1 16,0-36-16,0 0 15,0 0 1,0 248 15,0-195-31,0 388 32,0-406-32,0 1 15,0-36-15,0-18 16,0-17-1,0 18-15,0-18 16,0 17-16,0-52 16,0 17-1,0-17-15,0 0 16,0-1 0,0 1-1,0 0 1,0-1 15,0 18 172,-18 107-187,0 34-1,18 53-15,0 36 16,0-36-16,0-70 16,0-18-1,-17-18-15,17 19 16,0-19 0,0 1-16,0-1 15,-36-35 1,36 36-16,0-54 15,-17 18-15,17-35 16,0-17 0,0 17-16,0-18 15,0-18 1,0 1-16,0 0 16,0-1-16,0 1 15,0 17 32,0-17 0,-18-18 0,18 18 156,0 17-187,0 0-16,0 36 15,0-18 1,0-36-16,0 36 15,0 18 32,0-54-15,0 1-32,0 0 15,0-1 63,0-34 125</inkml:trace>
  <inkml:trace contextRef="#ctx0" brushRef="#br0" timeOffset="-209870.59">15981 7038 0,'0'-18'16,"0"36"-16,0-18 109,0 18-93,0-1-16,0 18 16,0-17-16,0 0 15,0 17 1,0-17 0,0-1-16,0 1 46,0 0-30,0-36 93,0-17-93,0 17 0,0 0-1,0-17-15,0 0 16,0 0 0,0 17-16,0 0 15,0 1 1,0-1 15,0-17 0,17 35 110,1 0-110,-18 17-15,18-17-1,-1 18-15,-17 0 16,18-1-16,0-17 16,-18 18-1,17 0-15,1-18 16,-18 17 0,18 1-16,-1-1 31,1 1 0,-18 0-15,17-18-1,1 0 48,-18-18 15,0 0-47,0-17-31,0-18 31,0 18-31,0 0 16,0-1-16,0 19 16,0-18-1,0-18 17,0 35 14,0 0-30</inkml:trace>
  <inkml:trace contextRef="#ctx0" brushRef="#br0" timeOffset="-208000.87">15910 5944 0,'0'18'15,"0"17"17,0-17-17,0 17-15,0 0 16,0-17-16,0 17 15,0-17 1,0 17-16,0-17 16,0 0 15,0-1-15,0 1-1,0-36 126,0 1-141,0-19 31,0 19-31,0-1 16,0-35-16,0 35 15,0-17 1,0-18-16,0 36 16,0-1-1,0 0-15,0-17 31,0 17 32,18 18-1,0 18 1,-18 0-47,17-18-16,36 70 78,35 18-31,-70-70-32,0-18 1,-18 18-16,0-1 15,17-17 1,-17 18-16,18-18 16,-1 0 15,-17 18 0,18-18 32,-18-18-1,0 0-46,0 1-16,0-19 15,-18-158 64,18 159-48,0 17-16,0 1-15</inkml:trace>
  <inkml:trace contextRef="#ctx0" brushRef="#br0" timeOffset="-205451.1">16087 2946 0,'17'0'78,"1"17"-62,0-17-16,-1 0 16,-17 18-1,18 0 1,-1-1-1,1-17 17,0 18-1,-1-18-15,1 0 62,0 0-63,-1 0 32,1-18-47,0-17 16,17-18-16,0 35 15,0-35 1,-17 36-16,-18-1 16,18 18-1,-18 18 95,0-1-95,0 1 1,0 0 0,-18-18-16,0 53 15,-17-18-15,0 36 16,0-1-1,-18 36-15,17-36 16,1-17 0,17-35-16,1 17 15,17-17-15,-18-18 16,18 18 0,0-1 15,0 1 0</inkml:trace>
  <inkml:trace contextRef="#ctx0" brushRef="#br0" timeOffset="-204036.68">16157 3898 0,'0'0'0,"0"18"0,0-1 32,0 1-32,0 0 31,0-1-16,0 1 17,0 0-17,35-1 32,1-17-16,-19 0-15,1 0-16,0 0 31,-1 0-15,1 0 15,0 0-31,-18-17 31,17-1-15,1 18 0,-18-18-16,0 1 15,18-1 1,-18 0 0,17 1-1,-17-1 1,0 1 15,0 34 63,-17 1-94,17 17 15,-18-35 1,0 35 0,1 18-16,-1 0 15,0 0 1,1 0-16,17-18 16,-18 18-1,18-35-15,-18 17 16,1 18-1,-1-35-15,0 17 16,18 0-16,-17-35 16,17 18-1,0 0-15,0-1 16,0 1 15,0-1-15</inkml:trace>
  <inkml:trace contextRef="#ctx0" brushRef="#br0" timeOffset="-202287.27">16122 4886 0,'0'35'172,"0"-17"-156,18-18-1,-1 0 1,-17 18 15,18-18-15,-1 0-1,-17 17 1,18-17 0,0 0 30,-1 0-14,1 0 30,0 0-31,-1 0 1,1 0 30,-18-17-31,18-1-15,-18 0-16,0 1 16,0-1-1,0 0 17,0 1-1,0 52 141,0-17-141,0-1-31,-18 1 16,18 35 30,-18 0-14,18-36-17,0 19 1,-17-36 0,17 17-16,0 1 15,-18-18-15,18 18 16,-18-1-1,18 1 1,0-1 47,0 1 30,-17-18-61</inkml:trace>
  <inkml:trace contextRef="#ctx0" brushRef="#br0" timeOffset="-199872.94">15822 7937 0,'0'0'31,"0"18"16,18-18-31,-1 18 15,-17-1-16,18 1 1,0 0 15,-18-1-15,17-17 31,-17 18-32,18-18 17,-18 18-17,18-18 17,-1 0 30,1-18-15,-18 0-31,17 1-1,1-1 16,-18 0-31,18 1 16,-18-1 0,0 0-1,17 18 17,-17-17-17,0-1 1,0 1 15,18 52 141,-18-18-172,0 19 16,0-1-1,0 0 1,0 1-16,-18-1 15,18-17 1,-17 34-16,17-16 16,-18-19-1,18 19-15,0-19 16,0 1-16,0 0 16,0-1-1,0 1 16,0-1-31,-18-17 16,18 18 0</inkml:trace>
  <inkml:trace contextRef="#ctx0" brushRef="#br0" timeOffset="-198119.55">15998 8802 0,'0'70'140,"53"1"-77,-35-53-47,-18-1 15,18-17-31,-1 0 47,1 0 31,0 0-31,-18-17 0,35-36-1,-35 35-30,0 0 0,0 1-16,0-1 31,17 0-15,-17 1 77,0 87 95,0 19-141,0-72-47,0 1 15,0-1 1,0 1 0,0 0-16,0-1 15,0 1 1,0 0-1,0-1 1,0 1 0,0 0 62</inkml:trace>
  <inkml:trace contextRef="#ctx0" brushRef="#br0" timeOffset="-196269.13">15981 9790 0,'0'17'93,"0"1"-77,17-18 0,-17 17-1,18 1 1,-18 0-1,18-18 1,-18 17 0,17-17-1,-17 18 17,18-18-17,17 0 126,-17 0-141,-18-18 15,18 18-15,-1-17 16,-17-1 0,0 0-16,18 18 15,-18-17 1,17-1 0,-17 1 15,0-1 16,0 36 78,0 17-110,0 35-15,0 19 16,0 16 0,0 1-16,0-70 15,0 16 1,0-34 15,0 0-31,0-1 47,0 1-16,0 0 16</inkml:trace>
  <inkml:trace contextRef="#ctx0" brushRef="#br0" timeOffset="-194188.59">15699 829 0,'0'0'15,"-36"0"48,19 18-47,-1-1-16,0-17 15,1 18 1,-1 0-1,18-1 1,0 1 0,-18-1-16,18 1 31,0 0-15,0-1 30,0 1-30,0 0 15,0-1 1,18-17-1,-18 18-31,18-18 15,-1 0 1,-17 18 0,18-18-1,-18 17 1,18 1 0,-18 52 77,0-52-61,-18 0-1,18-1-16,-18-17 17,1 0-32,-1 0 15,0 0 1,1 0 0,-1 0-1,1 0 1,-1 0 15,0 0-15,1 0 46</inkml:trace>
  <inkml:trace contextRef="#ctx0" brushRef="#br0" timeOffset="-193434.35">15928 988 0,'0'35'16,"0"0"-1,0 1 1,0-19 0,0 1-1,0 0 1,0-1-16,0 1 31,0-1 0</inkml:trace>
  <inkml:trace contextRef="#ctx0" brushRef="#br0" timeOffset="-192460.12">15787 1023 0,'0'0'0,"0"-18"31,0 1 16,17-1 0,1 18-32,53-18 48,17 18-32,-53 0-15,-17 0-1,-1 0 1,1 0 46</inkml:trace>
  <inkml:trace contextRef="#ctx0" brushRef="#br0" timeOffset="-190828.38">16228 952 0,'0'18'31,"0"0"-16,0-1 1,0 1 0,-18 70 46,0-35-15,18-35-31,0-1 15,0 1 16,0-53 62,0 17-78,0 1-15,0-1-16,0 0 16,0 1-1,0-1 1,0-17 0,0 17-16,0 0 15,18-17 16,0 0 1,-1 17-32,-17 1 31,18 17 16,0 0-16,-1 0 16,1 0-16,-18 17-31,18-17 16,-1 18-1,-17-1 1,18-17 0,-18 18-16,18 0 15,-18-1-15,17-17 16,1 18 0,-18 0-16,17 17 46,-17-17-14,0-1-17,18-17 1,-18 18-16,0 0 78,0-1 63</inkml:trace>
  <inkml:trace contextRef="#ctx0" brushRef="#br0" timeOffset="-190119.59">16263 1111 0,'0'-17'62,"18"-1"-31,-1 18-15,1 0-16,-18-18 16,18 18-1,-1 0 16,1 0 1,0 0-1,-1 0-15,1 0-1,-1 0 32</inkml:trace>
  <inkml:trace contextRef="#ctx0" brushRef="#br0" timeOffset="-187676.46">16581 900 0,'0'17'109,"0"18"-93,0-17-16,17 35 31,-17 18 0,18-36-15,-18-17-1,0-1 1,0 1-16,0-1 31,0 1 1,0-36 124,0 1-141,0-1 1,0 1 0,0-19 15,0 1 0,0 17-31,0 1 16,0-1-16,0-17 31,0 17-15,0-17-1,0 17-15,0 1 32,0-1-32,17 18 15,-17-18-15,0 1 16,0-1-1,18 18-15,0 0 32,-1-18-17,1 18 32,0 0-31,-1 18 78,-17 0-79,0-1 1,0 1 15,0 0-15,0-1 15,0 1 0,-17-1 0,-1-17 1,0 18 61,1-18-77,34 0 156,1 0-141,0 0 0,17 0 48,-17 0-48,17 0-16,-18 0 17,1 0-17,0 18 1,-18-1 0,17-17-16,-17 18 15,18 0 1,-18-1 31,0 1-32,0 0 32,0-1-31,0 1-1,-18-18 1,1 18 15,-1-1-31,0-17 16,-34 18 31,-1-1-16,35-17-31,0 0 16,1 0-1,-1 0 17</inkml:trace>
  <inkml:trace contextRef="#ctx0" brushRef="#br0" timeOffset="-186121.64">16863 758 0,'17'-17'15,"1"17"1,0-18 47,-1 18-32,1 0-16,-18 18 48,0-1-47,0 1 15,0 0-31,0-1 31,0 1-15,0 0-16,18-18 15,-18 17 1,0 1-16,0 0 16,0-1-1,17-17 1,-17 18-1,0-1-15,0 1 16,0 0 0,0-1-1,0 19 17,18-19-1,-18 1-16,0 0 1,18-18 31,-18 17-31,17-17 46,1 0-15,-1 0-31,1 0 15,17 0-31,18 0 62,35 0-15,-70 0-31,0 0-1,-1 0 32</inkml:trace>
  <inkml:trace contextRef="#ctx0" brushRef="#br0" timeOffset="-184595.28">17321 670 0,'0'18'94,"0"0"-79,0-1 1,0 1 0,0 17 31,18 0-1,-18-17-30,0 0 47,0-1-48,18-17 1,-18 18-1,0 0 17,0-1-17,17 1 17,-17-1-17,18-17 1,-18 18-1,0 0 1,0-1 47,18-17-17,-1 0 1,1 0 0,-1 0-16,1 0-31,0 0 32,-1 0-32,1 0 15,0 0-15,-1 0 16,1 0 0,0 0-16,-1 0 15,1 0 16,0 0-31,-1 0 16,1-17 47,-1 17-48</inkml:trace>
  <inkml:trace contextRef="#ctx0" brushRef="#br0" timeOffset="-183417.25">17339 653 0,'0'-18'78,"18"18"-62,-1 0-1,1 0 17,0 0-17,-1 0 1,18 0 0,-17 0 15,0 0-31,-1 0 15,1 0-15,0 0 16,-1 0 0,1 0-1,0 0-15,-18-18 32,17 18-17,1 0 16</inkml:trace>
  <inkml:trace contextRef="#ctx0" brushRef="#br0" timeOffset="-181978.75">17410 864 0,'17'0'172,"1"0"-141,-1 0-15,1 0 31,0 0-16,-1 0-15,1 0 31,0-17-16,-1 17 63,1 0-48</inkml:trace>
  <inkml:trace contextRef="#ctx0" brushRef="#br0" timeOffset="-175599.5">16157 1358 0,'0'18'125,"0"-1"-94,0 1-15,0 0-1,0 17 1,0-17-16,0 17 31,0-17-15,0-1-1,0 1-15,0-1 16,0 36 31,0 0 0,0-35-47,0 0 47,0-1-16,0 1 203,-17 0-156,17-1-31,0 1-47,0-1 78,-18-17 16,0 0-31,18-17-17,-17 17-30,17-18 0,-18 18 15,18-17 16,-18-1-16,1 18 0,-1 0 1,18-18-1,0 1 47,35 34 125,-17 1-172,0 0 1,-18-1 14,0 1-30,0-1 0,17-17-1,-17 18 48,18-18-63,-18 18 31,18-18 0,-18 17-31,0 1 16,0 0 15,0-1 63,17-17 156,-17-17-234,0-1 30,0 0-46,18 18 0,-18-17 47,0-1-31,17 0 15,1 1-15,0-1-1,-18 1 17,17-1-17,1 18 1,-18-18 0,0 1-1,18 17 16,-1-18 16,-17 0-31,18 18 31,-18-17-32,-18 17 360,1 17-359,-1-17 15,0 0-15,18 18 0,-17-18-1,-1 0 16,0 0-15,1 0 31,-1 0-31,-35 0 77,36 0-46,-1 0-31,0 0 46,1 0-15,-1 0-16,18 18 141,18-18 31,-1 0-187,1 0 15,0 0-31,-1 0 47,1 0-31,0 0 31,-1 0-16,1 0-15,-1 0 15,19 0-16,-19 0 48,1 0-32,-18 17 266,-18-17-281,18 18 46,-17 0-31,-1-18 16,18 17 31,-18-17-46,18 18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0-10-19T05:56:58.1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7567 2999 0,'18'0'109,"-1"0"-78,36 0 16,-35 0-47,0 0 16,-1 0-1,1 0 1,-1 0 0,1 0-1,0 0 17</inkml:trace>
  <inkml:trace contextRef="#ctx0" brushRef="#br0" timeOffset="1762.12">9419 3034 0,'18'0'172,"-1"0"-156,1 0-16,0 0 31,-1 0-15,1 0-1,0 0-15,-1 0 16,1 0 15,0 0-31,-1 0 63,1 0-16</inkml:trace>
  <inkml:trace contextRef="#ctx0" brushRef="#br0" timeOffset="2750.91">10654 2946 0,'18'0'15,"-1"0"1,36 0-1,18 0 32,-18 0-47,-18 0 0,0 0 16,0 0 0,-17 0-16,0 0 31,-1 0-31,1 0 31,0 0 0,-1 0 32</inkml:trace>
  <inkml:trace contextRef="#ctx0" brushRef="#br0" timeOffset="8408.39">17921 8290 0,'0'-17'0,"0"-1"78,0 0-47,18 18-15,35 0 31,-36 0-16,19 0-15,-19 0-1,1 0 17,-1 0-1,1 18-15,-18 0-1,0-1 16,0 1-31,0 0 47,0-1-15,0 1 46,18-18 0,-18-35-63,0 17 1,0 0 0,0 1-1,0-1 1,0 0 0,0-17 15,17 17 0,-17 1-15,0-1-1,0 1 32,0-1-16,0 0-15,0 36 125,0 0-126,0-1 17,0 1-17,18-18 1,-18 17-1,0 1-15,0 0 16,0-1 15,0 1 16,18-18-47,-18 18 16,17-18-1,-17 17 1,18-17 0,0 18-1,-1-18 1,19 0 15,-19 0-15,1 0-1,-1 0 1,1 0 15,0 0 79</inkml:trace>
  <inkml:trace contextRef="#ctx0" brushRef="#br0" timeOffset="9054.7">18450 8184 0,'0'0'15,"0"18"63,0 0-62,0-1 15,0 1-15,0 0 15,0-1-15,0 1 15</inkml:trace>
  <inkml:trace contextRef="#ctx0" brushRef="#br0" timeOffset="11162.69">18591 8184 0,'0'0'0,"18"0"16,0 0 0,-1 0-1,1 0 1,0 0 15,-1 0-15,1 36 78,-18-19-79,0 1 1,0 0 31,0-1-32,0 1 17,0-36 186,0 1-202,0-1 0,0 0-1,0 1 1,0-1-1,0 0-15,17 18 32,-17-17-32,0-1 31,18 18-31,-18-17 16,0-1-1,0 0 1,0 1 31,18 17-32,-18-18 1,0 36 125,0 17-110,0-17-16,0-1 1,0 18 0,0-17-16,0 0 15,0-1 1,0 1 0,0 0-16,0-1 62,0 1-15,17-18-16,1 0 16,-18 18-31,18-18 15,-1 0 0,1 0 94,0 0-15</inkml:trace>
  <inkml:trace contextRef="#ctx0" brushRef="#br0" timeOffset="13653.81">18979 8220 0,'0'-18'234,"0"0"-156,18 18-46,0 0 14,-1 0 17,1 0-1,0 0 17,-18 18 14,0 0-15,0-1-31,0 1-31,0 0 0,0-1 30,0 1-30,-18-18 15,18 18-15,0-1 15,0 1 0,-18-18-15,18 17 109,18-17 31,0 0-124,-18-17-17,17 17 1,1 0-1,-18-18-15,18 18 16,-1-17 0,36 17 15,0-18 0,-35 18-15,-1 0-1,1 0 32,0 0 16</inkml:trace>
  <inkml:trace contextRef="#ctx0" brushRef="#br0" timeOffset="17434.46">17674 9701 0,'0'-17'47,"0"-1"-16,0 0-15,35-17 93,-17 35-109,0 0 16,17 0 0,-17 0-1,-1 0 1,1 0 0,0 0 15,-18 18 31,0-1-46,0 1 15,0 0-31,17-18 16,-17 17-1,0 1 1,0 0 0,0-1-1,0 1 17,0 0 14,-17-18 142,17-18-188,0 0 16,0 1-16,0-1 31,0 0-16,0 1 1,0-1-16,17 0 16,-17 1 31,0-1-32,0 1 32,18 17 94,-18 17-110,0 1-15,0-1-1,0 19 32,0-19-47,17 1 16,1-18-1,-18 18 1,0-1-16,18 1 16,-1-18-1,1 0 1,-18 18-16,18-18 31,-1 0-15,1 0 15,0 0-15,-1 0 15,1 0 63</inkml:trace>
  <inkml:trace contextRef="#ctx0" brushRef="#br0" timeOffset="18871.52">18186 9701 0,'0'18'141,"0"0"-110,0-1-15,0 1 15,0 0 78</inkml:trace>
  <inkml:trace contextRef="#ctx0" brushRef="#br0" timeOffset="22038.58">18327 9578 0,'0'18'204,"17"-18"-173,-17 17 0,18-17-15,-18 18-1,18-18 1,-1 0 31,1 0-16,0 0 78,-1 0-77,1 0-1,0 0 31,-1 0-30,-17-18-17,0 1 32,0-1-31,0 0-1,0 1 17,0-1-17,0-17 32,0 17 0,0 36 172,0 35-141,0-36-62,0 1-1,18 0-15,-1-1 31,-17 1-31,0-1 16,0 1-16,18 0 16,-18 17-1,18-17-15,-18-1 16,17 1 0,-17 0-16,0-1 15,0 1 1,18-1-1,0 1 1,-18 0-16,0-1 31,0 1-31,17 0 32,-17-1-17,0 1 16,0 17 16,0-17-31,0 0 15,0-1-31,-17-17 16,-1 0-16,0 18 15,1-1 1,-1-17 0,0 0 15,1 0-15,-1 0 15,1 0 0,-1 0 0,18-35 47,0 18-78,0-1 32,0 0-32,0 1 15,0-1 1,0 0 0,0 1-1,0-1 1,18 0-16,-1 1 31,-17-1-15,0 0 15,18 18-31,-18-17 16,17-1-1,1 1 16,17-1 1,1-17 15,-36 17-32,17 18-15,1 0 31,0-18 1</inkml:trace>
  <inkml:trace contextRef="#ctx0" brushRef="#br0" timeOffset="24173.24">18732 9842 0,'18'0'172,"0"0"-141,-1 0 0,1 0-15,0 0 78,-1 0-48,-17 18 33,0 0-48,0-1 16,0 1-32,-17-18 1,17 18 0,0-1-1,-18 1 16,18 0 1,-18-1-17,18 1 1,18-18 234,0 0-219,-1 0-15,-17-18-1,18 18-15,0-17 16,-1 17-16,1 0 31,0-18-31,-1 0 32,1 18-32,-1 0 15,1 0 16,0 0-15,-18-17-16,17 17 156</inkml:trace>
  <inkml:trace contextRef="#ctx0" brushRef="#br0" timeOffset="28148.32">17692 11218 0,'0'-17'156,"0"-1"-94,17 0-46,1 18 0,0-17-16,-1 17 15,1 0 1,-18-18-16,35 18 16,-17 0-1,-18-18-15,18 18 16,-1 0-16,1 0 31,-1 0-15,1 0 46,0 18-46,-18 0 15,0-1-15,0 1-16,0 0 15,0-1 1,0 1 0,0 0-1,0-1 1,0 1-1,0 0 1,0-1 15,0 1 32,0-36 31,0 1-79,0-19 1,0 19-16,17-19 15,1 1 1,-18 17-16,0 1 16,0-1-1,18 0 1,-18 1-16,0-1 16,17 18-1,-17-17 1,0-1-1,0 0 17,18 18-32,-18-17 31,0 34 94,0 1-94,0 17-15,0-17 15,0-1-31,0 1 31,0 0-15,0-1 0,0 1 46,0 0 32,18-18-79,-1 0 1,1 0 15,-18 17-15,17-17 0,1 0 15,0 0 31,-1 0 1</inkml:trace>
  <inkml:trace contextRef="#ctx0" brushRef="#br0" timeOffset="29665.29">18274 11165 0,'0'-17'94,"0"-1"-32,35 0 47,-17 18-77,-1 0-17,1 0 32,-18 18 63,0 0-95,0-1-15,0 1 31,0 0-15,0-1 15,0 1 16,0 0 47,18-18 0,-1 0-94,1-18 15,-18 0 1,18 18 0,-1 0-16,1 0 46,-18-17-46,18 17 32,-18-18 15,17 18-16</inkml:trace>
  <inkml:trace contextRef="#ctx0" brushRef="#br0" timeOffset="32075.94">18538 11024 0,'18'36'157,"0"-36"-157,-1 35 15,1-35 1,0 17-16,-1-17 15,-17 18-15,18-18 16,0 0 0,-1 0 31,1 0-32,-1 0 1,1-18 15,0 18-15,-18-17-1,0-1-15,0 1 16,17 17 15,-17-18-31,0-17 31,-17-36 16,-1 53-31,0 18-16,18-17 47,-17 17-32,-1 0 17,36 17 93,-1 19-110,1-1-15,17-17 16,18 52 0,18 18 30,-53-70-30,-18 0-16,0-1 16,17 1 31,-17 0-47,0-1 15,18-17 1,-18 18-1,0 0-15,17-18 16,-17 17 15,0 1 1,0-1 46,0 1-47,0 0 0,-17-18 32,-1 0-48,1 0 1,-1 0 15,0 0 16,1 0-16,-1 0-15,0-18 31,1 0-16,17 1 0,0-1-31,0 1 16,0-1 0,0 0 15,0 1-31,0-1 15,17 0 1,-17 1 0,18-1-1,-18 0 1,18 1-16,-1 17 31,-17-18-31,0 0 16,18 18-1,0-17-15,-18-1 16,0 1-16,17-1 47,1 0 0</inkml:trace>
  <inkml:trace contextRef="#ctx0" brushRef="#br0" timeOffset="32894.07">18997 11060 0,'0'0'0,"18"17"16,-1-17-16,19 53 31,-19-35-15,-17 17 15,18-17-31,-18-1 16,18 1 31,-18 0-16</inkml:trace>
  <inkml:trace contextRef="#ctx0" brushRef="#br0" timeOffset="37507.6">23724 9490 0,'0'17'16,"0"1"62,18-18-63,17 0 157,0 0-156,1-18-16,-1-35 16,53-17-1,-35 17-15,0 18 16,0-18-1,-53 35-15,18 18 16,-1 0 0,-17-18-16,18 1 15,0 17 32,-18-18-16</inkml:trace>
  <inkml:trace contextRef="#ctx0" brushRef="#br0" timeOffset="41089.61">8555 3687 0,'35'0'47,"71"0"-16,317 0 0,-211 0-15,-159 0-1,-18 0 1,0 0-16,-17 0 16,0 0-16,-1 0 15,1 0 1,0 0-16,-1 0 16,1 0 15,0 0 0,-1 0 32</inkml:trace>
  <inkml:trace contextRef="#ctx0" brushRef="#br0" timeOffset="41965.46">10883 3704 0,'0'0'0,"18"0"15,-1 0-15,19 0 16,-19 18-1,19-18 1,17 0-16,-1 0 16,19 17-16,-18-17 15,-18 0 1,1 0-16,-1 0 16,0 0 30,-17 0-14,-1 0-17,1 0 32</inkml:trace>
  <inkml:trace contextRef="#ctx0" brushRef="#br0" timeOffset="46007.37">17709 13070 0,'0'-17'94,"18"17"-32,0 0-46,-1 0 15,1 0 16,-18 17-31,18-17-16,-18 18 15,17 0-15,1-18 16,-18 17 0,0 1-16,0 0 31,0-1-31,0 1 15,0 0 17,0-1-17,0-34 173,0-1-157,0 0-31,0 1 16,0-1-1,18 0 1,-18 1 15,0-1-15,0 0-16,17 1 31,-17-1-31,0 0 31,0 1-15,0-1 0,0 1 15,0 34 109,0 1-108,0-1-17,0 1 1,0 0 0,18-1-1,-18 1 1,0 0-1,17-18-15,1 17 32,-18 1-1,18-18 0,-1 18-15,19-1 46,-19-17-62,1 0 47,0 0-31,-1 0 78</inkml:trace>
  <inkml:trace contextRef="#ctx0" brushRef="#br0" timeOffset="46656.78">18097 13070 0,'0'18'78,"18"17"-31,-18-17-32,0 0 1,18-1 0,-18 1-16,0 0 31,0-1 16</inkml:trace>
  <inkml:trace contextRef="#ctx0" brushRef="#br0" timeOffset="49470.67">18327 13017 0,'0'18'109,"17"0"-93,1-1-1,0 1-15,-18 0 16,17-1-16,1 1 31,0 0-31,-1-18 31,1 0 1,0 0 15,17-18-16,0-35 0,-35 35-15,0-17-1,0 17 1,0 1 0,0-1-1,0 1 1,0-1-1,0 0 1,0 1-16,0-1 47,0 36 109,35 70-125,-17-53-15,0 0-16,-18 1 16,0-1-1,17 0 1,1-17-16,-18 0 16,18-1-16,-18 1 15,0-1 1,17 1-16,-17 0 31,0-1 0,0 1 32,0 0 62,-17-18-94,-1 0 32,0 0-32,18-18 0,0 0 16,0 1-31,0-1 30,0 0-14,0-17 15,0 18-47,18-1 31,-18 0-16,18-17 17,-1 17-32,-17 1 15,18-1 1,-1 0 0,-17 1 30,18 17-30</inkml:trace>
  <inkml:trace contextRef="#ctx0" brushRef="#br0" timeOffset="50081.46">18856 13106 0,'18'0'0,"-18"17"31,0 19 16,17-19-47,-17 1 15,0 0 1,18-18-16,-18 17 16,0 1 46</inkml:trace>
  <inkml:trace contextRef="#ctx0" brushRef="#br0" timeOffset="52523.31">18927 12982 0,'17'18'63,"-17"-1"-32,18-17-16,-18 18 1,0 0 0,17-1 15,1-17 0,-18 18-31,18-18 63,17 0-32,-17 0 31,-18-18-46,0 1 15,0-1-15,0 0 0,0-34 15,0-19-31,-18 18 15,0 0 1,18 0-16,0 36 16,0-1-1,0 0 17,-17 18 14,17 18 142,0 0-172,0 17-1,0-17 1,17-1-16,-17 1 15,0-1 1,0 19-16,0-19 16,18 1 15,0 17-31,-1 36 31,1-54-31,0 1 16,-1 17-16,1-35 15,-18 18 1,17 0-16,-17-1 16,18-17-1,-18 18 32,0 0-16,0-1 79,-18-17-95,1 18 17,-18-18 15,17 0-32,0 0 1,18-18 124,0 1-108,0-1-17,0 0 32,0 1-31,36-36 15,69-53 0,-87 88-15,0 1 0,-1 17-16,-17-18 31,18 18-16,-18-18 17,18 18 30</inkml:trace>
  <inkml:trace contextRef="#ctx0" brushRef="#br0" timeOffset="54176.6">19544 13035 0,'18'-35'172,"34"0"-125,-34 17-47,0 0 16,17 18-16,-17-17 15,-1 17 1,-17-18-16,18 18 16,-18 18 140,0 35-94,-18-1-30,18-34-17,-17 0 1,17-1 15,0 1 0,17-18 63,1 0-78,17-18-1,36 1 1,-18-1 0,52-17-16,-52 17 15,0 1 1,-17-1 31,-19 18 47</inkml:trace>
  <inkml:trace contextRef="#ctx0" brushRef="#br0" timeOffset="58269.64">17709 15205 0,'0'17'31,"0"-34"94,18-1-109,0 18 31,-18-18 0,17 18-32,1-17-15,0 17 16,-1 0 0,1 0-16,0 0 31,-1 0-16,-17 17 17,18 1-1,-18 0-31,0-1 31,17 1-31,-17 0 16,0-1-1,0 1 1,0 0-16,0-1 16,0 1-1,0 17 48,0-17-1,0-36 48,0 0-95,0 1 17,0-1-32,0 1 15,18 17 1,-18-36 15,0 19 16,0-1-31,0 0 15,0 1 16,0-1-32,0 0 32,0 1-47,0-1 63,0 1-48,0-1 63,0 36-15,0-1-47,0 1-1,0-1 1,0 1-1,0 0 1,0-1 15,0 1-31,0 0 16,0-1 15,0 1-31,18 0 16,-1-1-1,-17 1-15,18-18 16,0 17-16,-1 1 31,19 0 16,-36-1-16,17-17-31,1 0 47,-1 0-15</inkml:trace>
  <inkml:trace contextRef="#ctx0" brushRef="#br0" timeOffset="59018.64">18168 15363 0,'18'0'78,"-18"18"-46,0 0-32,0-1 31,0 1-16,0 0 17,0-1-17,0 1 1</inkml:trace>
  <inkml:trace contextRef="#ctx0" brushRef="#br0" timeOffset="61229.83">18203 15258 0,'0'17'78,"0"1"-63,18 0 1,-18-1 15,18-17-15,-18 18-1,17-18-15,1 17 32,0-17-32,-1 0 15,-17 18-15,18-18 32,-1 0-32,19-18 78,-36 1-78,17-1 15,-17 1 1,0-1 0,0 0-1,0-17 1,0 17-1,0 1 1,0-1-16,0 0 31,0 1 1,-17 17 30,17 17 63,0 1-94,0 0-15,17-1-16,-17 1 16,0 0-16,18-1 15,0 19 1,-1-1-1,1-18-15,-18 19 16,18-1-16,-1 0 31,-17-17-31,18-18 16,-18 18 0,0-1-1,0 1 16,0-1 79,0 1-110,-18-18 94,1 0-48,-1-18 1,18 1-15,0-1-17,0 1-15,0-1 47,18-53-16,-18 54-15,0-1 0,17 0-16,-17 1 15,0-1-15,18 1 16,-18-1-1,0 0-15,0 1 32,17-1-17,-17 0 17,18 18 108</inkml:trace>
  <inkml:trace contextRef="#ctx0" brushRef="#br0" timeOffset="61926.18">18627 15328 0,'0'18'32,"0"-1"14,0 1-30,0 0 31,0-1-31,17-17 15,-17 18 0,18 0 0</inkml:trace>
  <inkml:trace contextRef="#ctx0" brushRef="#br0" timeOffset="68396.67">14252 15628 0,'-17'0'16,"17"-18"31,0 1-16,17 17 63,18 0-32,-17 0-15,17 17-31,-35 1-1,18 0-15,0-1 16,-18 1 0,0 0-1,0-1 1,0 1 0,0 0-16,0-1 31,0 1-31,0-1 31,0 1-31,0 0 16,0-1 15,0 1-15,0-36 124,0 1-109,0-1-31,0 0 16,0 1 0,0-1-1,0 1 1,0-1 0,0 0-1,0 1 32,0-1-31,17 18-16,-17-18 31,0 1-31,0-1 31,18 18-31,-18-18 31,0 1 1,0 34 124,0 1-140,0 0-1,0-1 1,0 1-1,0 0-15,0-1 16,0 19 15,18 52 1,-1-71-17,-17 1 1,18 0-16,-18-1 15,18 1 1,-1 0 15,1-1-15,-1-17 15,-17 18-15,18-18-16,0 0 31,-1 17-15,1-17-1,17 0 48,-17 0-1,0 0 16</inkml:trace>
  <inkml:trace contextRef="#ctx0" brushRef="#br0" timeOffset="69831.22">14658 15910 0,'0'0'0,"0"-17"62,18 17 63,-1 0-93,1 0 15,-18 17-16,17-17-16,-17 18 17,0 0-17,0-1 32,0 1-16,0-1-15,0 1 47,0 0-32,0-1 31,18-17 48,0 0-95,-18-17-15,17 17 16,54-36 31,35-16-16,-89 52-15,1 0-1,0-18-15,-1 18 32,1-18-17</inkml:trace>
  <inkml:trace contextRef="#ctx0" brushRef="#br0" timeOffset="71344.72">23266 13864 0,'0'18'63,"17"-18"-47,1 17-1,0 1-15,-1 0 16,19-1-16,-19 1 15,-17 0-15,18-18 16,-1 17 0,1 1-1,0 0 17,-1-18-17,1 0 32,0 0-31,-1 0-1,-17-18 1,0 0-16,36 1 16,-1-36-1,35-18-15,36-17 16,-35 17-1,-1-17-15,-52 71 16,17-19 0,-17 19-16,0-1 31,-1 18 31,1 0 1</inkml:trace>
  <inkml:trace contextRef="#ctx0" brushRef="#br0" timeOffset="77349.42">18097 16087 0,'0'-18'32,"0"0"30,18 18-15,0 0-31,-1 0 15,1 18 0,0-18-15,-1 0-1,-17 18-15,0-1 16,0 1 0,18 0-16,0-1 15,-18 1 1,17-1 0,-17 1-1,0 0 1,0-1-16,0 1 31,0 0-15,0-1-1,0 1 32,0-36 63,0 1-95,0-1 16,0 0-15,0 1 0,18 17-16,-18-36 31,18 36-31,-18-17 16,0-1-16,0 1 15,17-1 1,-17 0-1,0 1 32,0-1 0,0 36 47,0-1-63,0 1-15,0 0-1,0-1 1,0 1 0,0 17-1,18 0 1,17-17 0,-17 17-16,-18-17 31,17 0-31,1-18 15,0 17 17,-1-17 15,1 0-16,0 0 78</inkml:trace>
  <inkml:trace contextRef="#ctx0" brushRef="#br0" timeOffset="78758.47">18591 16316 0,'18'-18'156,"0"18"-156,-1 0 16,1 0 31,0 0-16,-18 18 31,0 0-46,-18-1 15,18 1-15,0 0-16,-18-18 15,1 17 1,17 1 0,-18-18 15,0 17 16,18 1-32,-17-18-15,17 18 47,17-18 110,-17-18-142,18 18 1,0-18-16,-1 18 15,1 0 1,0-17 0,-18-1 15,35 18 0,-18 0 16,-17-17-16,0-1 32</inkml:trace>
  <inkml:trace contextRef="#ctx0" brushRef="#br0" timeOffset="79405.86">18821 16316 0,'0'-18'78,"17"18"-47,-17-17-31,53-1 47,-17 18-16,-19 0-15,-17-18 31,18 18-47</inkml:trace>
  <inkml:trace contextRef="#ctx0" brushRef="#br0" timeOffset="80409.16">18874 16175 0,'0'17'109,"0"1"-93,0 0 15,0-1-15,0 1 31,0 0-16,0-1 0,0 1 63,17-18 31</inkml:trace>
  <inkml:trace contextRef="#ctx0" brushRef="#br0" timeOffset="82700.98">19138 16157 0,'0'18'63,"0"-1"-32,0 1 0,18-18-15,-18 18 0,17-18-1,1 0 16,0 0 16,17 0-31,-17 0 0,-1 0 15,1 0-31,-18-36 31,18 1-15,-18 18-16,17-19 15,-17 1 1,0 17-16,18 1 16,-18-1-1,0 0-15,0 36 188,0 0-188,0-1 31,0 19-15,17-19-1,-17 1 1,0 0-16,0-1 15,18 1-15,0 17 16,-1 0 0,1 1-16,-18-19 15,0 19 1,18-19-16,-18 1 16,17 0-1,-17-1-15,18-17 16,-18 18-16,0-1 15,0 1 17,0 17-1,0-17 31,0 0-15,-18-18 0,1 0-31,-1 0 15,0 0-15,18-18 15,-17 18 0,17-53 16,0 35-31,0 1-16,0-1 31,0 1-31,0-1 31,0 0-15,0 1-16,17 17 15,-17-36 1,18 19-16,0-1 31,-1 0-31,-17 1 16,18 17 0,-18-18-16,18 0 15,-1 18 1,-17-17-1,18-1-15,0 18 16,-1 0 0,-17-17-1,18-1 32,-18 0-31,17 18-1</inkml:trace>
  <inkml:trace contextRef="#ctx0" brushRef="#br0" timeOffset="83410.56">19685 16281 0,'0'17'62,"18"36"63,-18-35-109,0 0 15,0-1 31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0-10-19T05:58:31.19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30603 494 0,'0'53'109,"0"-36"-93,0 1-16,0 0 31,0-1-15,0 1-1,18 0 1,0-1 15,-1-17-15,1 0 0,0 0-1,-1 0 1,1 0-1,0 0 1,-1 0 0,18 0 15,-17 0-15,0 0-1,17-17 16,0-19 1,-35 19-1,0-1-15,0 0-1,0-17 1,-17 0-1,17 17 1,-18-17-16,0 0 16,1 35-1,-1-36-15,18 19 16,-18 17-16,18-18 16,-17 18-1,-1 0 1,1 0 15,-1 0-15,-35 53 62,35-35-63,18-1-15,-17-17 32,17 18-1,0 0-15,0-1 46,0 1-31,0 0 1,17-18-17</inkml:trace>
  <inkml:trace contextRef="#ctx0" brushRef="#br0" timeOffset="805.11">31115 247 0,'18'0'47,"-18"35"-16,0 18 1,0-18-32,0 89 15,0 17 1,0 35-16,0-17 16,0-53-16,0-35 15,0-19 1,0-34-16,0 0 15,0-1-15,0 1 16,0 0 31,0-1 0</inkml:trace>
  <inkml:trace contextRef="#ctx0" brushRef="#br0" timeOffset="3214.66">31291 847 0,'18'17'31,"-18"1"-15,0 0 15,0-1-15,18 36 15,-1 0 0,1-35-15,-18-1-16,0 1 15,0 0 17,0-1-32,0 1 78,0-36 47,0 1-110,0-1 17,0 0 15,0 1-32,-18 17 1,18-18-1,0 0 17,0 1-17,0-1 48,-17 18-48,17-18 1,0 1 109,0-1-94,0 1-15,0-1 46,0 0-30,17 18 15,1 0-32,0 0 32,-1 0-31,1 0 15,-18-17-31,17 17 16,19 0 15,17-18 16,-36 18-32,1 0 1,0 0 0,-1 0-1,-17 18 63,0-1-31,0 1-31,0 0 31,0-1-16,0 1 16,0-1-32,-17 1 1,-1-18 0,18 18-1,-18-1 17,1 1-17,-1-18 16,0 18 1,1-18-17,-1 0 48,0 0-32,1 0 16,-1 0-16</inkml:trace>
  <inkml:trace contextRef="#ctx0" brushRef="#br0" timeOffset="7427.14">27940 1499 0,'-18'0'31,"18"-17"16,0-1-31,0 0-1,0 1 1,0-1 15,0 0 0,18 18-15,-18-17 15,18 17 0,-18-18-15,17 18 0,1 0-1,17 0 48,-17 0-48,-1 0 1,1 0 0,0 0-16,-1 0 15,1 0 1,0 0 0,-1 0-1,1 0-15,0 0 16,-1 0-16,1 0 31,-1 0-31,1 0 16,0 0-1,-1 18-15,1-18 16,0 0 0,-1 0-1,-17 17 1,36-17 15,-19 0 16,1 0-31,-18-17 62,0-1-63,0 1 32,0-1-31,-18 18 46,18 18 173,0-1-173,18 1-31,-18-1 1,18-17-17,17 18 17,0-18-1,-17 18 0,-1-18-31,1 0 16,0 0-1,-1 0 1,1 0 15,0 0-15,-1 0-1,1 0 1,-1 0 15,1 0-31,0 0 32,-1 0-17,1 0 1,-18-18-1,18 18 1,-1 0-16,19-18 63,-19 18-63,-17-17 15,18 17 1,-1 0-16,-17-18 31,18 18-31,0 0 16,-1-17 15,1 17-15,0 0-1,-1-18 1,1 18-1,0 0 1,-1 0-16,1 0 16,0 0-1,-1 0 1,-17-18 0,18 18-1,-1 0 16,19 0 1,-19 0-17,-17-17 1,18 17 0,0 0-1,-1 0 1,1 0-1,0 0 1,-1 0 0,1-18-16,-1 18 31,1 0-31,0 0 16,-1 0-1,36 0-15,-17 0 31,-1 0-31,-18 0 32,19 0-32,-1 0 31,0 0 16,-17 0-32,0 0-15,-1 0 16,1 0 0,0 0 15,-1 0 0,1 0 0,-1 0-15,1 18 31,0-1-47,-1-17 31,-17 18-15,18 0 31,0-1-16,-18 1 0,0-1 0,0 1 32,0 0-1</inkml:trace>
  <inkml:trace contextRef="#ctx0" brushRef="#br0" timeOffset="10330.98">28240 688 0,'0'18'78,"0"-1"-63,0 1 17,0-1-17,17 1-15,1-18 16,-18 18 0,0-1-1,18-17 1,-18 18-16,0 0 15,0-1 17,0 1 15,0 0-32,17-18 1,-17-18 156,0 0-157,0-17-15,0 0 16,0 17-16,-17 0 16,17 1-1,0-1 1,0 1-1,0-36 17,-18 35-17,18 0 17,-18 1-32,18-1 78,18 18 297,17 0-375,18 18 15,0-1-15,-17 1 16,-36 0 0,17-18-16,1 17 15,-1-17 1,19 18 15,17 35 0,-36-36-15,1-17 0,-18 18-1,0 0 16,18-18 1,-18-18 61,0 0-61,0 1-32,-18-1 15,18 1 1,-18-1 0,18-17 15,0 17 0,0 0-31,0 1 16,-17-1-1,17 0-15,0 1 47,0-1-47,0 1 31,0-1 32,0 0-63,0-17 31,0 17-31,0 1 16,0-19-1,0 19-15,0-1 16,0 0-16,0 1 31,0-1 79</inkml:trace>
  <inkml:trace contextRef="#ctx0" brushRef="#br0" timeOffset="12466.6">29016 282 0,'-35'0'31,"70"0"-31,-88 0 16,53 18-16,-18-18 16,18 17-1,0 1-15,-17-18 31,17 18-31,-18-1 16,0 1 0,18 0-1,0-1 1,0 1 0,0 0-16,0-1 15,0 1 16,0 0-15,0-1 0,0 1 15,18-18-15,0 0 15,17 0 31,-17 0-46,-1 0-16,1 0 16,0 0-1,17 0 1,-17 0-1,-1-18 1,1 18-16,-1 0 16,1 0-1,17 0 1,-17 0 0,0 0-1,-1 0-15,1 0 31,0 0-31,-1 0 16,-17 18 31,0-1 0,0 1-32,0 0 17,-17-1-1,-1 1-31,0-18 31,1 18-15,17-1-1,-18-17 1,0 0 0,18 18-1,-17 0 1,-19-1 0,19-17-1,17 18-15,-35-1 16,17 1-1,-17-18 32,17 0 0,0 0 16</inkml:trace>
  <inkml:trace contextRef="#ctx0" brushRef="#br0" timeOffset="15754.41">16016 1464 0,'0'-18'15,"0"1"17,18 17-1,-1-18-16,1 0 1,0 1 15,-1 17-15,1 0 0,0 0-1,-1 0-15,1 0 16,-1 0-1,1 0 1,0 0 0,-1 0-1,1 0 1,0 0 15,52 17 32,-52 1-63,0-18 15,-1 0 17,-17 18-32,18-18 15,-1 0 1,1 17-16,0-17 31,-1 0-31,1 0 31,0 0-15,-1 0 0,1 0 30,0 0-30,-18-17 0,0-19 46,0 19-31,0 34 141,0 1-156,17 0 15,1-1-15,-1-17-16,54 53 31,0-17 16,-54-36-31,1 0-16,-1 0 15,1 0 1,0 0-1,-1 0 1,1 0-16,0 0 31,-1 0-31,1 0 32,17 0-32,1 0 31,-1-18-31,-35 0 15,35 18-15,-17-17 16,-1 17 0,1 0-16,0 0 15,-1-18 1,36 0 15,0 1 0,-18 17-15,-17 0 0,-18-18-16,35 18 15,1 0 1,-36-18-16,35 18 16,0 0-1,-17 0 1,-1 0-1,19 0 1,-19 0 0,1 0-1,0 0-15,17 0 16,-17 0-16,17 0 31,0 0-15,-17 0-1,-1 0 1,19 0 15,-1 0 1,-17 0-17,-1 0 1,1 0-16,-18 18 15,17-18-15,1 0 16,-18 18 0,18-18-1,-1 17-15,1-17 16,-18 18-16,18-18 16,-1 0-1,-17 18 1,18-18-1,-18 17 1,18-17 15,-18 18 1,0 0-1,0-1 0,0 1 0,0-1 16</inkml:trace>
  <inkml:trace contextRef="#ctx0" brushRef="#br0" timeOffset="16865.74">16528 758 0,'0'18'15,"0"0"16,0-1 16,0 1-47,35 17 32,0 18 14,-17-53-30,-18 18-16,0-1 16,17 1-1,1-18 1,-18 18 0,0-1-1,0 1 79</inkml:trace>
  <inkml:trace contextRef="#ctx0" brushRef="#br0" timeOffset="18183.71">16457 529 0,'18'0'78,"-1"-17"-62,1 17 15,0 0-16,-1 0 1,1 0 0,0 0-1,-1 0 1,1 0 0,-1 0-1,1 0-15,0 0 16,-1 0-1,1 0 1,0 0-16,-1 0 16,19 0 15,-36 17 16,17-17-47,-17 18 31,18-18-15,-18 17-16,0 1 15,0 0 17,0-1-17,0 1 16,0 0-15,0-1 0,-18-17-1,18 18 1,-17 0 0,-1-18-1,18 17 1,-35 1-1,-1 17 17,19-17-17,-1-18 17,0 17-32,1 1 31,-1-18-16,1 0 1,17 18-16,-18-18 31,18 17-31,-18-17 16,1 0 15</inkml:trace>
  <inkml:trace contextRef="#ctx0" brushRef="#br0" timeOffset="19434.37">16492 617 0,'0'-17'31,"-17"17"16,-1 0 31,18-18-78,0 36 234,18-1-234,-18 1 32,17 0-32,-17-1 15,18-17-15,-18 18 16,0 0-1,0-1 1,18 1 0,-1-1-1,-17 1 1,0 0 15,18-18-31,-18 17 16,0 1 31,0 0 0</inkml:trace>
  <inkml:trace contextRef="#ctx0" brushRef="#br0" timeOffset="21323.51">17233 529 0,'0'-17'0,"0"34"0,-17-34 46,17-1-30,-18 18 0,0 0-1,1 0 1,-1 0 0,0 0-16,1 0 31,-1 18-16,0-1 1,18 1 0,0-1-1,-17 1 17,17 0-32,0-1 15,0 1 16,0 0 32,0-1-47,0 1 30,0 0 33,17-18-64,1 0 1,0 0 15,-1 0 0,1 0-31,0 0 47,17 0-16,0 0 1,-17 0-32,-1 0 15,1 0 1,-18 17-16,18-17 16,-1 0-1,-17 18 16,18-18 1,0 0 15,-18 17-16,0 1-16,0 0 1,0-1 15,-18 19 16,0-19-47,1 1 16,-1-18 15,0 18-15,1-1-1,-1-17 1,1 0 0,-1 0 30,0 0 1,1 0-15,17-17 77</inkml:trace>
  <inkml:trace contextRef="#ctx0" brushRef="#br0" timeOffset="24473.31">18521 1341 0,'0'0'0,"0"-18"93,0 0-93,17 1 16,1-19 0,0 19-1,17-19-15,-17 36 16,17-17 0,0-1-16,0 1 15,18-1 16,0 18 1,-35 0-17,0 0 1,-1 0 0,1 0-1,0 0-15,-1 0 16,1 18-1,-1-18-15,1 17 32,0-17-32,-1 0 15,-17 18-15,18-18 16,0 0 0,-18 17-1,17-17-15,1 0 16,0 0-1,-1 0 1,-17 18-16,18-18 16,-1 18-1,1-18 1,35 0 31,-18 0-16,-17 0-15,0 0-16,-1 0 15,1 0-15,-1-18 16,1 18 0,-18-18-16,18 18 15,-1-17 1,-17-1-1,18 18 1,-18-17 0,18-1-1,-18 0 1,0 1 0,0-1-1,0 0 16,0 1 32,0 34 31,0 1-63,0 0 0,0-1 0,0 1 1,17 0-32,1-18 15,0 0 1,-18 17-16,35 1 16,0-1-16,-17 1 15,35-18 1,-18 18-16,0-18 15,-17 17 1,17-17-16,0 0 31,1 0 16,70 36 250,52-36-266,-122 0-15,17 0 0,-18 0-16,-18 0 15,19 0 1,-19 0-16,1 0 15,0 0 1,17 0 0,-17 0-1,17 0 1,-18 0-16,1 0 31,0 0-31,-1 0 31,1 0-15,0 0 0,-1 17-1,1-17 17,-18 18-17,35 0 16,-17-18-15,-18 17 15,17 1-15,-17-1 15,0 1-15,18 0-1,-18-1 48,0 1-1</inkml:trace>
  <inkml:trace contextRef="#ctx0" brushRef="#br0" timeOffset="25631.95">19332 441 0,'0'0'0,"0"18"0,0-1 47,0 1-16,0 0-16,0-1-15,0 18 16,18 1 0,17 34 15,0-17 0,-17-53-15,-18 18 15,18-18-15,-1 0 46,1 0-31</inkml:trace>
  <inkml:trace contextRef="#ctx0" brushRef="#br0" timeOffset="26627.31">19156 141 0,'17'0'0,"1"0"15,0 18 48,-18-1-32,0 1 0,0 0 0,0-1-31,-18-17 32,-17 0-1,35-17 125</inkml:trace>
  <inkml:trace contextRef="#ctx0" brushRef="#br0" timeOffset="27384.75">19526 194 0,'18'0'31,"-18"35"16,0 18-47,0 71 15,0-1 1,-18 1-16,18-1 16,-17-35-16,17 18 15,0-53 1,0-18-16,0 18 16,0-35-1,0 0 1,0-1 31,0 1 0</inkml:trace>
  <inkml:trace contextRef="#ctx0" brushRef="#br0" timeOffset="29453.49">19667 741 0,'18'0'63,"0"17"-48,-18 1 48,0 0-48,0-1 17,17 19 15,-17-19 15,0-34 126,0-1-173,-17 0 32,-1-35-16,18 36-15,-18-1-16,18 1 31,0-1-15,0 0-1,0 1 32,0-1 0,0 0-16,0 1 1,0-1-1,0 0-15,0 1-16,18 17 31,0-18 0,17 1 0,-17 17-15,17 0 0,-18-18-1,1 18 1,0 0-16,-1 0 31,1 0-31,0 0 78,-18 18 0,0-1-31,0 36-16,-18-53-15,0 18 0,1-1-16,-1 1 15,0 0-15,1 17 16,-1-35 0,1 18-16,-1-1 15,18 1 1,-18-18-16,1 0 15,17 17 17,-18-17-1,18 18 0,-18-18 0</inkml:trace>
  <inkml:trace contextRef="#ctx0" brushRef="#br0" timeOffset="35385.68">32209 441 0,'-18'0'47,"0"0"-47,1 18 16,-1-18 15,0 0 0,18 17-31,0 1 16,-17-18 0,17 18-16,-18-1 15,0 1 1,18 17 15,0-17 0,0-1-15,0 1 31,18 0-16,0-18-15,-1 17-1,1-17-15,0 0 16,-1 0-16,1 0 16,0 0-1,-1 0 1,1 0-1,-18 18 1,18-18-16,-1 0 16,-17 18-1,18-1 1,-18 1 46,0-1-62,0 1 32,0 0-32,0-1 15,0 1 1,0 0-16,-18-18 16,1 17-16,-1 19 15,-17-19 1,17 1-16,0-18 15,-17 0-15,17 0 16,1 0 0,-1 0-16,0 0 15,1 0 1,-1 0-16,1 0 16,-1 0 15,0 0-16</inkml:trace>
  <inkml:trace contextRef="#ctx0" brushRef="#br0" timeOffset="36385.49">32403 564 0,'17'18'78,"-17"0"-78,0-1 15,18 1 1,-18 0-16,0 17 16,0-17-1,0 17 1,0-18-1,0 1 1,18 0 0,-18-1-1,0 1-15,0 0 32,0-1-17,0 1 16,0 0-15,0-1 15,0 1-15,0-1 15</inkml:trace>
  <inkml:trace contextRef="#ctx0" brushRef="#br0" timeOffset="37139.53">32403 794 0,'0'-18'0,"0"0"16,17 18-1,1 0 16,0 0-31,-1 0 32,1-17-32,-1 17 15,1 0 17,0 0-17,-1 0-15,19 0 31,17 0 16,-36 0-47,1 0 16,-1 0 0,1 0-1,0 0 32</inkml:trace>
  <inkml:trace contextRef="#ctx0" brushRef="#br0" timeOffset="42056.33">32826 794 0,'0'0'0,"-18"0"16,1 0-1,-1 0 1,0 0 31,-35 17-16,53 1-31,-17 0 31,17-1-15,-18-17-1,18 18 1,0 0 0,0-1 15,0 1 0,18-18 0,-1 0 1,1 0-17,0 0 1,17 0 31,-35-18-16,18 18-31,-1 0 16,-17-17-1,18 17 1,-18-18-16,0 0 16,0 1-1,0-1 16,0 0-15,0 1 15,0 34 94,0 1-93,0 0-17,18-1 16,-1-17 1,-17 18-1,18-18 31,0 0-30,-1 0-17,-17-35 1,18-18 0,-1-35-1,19 17-15,-1-105 31,-35 123 16,0 35-31,0 0-16,0 1 16,0-1 30,-18 0 17,1 18-47,-1 0 30,0 18-30,18 0 15,0 35 1,0 17-1,0-17 0,0-35-31,18 17 16,-18-17-16,18-1 15,-18 1 1,0 0-16,0-1 16,17 1 15,-17 0-16,18-18 17,-18 17-1,18-17 78,-1 0-62,-17-17 0,0-1-31,0 0 46,0 1-15,18 17 141,0 0-173,-1 0 1,1 0-1,-1 0 1,1 0-16,-18-18 16,18 18-16,-1 0 15,1-18 1,0 1 0,-1 17-1,-17-36 1,18 19-1,0-1 1,-18 1-16,0-1 31,0 0-31,0 1 16,0-1 15,-18-35 16,0 53-47,1-18 16,-1 18 15,0 0-31,1 0 16,-1 0 15,0 0 0,18 18 0,0 0-15,-17-1 0,17 1-1,-18 17-15,18-17 16,0 0-16,0 17 15,0-18 1,0 36 15,0-17 16,0-19-31,0 1-16,0 0 15,18-1 1,-18 1 0,17-18-16,1 17 15,-18 1-15,0 0 16,18-18 0,-1 17-1,-17 1 1,18 0-1,0-1 1,-1-17-16,1 18 31,0 0-15,-18-1 0,17-17-1,1 0 16,-1 0 16,1 0-47,0 0 16,-1 0 46,-17-35-62,18 35 16,0-35-16,-18 17 16,0-17-1,0 17 1,0 0 0,0 1-1,0-1 16,0 1-15,0-1 0,-18 18 93,0 0-93,1 0 46,-1 0-46,18 18 31,0-1-32,-18-17 1,18 18 0,0-1-16,-17 19 15,17-19 1,0 36 31,0-17-16,0-19-15,0 1-16,0-1 15,17-17-15,-17 18 16,0 0-1,18-18-15,0 17 16,-1 1 0,1 0-1,0-18 1,-18 17 15,17-17-15,1 0 31,17 0 250,18 0-282,-35 0 1,17-17-16,-17 17 15,-1 0 32,19 0-15</inkml:trace>
  <inkml:trace contextRef="#ctx0" brushRef="#br0" timeOffset="43808.4">31732 1640 0,'0'0'0,"18"18"16,0 0 15,-1-1-31,1-17 15,-18 18 1,18 0-16,-1-1 16,1-17-1,-18 18 1,17-18-16,1 18 16,0-18 15,-1 17-16,1-17 64,0 0-48,-1 0-16,-17-17 32,18 17-31,-18-18-16,0 0 16,18 1-1,-18-1 1,0 0-1,0 1 1,0-1-16,17 0 16,-17 1-16,18 17 15,-18-18 1,0 0-16,0 1 16,17 17-1,-17-18 32,0 1-16,0 52 47,0 0-46,-17-17-32,-1-1 15,18 19 1,-17-36-16,17 35 16,-18 0-16,0-35 15,1 36 1,17-1-16,-18-18 15,18 1-15,-18 17 16,1-17 0,17 0-16,-18-1 15,18 1 1,0 0-16,-18-1 16,-17 36 15,18 0 0,-1-35 32</inkml:trace>
  <inkml:trace contextRef="#ctx0" brushRef="#br0" timeOffset="44606.4">32544 1393 0,'0'36'31,"-36"70"16,-52 158-16,71-211-15,-1-18-16,0 18 15,1 0 1,17-35-16,-18-1 16,0 19-16,18-19 31,0 1 0,0 0-15</inkml:trace>
  <inkml:trace contextRef="#ctx0" brushRef="#br0" timeOffset="46485.13">32597 1834 0,'17'0'47,"-17"18"-16,0 0 0,0-1-15,0 1-1,0 0 1,0-1 15,-17-17-15,17 18 31,-18-18-16,18 18 0,0-36 94,0 0-109,0 1-1,0-1 1,18 18 0,-18-18 15,0 1-15,0-1 15,17 18-16,-17-18 1,18 18 47,-18-17-17,18 17-30,-1 0 15,1 0-31,17 0 32,-17 0-32,-1 0 15,1 0-15,0 0 16,-18 17-1,17-17-15,1 0 16,-18 18 0,18-18-1,-1 0 1,1 18 0,-18-1 46,18-17-31,-1 0 47,-17-17-46,18-1-1,-18 0-31,0 1 16,0-1-1,0-17 1,0 17-1,0-17-15,0 17 32,0 1-17,0-1-15</inkml:trace>
  <inkml:trace contextRef="#ctx0" brushRef="#br0" timeOffset="49279.33">31521 2805 0,'17'0'79,"1"0"-48,0 0 0,-1 0-31,1 0 16,0 0-1,-1 0-15,36 0 16,-35-18-16,52 18 31,89-18 16,-106 18-47,-35 0 16,34 0-16,-16-17 15,17 17 1,0 0-16,17 0 16,1-18-16,-1 18 15,-17 0 1,0 0-16,0-18 15,-35 18-15,35 0 16,-18 0 0,-18 0-16,19-17 15,-1 17 1,0 0-16,18-18 16,35 18-16,36 0 15,-36-18 1,0 18-16,-17 0 15,-18 0 1,35-17 15,-35 17 1,-35 0-17,-1 0-15,1 0 297,264-18-250,-282 1-31</inkml:trace>
  <inkml:trace contextRef="#ctx0" brushRef="#br0" timeOffset="52142.39">31591 9049 0,'177'-18'125,"-36"18"-125,35 0 15,1 0 1,34 0-16,-70 0 16,36 0-16,34 18 15,-34-1 1,-1 1-1,-52 0-15,34-1 16,-87 1-16,-1-18 16,-52 18-1,17-18-15,-17 0 47,-18 17-31</inkml:trace>
  <inkml:trace contextRef="#ctx0" brushRef="#br0" timeOffset="54526.75">31644 12312 0,'18'0'109,"-1"0"-93,1 0-1,176 0 17,-70 0-17,-1-35 1,18 35-16,53-18 0,-53 0 15,18 1 1,17-19-16,212-34 31,-211 52-31,17-17 16,-53 0-16,-141-1 16,0 19-1,0-18-15,0 17 16,0 0-1,0 1 1,0-1 31,0 0 47</inkml:trace>
  <inkml:trace contextRef="#ctx0" brushRef="#br0" timeOffset="167502.2">12065 2663 0,'18'0'172,"-18"18"109,0-36 79,17 18-173</inkml:trace>
  <inkml:trace contextRef="#ctx0" brushRef="#br0" timeOffset="193644.33">31944 2946 0,'18'0'172,"-1"17"-125,19 1-16,-19 0-15,1-18 0,-1 17 15,1-17-31,-18 18 16,18-18-1,-1 0 1,1 0 15,0 0 47,-1 18-47,36-18 16,-17-36-15,-19 19-32,1-1 15,-1 18 1,-17-18-1,18 18-15,0 0 32,-18-17-17,17 17 1,-17-18 0,-35 36 187,35-1-203,-18 1 15,1 0-15,17-1 16,-35 19-16,17-19 16,0 36-1,-17-18-15,35 1 16,-18-36-1,1 17-15,-1 1 16,18 0 0,-18-1-1,1 1 1,17-1-16,0 1 16,-18-18-16,0 18 15,18-1 1,-17 1-16,17 0 31,-18-18-15,18 17 15,-17-17 16</inkml:trace>
  <inkml:trace contextRef="#ctx0" brushRef="#br0" timeOffset="201977.08">32067 5980 0,'0'17'47,"0"18"-31,0-17-1,0 0 1,0-1-1,0 1 17,0 0-32,0-1 31,0-52 172,0 0-203,18-18 16,-18 35-16,0-17 15,18 17 1,-18 1-16,0-1 16,0 0-16,0 1 31,0-1-16,0 0 48,17 18-63,1 0 31,0 0-15,17 0 15,0 0-31,-17 0 16,17 18-1,36 0 17,-1 17-1,-70-17-16,18-18 1,0 17 0,-18 1 31,17-18-16,1 0 31,-1 0-30,-17-18-17,0 1 1,0-1-1,0 0 1,0-35 15,0 36 1,0-1-17,0 1 16,18 17 48,-18-18-64,0 0 63,18 18-31,-1 0 47</inkml:trace>
  <inkml:trace contextRef="#ctx0" brushRef="#br0" timeOffset="204653.39">31926 9278 0,'0'18'63,"0"-1"-48,0 1-15,0 0 16,0-1-16,0 1 16,0 0-1,0-1-15,0 1 16,0-1 0,-17 1-1,17 17-15,0-17 31,0 0-31,0-1 32,0 1-17,0 0 32,0-36 63,0 0-110,0 1 15,0-19 1,0 19-16,0-19 15,0 19 1,0-18-16,0-1 16,0 1-1,0 17 1,0-17 0,17 35-1,-17-18-15,0-17 16,0 17-1,0 1 1,0-1 0,0 1 31,18 17 46,0 0-46,-1 0 0,1 17-47,0 1 16,-1-1-1,1 1 1,-1 0 15,1-1-15,0-17-16,-18 18 15,0 0 17,17-18-32,1 0 15,-18 17 17,18 1 61,-18 0-77,17-18-16,-17 17 31,18-17-15,-18 18-1,18 0 17,-1-1-17,-17 1 79,18-18 15,-18-35-62,0 17-47,18 0 0,-18 1 16,0-19 0,0 1-16,17 17 15,-17-17-15,0 17 16,0-17 15,0 18-31,0-1 16,0 0-16,0 1 15,0-1 1,0 0 0,0 1 15,0-1 0</inkml:trace>
  <inkml:trace contextRef="#ctx0" brushRef="#br0" timeOffset="207263.31">32067 12524 0,'0'17'31,"0"1"-15,0 0-16,0-1 15,0 1-15,0-1 16,0 1-1,0 0 1,0-1-16,0 1 16,0 0-16,0-1 47,0 1-16,0 0 0,0-36 141,0-17-156,0-1-16,0-17 15,0 1-15,0 16 16,0 1-1,0 17-15,0 1 16,18-19 15,-18 19 32,18 17 62,-1 0-94,1 0-15,0 0-1,-1 17-15,-17 1 16,36 0-16,-19-18 16,1 35-1,17-17 1,-17-1-16,17 19 15,18-1 32,-53-18-31,18-17-16,-18 18 16,17-18-16,1 0 15,-18 18 1,18-1-16,-1-17 31,-17 18-15,18 0-1,-18-1 17,17-17 14,1 0 64,-18-17-16,0-1-94,0 0 15,0 1-15,0-1 16,0 0-1,0 1 1,0-1 0,0 1-1,0-1-15,18 18 16,-18-18 0,0 1-16,0-19 31,0 19 0,17-19 47,-17 19-31</inkml:trace>
  <inkml:trace contextRef="#ctx0" brushRef="#br0" timeOffset="-68126.31">32067 3792 0,'-17'0'31,"-1"0"16,18 18-31,0 0 0,-17-1-1,17 1 1,0 0-16,0-1 31,0 1-15,-18-1 15,18 1-31,0 0 31,-18-18-15,18-18 171,0 0-155,0 1-1,0-1 0,18 1-31,-18-1 16,0 0-1,18 1 17,-18-1-17,17 18 1,1 0 46,-1 0-15,1 0-31,0 0 15,-1 18-31,1-18 31,17 53 16,-17-53-47,0 0 16,-18 17-1,17-17 1,-17 18 31,18-18-31,0 0 46,-18-18 16,0-35-31,17 0 0,1 36-31,-18-1-16,0 0 15,17 1 16,1-1-15,-18 1-16,18-1 16,-18 0 31</inkml:trace>
  <inkml:trace contextRef="#ctx0" brushRef="#br0" timeOffset="-56770.77">32032 9895 0,'0'18'16,"0"0"15,0 17-15,0-17-16,0-1 16,0 19-1,0 34 16,0-17 1,0-35-17,0-1 48,0-34 77,0-1-108,0 0-17,0-17 17,0 0 14,0 0-30,0 17 31,0 0-31,18 18-1,-18-17-15,0-1 63,17 18-48,-17-18 17,18 18 46,0 0-63,35 0 32,-36 18-31,1-18-16,0 0 15,17 18 1,-17-1-16,-1 1 31,1-18-31,-1 0 16,-17 18 0,0-1-16,18-17 15,0 18-15,-1-1 31,1 1 1,-18 0 30,18-18 1,-1 0 15,-17-18-31,0-17-32,18 0 1,-18 17-16,0 0 16,0 1-1,0-1-15,0 0 31,0 1-15,0-1 93</inkml:trace>
  <inkml:trace contextRef="#ctx0" brushRef="#br0" timeOffset="-45186.46">31979 6667 0,'0'0'0,"53"53"156,-35-35-140,-18 0 15,17-18-15,1 0-1,0 17 32,-1-17-31,1 0 15,0 0 0,-1 0-15,1 0-1,0-17 1,-1-19 0,19-17-16,-1 18 15,0-18-15,0 0 16,1-17 15,-1 35 0,-35 17 1,0 36 93,0 17-110,-18-35 1,1 53-16,-1 0 16,0-18-16,-17 18 15,17-18 1,1 18-1,-1-35-15,1 70 32,-36-18 15,53-52-32,0 0-15,0-1 31,-18-17-31,18 18 16,-18 0 15,18-1-15,-17 1 0,17 0 15,0-1-31,-18 1 15,18-1 1,-18-17 0,18 18-1,0 0 1,0-1 31</inkml:trace>
  <inkml:trace contextRef="#ctx0" brushRef="#br0" timeOffset="-38418.49">32085 13176 0,'0'18'32,"0"0"-17,0-1 1,18-17-1,-18 18-15,35 17 47,-17 0 0,-1-35-31,-17 18-1,18-18-15,-18 18 16,18-18 62,-1 0-62,1 0 31,0 0-47,-1 0 15,1 0 1,-1 0 0,1 0 15,0-18-31,17-17 62,-17 17-46,-18 0 0,0 1-1,17 17-15,-17-18 16,18 18-16,-18-17 31,18-1-15,-18 0 46,-18 54 110,18-19-156,-18 1-16,1 17 15,17 0-15,-18 1 16,0-1 0,1 0-16,-1-17 15,0 17 1,18-17-16,-17-1 15,-1 36 1,1-17-16,-1-1 16,0-35-1,18 35-15,-17-17 16,-1-1 0,18 1-1,0 0 1,-18-18-1,18 17 1,0 1 0,-17-18-1</inkml:trace>
  <inkml:trace contextRef="#ctx0" brushRef="#br0" timeOffset="263.76">31979 4445 0,'0'18'329,"0"-1"-329,18-17 15,0 18-15,-1 0 16,-17-1-1,18-17-15,-1 18 32,-17-1-17,36-17 17,-19 18 14,1-18-30,0 0 0,-18 18-1,17-18 17,1 0-1,0 0 0,-1 0 0,1-18-15,0 0 15,-18-17-15,17 18-1,1-1-15,-18-17 16,35-1 15,-35 19 1,0-1-1,0 36 188,-18 17-157,1-17-62,-1 17 16,1-17-1,17 17-15,-18 0 16,0-17 0,1-1-16,-1 1 15,18 0 1,0-1-1,0 1-15,-18-18 16,18 18 0,0-1-16,-17 1 15,17-1 1,0 1 0,-18 0-16,18-1 31,-18 1-31,18 0 15,-17-1 1,17 1 0,-18 17 77,18-17-30</inkml:trace>
  <inkml:trace contextRef="#ctx0" brushRef="#br0" timeOffset="3247.41">31909 5186 0,'17'0'78,"-17"17"-62,0 1-16,0 17 16,0-17-1,0 17 1,-17-35-1,17 18-15,0 0 32,-18-18-17,18 17 1,18-52 140,17-71-140,0 36-16,1 17 15,-19 35 1,-17 0-16,18 1 16,-18-1 15,0 0 0,17 18 125,1 0 32,-18 18-188,0 0 31,18-1-15,-1 1 15,19 53 47,-19-71-78,-17 17 16,0 1-1,18-1 17,-18 1-17,0 0 17,18-18-17,-18 17 32,17-17-16,-17 18-15,0 0 140,18-18-125,-18 17-15,18-17 140,-18-17-109,17 17-16,-17-18-31,18-35 47,-1 53-31,-17-35 15,18 17-31,0 1 31,-18-1-31,17 0 16,-17 1 0,18 17-1,-18-18-15,0 0 16,18 1 0,-18-1-1,17 18 1,-17-18 62</inkml:trace>
  <inkml:trace contextRef="#ctx0" brushRef="#br0" timeOffset="11140.34">32138 7691 0,'-18'0'16,"18"17"93,-17 1-109,17 17 16,0 18-16,0-18 31,0-17-31,0 0 31,0-1 16,0 1 15,0-36 63,0 1-93,0-1-17,0-17 1,0 17 0,0 0-16,0 1 15,17-19 32,1-16-16,-18 16-15,0 19 0,0-1 15,18 0 16,-1 18 0,1 0-32,0 0 16,-1 18-15,1-18 0,0 0-1,-1 35 17,18 1-1,-35-19 0,18-17-31,0 18 31,-18-1-31,17-17 32,-17 18-17,0 0 1,0-1 46,18-34 48,-18-71-79,0 52-15,0-17-16,0 18 31,0 17-31,0-17 31,0 18-15,0-1 15,0 0 0</inkml:trace>
  <inkml:trace contextRef="#ctx0" brushRef="#br0" timeOffset="14129.99">32120 8431 0,'0'18'62,"0"0"-46,0-1 0,-17 19-1,17-19 1,0 1-1,0-1-15,0 1 32,-18 0-1,18-1-15,0-34 171,0-1-171,0 0-1,0 1 1,0-1 15,0 1 0,18-1 1,-1 0-1,-17 1-15,18 17-1,-18-18 1,18 18-16,-18-18 15,17 18-15,-17-17 16,18 17 47,-18-18-32,18 18-16,-1 0 48,1 0-47,0 0 15,-1 18 0,1-1-15,-18 1-1,0 0 32,17-18-16,-17 17-31,18-17 63,-18 18-47,0 0 30,0-1 79,0-34 0,0-1-109,0 0 0,18 1 15,-18-1-31,0 0 16,17 1-16,1-1 31,-18 0-31,0 1 15,0-1 1,0 1-16,18-1 16,-1 0 31,-17 1-32,0-1 32,18 0-16,0 18-31,-18-17 16,17 17 0,1 0 15,-18-18 0,17 18 0</inkml:trace>
  <inkml:trace contextRef="#ctx0" brushRef="#br0" timeOffset="15925.8">32032 11060 0</inkml:trace>
  <inkml:trace contextRef="#ctx0" brushRef="#br0" timeOffset="21464.15">31979 10813 0,'0'17'16,"-17"1"0,17 105 15,0 36 0,0-141-15,0-1-1,0 1 1,0 0 31,0-1-16,0-34 94,0-1-94,0 0-31,0 1 16,0-1 15,0-35 0,0 36-15,0-1 0,0 0-1,0 1 1,0-1 15,0 0-31,0 1 16,0-1-1,0 0 1,0-17 0,0 18 15,0-1-31,70 36 172,-52-1-157,-18 1-15,17-1 16,1 1 0,-18 0-1,18-18-15,-1 17 16,-17 1 0,18 0-16,0-1 31,-18 1-31,17-18 15,-17 18 1,18-18 0,-18 17-1,0 1 48,18-18 62,-18-18-125,0 1 15,0-1-15,0-17 16,17 17 0,-17-17-16,0-1 15,0 19-15,0-1 16,0 1 0,0-1-1,0 0 1,0 1 15,0-1-15,0 0 46</inkml:trace>
  <inkml:trace contextRef="#ctx0" brushRef="#br0" timeOffset="26087.3">31997 11518 0,'0'18'62,"0"17"-46,-18 0-1,18-17 1,0 0-16,0-1 16,0 1-16,-17-18 15,17 18 1,0-1-1,0 1 1,-18-18 0,18 35 15,0-17 0,0-1-15,0 1 62,0-36 78,0 1-125,0-1-15,0 0-16,0-17 47,18-35-16,-1 34 16,-17 19-16,0-1 47,18 18 16,0 0-94,17 0 16,0 18-1,0 17 1,1 0-16,34 18 16,36 35 15,-71-52 16,-17-36-32,-18 17 1,18 1 47,-18-36 93,0 1-125,17-19-15,-17-17 31,0 36-47,0-1 31,0 1-31,0-19 31,0 19-15,0-1-1,0 0-15,0 1 16,18 17 0,-18-18-1,0 0-15,0 1 31,18-1-31,-18 1 32,0-1-17,17 0 17,-17 1 30,0-1-31,0 0-15</inkml:trace>
  <inkml:trace contextRef="#ctx0" brushRef="#br0" timeOffset="30447.98">31997 14199 0,'18'0'62,"-1"0"-62,-17 18 16,0 0-16,18-18 16,-1 17-1,1-17 1,0 18-1,-1-1 1,1-17 15,0 18 32,-1-18-63,1 0 15,0 0 1,-1 0 31,1 0-47,0 0 31,-1 0 0,1 0-15,-1 0 15,-17-18-15,18 1-16,-18-1 47,18-17-16,-1 17 16,-17 1-31,0 52 155,-17-17-139,17 17-17,-18-18-15,0 19 16,1-1-16,-1 0 47,1 18-16,17-35 0,0 0-15,-18-18 0,18 17-16,0 1 78</inkml:trace>
  <inkml:trace contextRef="#ctx0" brushRef="#br0" timeOffset="32514.93">31979 14870 0,'0'17'47,"53"36"47,-35-53-63,-1 18-15,1-1-1,0-17 17,-1 0-1,-17 18-15,18-18 30,0 0-30,-1 0 47,1 0-48,0 0 16,-1-35 48,1 35-79,-18-18 15,0 0 1,18 1-1,-18-1 32,17 18-31,-17-17 15,0 34 282,0 1-298,-17 17 1,17 0-16,-18-17 16,18 17-16,0 1 15,-18-1 1,18-17-1,-17-1 1,-1 18-16,0 1 16,1-19-16,17 1 15,0 0 1,0-1 0,-18-17-1,18 36 16,-18-36 1,18 17 15</inkml:trace>
  <inkml:trace contextRef="#ctx0" brushRef="#br1" timeOffset="110075.58">8449 4463 0,'0'17'47,"0"1"-31,0 0-1,0-1 17,0 1-17,0-1 17,0 1-17,0 0-15,0-1 31,0 1-15,0 0 15,0-1-31,0 1 16,0 0 62,0-1-47,0 1 63</inkml:trace>
  <inkml:trace contextRef="#ctx0" brushRef="#br1" timeOffset="111594.33">8714 4410 0,'17'0'31,"-17"17"-15,0 1 15,0 0-15,0-1 15,0 1-15,0 0-1,0-1 17,0 1-17,0 35 16,0-36 16,0 1-31,0 0 0,0-1-1,0 1 16,0 0 32,0-1-32,0 1 32,0-1-1,0 1-31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0-10-19T06:08:30.911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13282 8819 0,'0'18'0,"0"0"31,0-1 16,0 1 0,18-18 62,-1 0-93,1 0 0,0 0-1,17 0 1,0 0-16,0-18 15,18-17 1,0 17-16,-17-17 16,-1 0-1,-18 35-15,1-18 16,0-17 15,-1-18 0,-17 18-15,0 17 31,-17 0 0,-1 18-47,0 0 15,1 0-15,-1 0 16,1 0 0,-1 0-16,0 0 15,18 18 1,-17 0-16,-19-1 16,19 19-1,17-19-15,-18 1 16,-17 35-16,35-35 15,-35 34 1,35-16-16,-53 122 31,0-16 1,17-54-17,19-71 1,17 19-1,-18-1-15,1-17 16,17-1-16,-18 1 16,18 0-1,-18-18-15,1 17 16,-1 1-16,0-18 16,1 0-1,-1 0-15,18 17 16,-35-17 15,17 0-31,0 0 31,1 0-15,-1-17 0,18-36 30,0 18-14,0 17-17,18 18 32,-1 0-31,19 0-1,-1 0 1,-17 0 0,17 0-1,-17 0 1,-1 18 0,1-18-1,-18 17-15,18-17 16,-18 18-1,17-18-15,-17 18 16,18-1 0,-1-17-16,-17 18 15,0-1 17,36 1-1,-36 0-16,17-1 17,1-17-17,0 0 1,-1 0-16,1 0 16,0 0-1,17 0-15,0 0 16,-17-17-16,17-1 15,0 0 1,1-17 0,-19 0-1,1 35-15,-18-35 16,17-1-16,1 19 16,-18-19-1,18 1-15,-18 17 16,0 1-1,17-18 17,-17 17-1,-17 0 0,-1 18 0,0 0-31,1 0 16,-1 0 0,1 0-16,-1 0 31,0 0-15,1 18-16,17 0 15,-18-1 1,18 1-1,-18-1 1,18 1-16,0 0 16,0-1-1,0 1 1,0 0 15,0 35 0,0-36-15,18 1-16,17 0 31,-17-1-31,0 1 16,-1-18 0,1 0-16,-1 0 15,1 0-15,0 0 16,-1 0-1,19 0-15,-1 0 16,18-18 0,-18-17-16,18 0 15,0-36-15,0-17 16,17 0 0,-34-18-16,-19 18 15,19-1 1,-19 54-16,1-18 15,-18 18 1,18-18 15,-18 18 1,0 70 93,-18-17-110,18 35-15,-18 0 16,18-18-1,-17 18-15,17 0 16,-18 0 0,18-36-16,0 36 15,0-18 1,0-17 0,0 0-16,0-1 15,0 54 32,0-54-31,0 1-16,0 0 15,0-1 1,0 1 0,18-18-1,-18 18 16,0-1 1,17-17-17,1 18-15,0-18 32,-1 0-17,1 0-15,-1 0 31,36 0 1,18 0-1,-53 0 16,-1 0-32,-17-18 32,0 1-15,-17-1-17,-1 0-15</inkml:trace>
  <inkml:trace contextRef="#ctx0" brushRef="#br0" timeOffset="787.12">14023 9031 0,'0'-18'109,"18"18"-93,-1-17 0,36-1-16,0 1 15,18 17 1,-54-18-16,18 0 15,-17 18-15,0 0 16,-1 0 0,1 0 15,0 0 0</inkml:trace>
  <inkml:trace contextRef="#ctx0" brushRef="#br0" timeOffset="2392.64">15575 9207 0,'-18'0'47,"18"18"-32,-17 0-15,17-1 31,0 1-15,0 0 0,0-1-16,0 1 15,0 0 17,0-1-17,17 1 32,1-18-47,-18 18 16,35-18-1,-17 17-15,53-17 32,-18 0-1,-36 0-16,1 0 1,-1 0 15,1-17 1,-18-1-17,0-17 1,0 17-1,0 0-15,0-17 32,0 17-17,0 1 1,-18-1 0,18 0-1,-17 1 1,-1-1-16,1 18 31,17-17-31,-36-1 31,19 18 16,-1 0-47,0 0 31,1 0 32</inkml:trace>
  <inkml:trace contextRef="#ctx0" brushRef="#br0" timeOffset="3572.95">16263 9155 0,'-35'0'32,"70"0"-32,-88 0 0,53 17 15,0 1 1,-18-18-16,18 17 15,0 1 1,-17-18-16,17 18 16,0-1 15,0 1-31,0 0 47,17-1-32,1 1 1,0-18 0,-1 0-1,19 18-15,-1-18 16,-17 0-16,17 0 16,-17 0-1,17 0-15,53 0 47,-17-53-16,-54 35 1,-17 0-32,0 1 15,0-1 1,0 0-1,0 1 1,0-1 0,0 1 15,0-1-31,-17 0 16,-1 18-16,0 0 15,1-17 1,-19-1-1,19 18-15,-36-18 16,35 18-16,1 0 16,-1 0-16,0 0 15,1 0 1,-1 0-16,0 0 47,-17 0-16</inkml:trace>
  <inkml:trace contextRef="#ctx0" brushRef="#br0" timeOffset="4279.46">17039 9102 0,'18'0'47,"-1"0"-32,1 0 1,17 0 0,-17 0-16,17 0 15,-17 0 1,0 0-16,-1 0 15,1 0 1,-1 0 0,1 0 46,-18 17-31</inkml:trace>
  <inkml:trace contextRef="#ctx0" brushRef="#br0" timeOffset="4773.39">17039 9260 0,'18'0'78,"-1"0"-62,1 18-16,17-18 31,18 0-16,-35 0 1,17 0-16,0 0 16,-17 0-16,17 0 15,-17 0 1,0 0-16,-1 0 16,1 0-1</inkml:trace>
  <inkml:trace contextRef="#ctx0" brushRef="#br0" timeOffset="6968.09">18045 9049 0,'0'-18'46,"0"0"-14,-18 18-1,18-17-15,-18 17-1,1 0 1,-1-18-16,0 18 15,-17 0 17,-18 0 15,36 0-47,-1 0 15,0 18 1,18-1-1,-17 1-15,17 0 16,-18-1 0,18 1-1,0 0 1,0-1 0,0 1-1,0 0 1,0-1 15,0 1-31,0-1 16,0 1 15,0 0-15,18 17 30,17-35-14,-17 0-17,-1 18 1,18-18-16,-17 0 31,0 0-31,-1 0 16,1 0-1,0 0 1,-1 0 31,1 0-47,0-18 0,-18 0 16,0 1 15,17-1-31,-17 0 15,0 1 1,18-1 31,-18-17-16,0 0-15,0 17 15,0 0 32,0 54 93,0-19-141,0 36 17,0 0-1,0-35-31,17-1 16,-17 1-1,18 0 1,-18-1-1,18-17 32,-18 18-15,17-18 61</inkml:trace>
  <inkml:trace contextRef="#ctx0" brushRef="#br0" timeOffset="8541.34">15610 10178 0,'-17'0'16,"-1"0"31,18 17-47,0 1 16,0 0-16,0-1 15,0 1 1,0-1-16,0 1 31,0 0-15,18-18-1,-18 17 1,17-17-16,1 0 16,17 18 30,-17-18-30,0 0-16,-1 0 16,1 0 15,0 0-15,-18-18-1,17 1 1,-17-19-1,18 36 1,-18-17 0,0-1-16,0 1 31,0-1-31,0 0 16,0 1 15,0-1-31,-18 18 15,-17 0 32,-53 0-15,52 0-17,19 0-15,-1 0 16,0 0-1,18 18 1,-17-1 15,17 1 63</inkml:trace>
  <inkml:trace contextRef="#ctx0" brushRef="#br0" timeOffset="9360.04">16263 10037 0,'0'17'47,"18"1"-32,-18 17 1,0 0-16,17 1 15,-17-1 1,0 0-16,18-17 16,-18-1-16,0 1 15,0 0 1,0-1 0,0 1-16,0 0 46,0-1 1,0 1-15</inkml:trace>
  <inkml:trace contextRef="#ctx0" brushRef="#br0" timeOffset="10009.6">16933 10336 0,'0'0'0,"36"0"16,34-17-16,1-19 16,52 19-1,-35 17-15,-35-18 16,-17 1 0,-1 17-16,-18 0 15,1 0-15,0 0 31,-1 0-31</inkml:trace>
  <inkml:trace contextRef="#ctx0" brushRef="#br0" timeOffset="10626.34">16916 10495 0,'0'0'32,"17"0"15,1 0-16,35 0-31,-35 0 15,34 0 1,1-18-16,-17 18 16,17-17-16,-18 17 15,-18 0 1,19 0-16,-19 0 16,1 0-1,0 0-15,-1-18 16,1 18-1,0 0 1,-1-17 15,1 17-31,-1 0 16</inkml:trace>
  <inkml:trace contextRef="#ctx0" brushRef="#br0" timeOffset="12383.06">17657 10160 0,'0'-18'16,"0"1"-1,0-1 1,0 0 46,0 36 48,0 0-95,0-1-15,0 1 16,0 17 0,0 1-1,0-19 1,0 1-1,0-1-15,0 1 32,0 0-17,0-1 17,0 1-1,0 0 0,0-1 47,0-34 94,0-1-156,0 0 31,0 1-16,0-1-16,17 18-15,1 0 32,-18-18-32,17 1 31,1 17 0,0 0-15,-1 0-16,1 0 31,0 0-31,-1 0 16,1 0 15,-18 17-31,18-17 31,-18 18 0,0 0-15,0-1 31,0 19-16,0-19 0,0 1-31,-18 0 32,18-1-17,-18 1 1,1-18 0,-1 0-16,18 17 15,-18-17 1,-17 18-16,0-18 15,17 0 1,1 0 0,-1 0-16,0 0 31,1 0-15,-1 0 15</inkml:trace>
  <inkml:trace contextRef="#ctx0" brushRef="#br0" timeOffset="13296.06">16263 11060 0,'-18'0'47,"18"17"-32,0 18 1,0-17-1,0 17 1,0 18-16,-17-17 16,17 17-16,0-18 15,0 0 1,0-17 0,0-1 15,0 1 0</inkml:trace>
  <inkml:trace contextRef="#ctx0" brushRef="#br0" timeOffset="14190.32">16439 11236 0,'18'0'46,"-18"18"-30,0-1 0,0 1-1,0 35-15,0-18 16,0 0 0,0 18-16,0 53 31,0-35 16,0-54-32,0 1 1,0 0 78</inkml:trace>
  <inkml:trace contextRef="#ctx0" brushRef="#br0" timeOffset="14841.64">17110 11606 0,'35'0'63,"0"-17"-32,1 17-16,-19 0 1,1 0-16,-1 0 16,1 0 15,17 0 16,-17 0-32,0 0 48</inkml:trace>
  <inkml:trace contextRef="#ctx0" brushRef="#br0" timeOffset="15480.63">17251 11659 0,'0'18'31,"17"-18"94,1 0-109,0 0-1,-1 0-15,1 0 16,0 0 0,-1 0-1,19 0 17,-19 0 14,1 0-14</inkml:trace>
  <inkml:trace contextRef="#ctx0" brushRef="#br0" timeOffset="16800.14">17974 11430 0,'-18'0'94,"1"0"-94,-1 0 31,0 18-15,1-1 0,17 1-16,-18 17 15,1-17 1,-1-1-16,18 1 16,0 0-16,0-1 31,0 1-16,0 0 32,0-1-31,0 1 0,18-18-16,-1 0 15,1 18 16,52-1 16,-52 1-31,0-18-16,-1 0 31,1 0-31,0 0 16,-1 0 15,1 0-31,-1 0 47,1 0 0</inkml:trace>
  <inkml:trace contextRef="#ctx0" brushRef="#br0" timeOffset="18000.49">16104 12418 0,'0'88'94,"0"-35"-78,0-18-16,0 0 15,18 18-15,-18-35 16,0 17 0,0 1-1,18-36 1,-18 17-16,0 1 31,0-1 16</inkml:trace>
  <inkml:trace contextRef="#ctx0" brushRef="#br0" timeOffset="19317.09">16316 12718 0,'0'35'156,"0"-17"-156,18-18 16,-1 17-1,1-17 1,0 18-1,-1-1 1,1 1 0,-1-18-1,1 0 1,0 0 0,-1 0-16,1 0 15,0 0 16,-1 0-15,-17-18 0,18 1-1,0-1 1,-18 1 0,0-1 15,0 0-31,0 1 31,0-19 16,0 19-47,0-1 16,0 0-16,-18 18 15,0-17 1,1-1-1,-1 18 1,18-17 0,-18 17-16,1 0 15,-1-18 1,0 18 0,1 0-1,-1 0 1,1 0-1,-1 0 1,0 0-16,1 0 16,-1 0 15,18 18-15,-18-18-1,18 17 63,0 1-62,0-1 62</inkml:trace>
  <inkml:trace contextRef="#ctx0" brushRef="#br0" timeOffset="20028.66">16898 12665 0,'18'0'62,"17"0"1,-17 0-63,-1 0 31,1 0-15,0 0-1,-1 0 1,-17-18 0,18 18 15,-1 0-15,1 0 15</inkml:trace>
  <inkml:trace contextRef="#ctx0" brushRef="#br0" timeOffset="20832.49">17022 12753 0,'17'18'47,"1"-18"-16,35 0-31,-36 0 16,54 0-16,-18 0 15,-18 0 1,0 0 0,-17 0-16,17 0 15,-17 0-15,0 0 32,-1 0-32,1 0 15,-1 0 63</inkml:trace>
  <inkml:trace contextRef="#ctx0" brushRef="#br0" timeOffset="23490.72">18027 12647 0,'0'-18'78,"0"1"-46,-18-1 30,-35 18-15,0 0-31,36 0-16,-1 18 15,1-1 1,-1 1-16,0 0 15,-17-1-15,17 1 16,1 0 0,17-1-1,-18 1 1,0 0 0,18-1-16,0 1 15,0-1 1,0 1-16,0 17 15,0 1 1,0-19 0,18 1-16,-18 0 15,18-18 1,-18 17 0,17-17-1,19 18 16,-1-18 1,-17 0-17,17-18-15,-35 1 16,17-1 0,1-17-16,0 17 15,-18 0 1,17-17-1,-17 17 1,18 1 0,-18-1-16,0 1 15,0-1-15,0 0 16,0-17 0,0 0-1,0 17 1,0 0-16,0-17 15,0 18 1,0-19 0,0 1-1,0 17 1,0-70 15,0 18 0,0 52-15,0 0 15,0 1-15,0 34 93,0 1-109,-18 35 16,18-36 0,0 1-16,0 0 15,0 17-15,0 0 16,0-17-1,0 17-15,0-17 16,0 17 0,0-17-16,0 35 47,0 17-1,0-34-46,18-1 16,-18 18-16,0-36 16,0 19-1,0-19-15,0 1 16,0 0 0,18-1-1,-18 1 1,0-1-1,0 1 1,0 0 0,0-1 46,17-17-31,-17 18-31,0 0 94,71-18 219,17 0-282,-70 0-15,-1 0-1,-17-18 1,18 18-1,0 0 32</inkml:trace>
  <inkml:trace contextRef="#ctx0" brushRef="#br1" timeOffset="140757.12">6350 10389 0,'18'0'16,"-1"0"125,-17-17-94,18-1-47,-18 0 31,18 1-31,-1 17 31,-17-18-31,0 0 16,0 1-1,0-1 1,0 1-16,0-1 16,18 0-1,-18 1-15,0-1 16,0 0-1,0-17 1,0 17-16,0-17 31,0 18-31,0-19 16,0 19 0,0-1-1,0 0 1,0-17-1,0-36 17,0 54-17,0-1 1,0 1-16,0-1 16,0 0-1,-18 1 1,18-1-16,0 0 15,0-17 1,0 17 0,-17-17-1,17 18 1,-18-1 0,18 0-1,-18 18-15,18-35 16,0 17-16,-17 1 31,17-19-31,-18 36 16,18-17-1,0-1-15,0 1 16,-18-19 31,1 19-16,17-1-15,-18 18 109,18 18-94,0-1-15,0 1 15,0 0-31,0-1 31,0 1 0,0 17 32,0-17-32,0-1-15,0 1 31,0 0 31,-18-18-47,18 17 0,0 1 79,0-36 61,0 1-155,0-1 0,0 0-1,0 1 1,0-1 15,0 0 16,0 1-16,0-1-31,0 1 47,0-1-16,0 0 1,0 1 61,18 17-30,0 0-1,-1 0-30,-17 17-17,18-17 1,-18 18 0,18 0-1,-1-18 48,-17 17-48,18-17 1,-18 18 0,18-18 15,-1 17 63,-17 1-79,18-18 1,-1 0 62,-17 18-16,18-18-62,-18 17 63</inkml:trace>
  <inkml:trace contextRef="#ctx0" brushRef="#br1" timeOffset="141523.76">6385 9507 0,'0'0'0,"-17"0"32,-1 18-1,-17-18 16,17 0-32,0 0 17,18 18-1,-17-18-31,17 17 47,0 1 78,0 0-16</inkml:trace>
  <inkml:trace contextRef="#ctx0" brushRef="#br1" timeOffset="157150.74">5556 11765 0,'-17'0'78,"17"-35"-62,0-18-1,-18 53 1,18-35-16,-18-1 16,18 1-1,-17 17-15,17-17 16,-18 18 0,18-19-1,0 19 1,0-1-16,0 0 15,0 1 1,0-19-16,0 19 16,0-1-16,0-17 15,0 17 1,0-17-16,-18 17 16,18 1-1,0-19-15,0-17 31,0 36-31,0-36 32,0 18-32,0 17 15,0 0 1,0 1 0,0-19-16,0 19 15,0-18-15,0 17 16,0-17-1,0-1-15,0 1 16,0 0-16,0 17 16,0-35-1,0 18-15,0 17 16,0-17 0,0 0-16,0 17 15,0 0-15,0 1 16,0-1-1,0-17 1,0 0 0,0 17-16,0 0 15,0-17 1,0-35 15,0-1 0,0 53-15,0 1 0,0-1-16,0 0 15,0 1-15,18-1 16,-18 1-16,0-1 16,0 0-1,18 18-15,-18-35 16,0 17-1,17 18-15,-17-17 16,0-1-16,0 0 16,0 1-1,0-1-15,18 0 16,-18 1 0,18-1-1,-18 1 1,0-19-1,17 19 17,19-36 15,-19 35-47,1 18 31,-18-18-31,0 1 31,17 17-15,1-18-1,0 18 1,-18-17 0,0-1 15,17 18-31,1 0 31,-18-18 0,-18 18 79,18 18-95,0 0-15,-17-1 32,-1-17-17,18 18 1,-18-1-1,1 1 17,17 0-1,-18-18-31,18 17 16,-17 1 46,-1 0-15,0-18-16,18-18 125,0 0-124,0 1-32,0-1 15,0 0 17,0 1-17,0-1 79,18 18-32,0 0-46,-1 0 31,1 0-31,-18-17 15,17 17-16,1 0 17,0-18-1,-1 18-15,1-18-1,0 1 16,17 17 16,-35-18-31,18 18-16,-1 0 47,-17 18 93,-17-1-124,-19 19 47,19-19-17,17 1-14,0-1-1,-18-17-31,18 18 31,0 0 0,-18-1-31,18 1 47,0 0-31,0-1 46,0 1 32,-17-18 62,17-18-46,0 1-1,0-1-109</inkml:trace>
  <inkml:trace contextRef="#ctx0" brushRef="#br1" timeOffset="163782.91">5415 13017 0,'18'-17'125,"-18"-1"-109,0 1-1,0-1 1,0-17 0,0 17-1,0-17-15,-18-89 31,18-70 16,0 124-47,-18 17 16,18 0-16,0 18 16,0-18-16,0 17 15,0-34 1,0 17-16,0-18 15,0 36-15,0-18 16,0 0 0,0 18-16,0 0 15,0-1 1,-17 1-16,17 17 16,0 1-16,0-1 15,0 1 1,-18-1-16,18 0 15,0 1 1,0-1-16,0 0 31,0-35 360,0-17-344,0 35-47,0 17 15,0 0 1,0-17 0,0 0-1,0 17 1,0 1-16,0-1 16,0 0-1,0 1-15,0-19 16,-17 36-1,17-35-15,0 17 16,0 1-16,0-19 16,-18 1 15,18 0-31,0 17 16,0-17-16,0 17 15,-18 1-15,18-19 16,0 1-1,0-18 32,0 0-15,0 36-32,0-1 31,0 0-31,-17-123 344,17 88-329,-18 36 1,18-19-16,0 19 15,0-1 1,0 1-16,0-1 16,0 0-16,0 1 15,0-1 1,0-17-16,0-1 16,0 19-1,0-1 1,0 1-1,0-19-15,0 19 16,0-1 0,0 0-1,0 1-15,-18-1 16,18 0 0,0 1-1,0-1-15,0-17 63,0-36-32,0 54-15,0-1-16,0 0 31,0 1-31,0-1 15,0 0 1,0 1 0,0-1-16,0 1 15,0-1 1,0 0 0,0 1-1,0-1-15,0 0 16,18 1-1,-18-1 1,0 0 0,0 1-1,0-1 17,18 1-1,-1-19 0,1 36 0,-18-17 16,18 17 0,-18-18-31,17 18-1,1 0 48,-1 0-63,1 0 47,0 0 15,-1 0-62,-17-18 31,18 18 1,0 0-17,-1-17 17,1 17-17,0-18 1,-1 0 31,-17 1-32,-17 17 173,-1 0-173,0 0 1,18 17-16,-17-17 31,-1 0-15,18 18 0,-18-18-1,1 18 1,-1-18-1,18 17 1,-18-17 15,1 0-15,-1 18 46,1-18 1,34 0 46,1 0-77,-1 0-17,1-18 16,0 18-31,-1-17 16,1-1 31,0 18 0,-1 0-32,1 0-15,0-18 47,-36 18 125,0 0-156,1 0 15,-36 18 16,35 0-31,0-1-1,1-17 1,17 18 15,-18-18-15,18 18-1,-17-18 1,-1 0 31,0 0 15,1 0 1</inkml:trace>
  <inkml:trace contextRef="#ctx0" brushRef="#br1" timeOffset="167572.68">5415 9296 0,'18'0'78,"-1"0"-47,1 0 0,-18 17 32,18-17-63,-1 0 31,1 0 16,0 0-31,-1 0 15,-17 18-31,18-18 31,0 18 63,-18-1-47,0 1-32,-18-18 1,18 18 0,-18-1-1,18 1-15,-17-18 16,17 17-1,-18 1-15,18 0 16,-18-1 15,1 1-15,17 0 31,0-1-32,-18 1 32,36-18 297,-1-18-328,-17 1-1,18-1 1,-18 0 0,18 18-1,-18-17-15,17-1 16,-17 0-1,0 1 17,18 17-17,-18-18-15,0 1 47,18 17-16,-18-18-31,0 0 47,0 1 16,0-1-1,-18 18 110,0 0-125,-17 0-16,17 0-15,1 0 0,17 18-16,-18-18 46,0 0-14,1 0-1,-1 0 94,0 0 0,1 0-47,-1 0-31,1 0 0,17 17 172,17-17-204,1 0-15,-1 0 47,1 0-31,0 0 15,-1 0-15,1 0 15,0 0 16,-1 0-16,1 0 31,0 0-15,-1 0-15,1 0 30,0 0-31,-18 18-15,17 0 46,1-18 17,-18 17 46,-18-17-63</inkml:trace>
  <inkml:trace contextRef="#ctx0" brushRef="#br1" timeOffset="-201236.55">7832 13053 0,'0'-18'125,"0"0"-78,0 1-15,17 17-32,-17-18 15,18 1 1,-18-1-1,0-17 17,18-1-17,-18 19 1,0-1 0,17 0-1,-17 1 1,0-1-16,0-35 47,0 0-16,18 36-31,-18-1 16,0 0-1,0 1 1,0-1-1,0 1 1,0-1-16,0 0 16,0 1-1,0-1 1,0 0 0,0 1-16,0-1 15,0 0-15,0 1 16,0-1-1,0 0 1,0 1 0,0-18-16,-18 35 15,18-18 1,0 0-16,-17 1 16,17-1-16,0 0 15,0 1 1,0-19 15,0-16 16,-18 52-47,18-18 16,-18 0-1,18 1 32,0-1-16,-17 18 79,-1 0-1,0 0 0,18 18-93,0-1 15,0 1 1,0 0 14,0-1-14,0 1 15,0-1 78,0-34 78,0-18-156,0 17-32,0 0 1,0 1-1,0-1 17,0 0-17,0 1 17,0-1-17,0 0 32,0 1 16,18 17 93,0 17-125,-1 1 94,1-18-94,-18 18 1,18-18 14,17 17-14,-35 1-17,17-18 17,1 18-1,0-18 63,-18 17-63,-18-17 141,0 0-157,18 18-15,-17-18 16,-1 0-16,1 0 16,-1 0-1,0 0 1,1 0-1,17 18 1,-18-18 0,0 0-16,18 17 47,-17-17-32,-1 0 32,18 18-16,-18-18 32,18 17 15,18-17 172</inkml:trace>
  <inkml:trace contextRef="#ctx0" brushRef="#br1" timeOffset="-193167.78">7743 9049 0,'18'0'16,"0"17"47,17 36-32,-35-35-16,0 0 1,0-1 0,18-17-1,-18 18-15,0-1 16,0 1-16,17 0 16,-17-1-1,0 1 1,0 0-1,0-1-15,0 1 32,0 17-32,0 1 31,0-19-15,0 1-1,0-1 1,0 1-1,0 0 1,0 17 15,0 36 1,-17-71-17,17 17-15,0 18 16,-18 1-1,18-19 1,-18 1 0,18 0-1,0-1-15,-17-17 16,17 18 0,0 0-16,0-1 15,-18 1 1,18-1-1,-18-17 1,18 18 0,0 0-1,-17-18-15,17 17 78,0 1-46,-18-18-1,18 18 0,-17-18 0,17-36 204,0 19-188,0-1-32,0 0 17,0 1-17,0-1 1,0 1 15,0-1-15,0 0 15,0 1-15,0-1-1,0 0 63,0 36 141,0 0-203,0-1 31,0 1-16,0 0 0,0-1 0,0 1-15,0-1 15,0 1 0,0 0-15,0-1 47,0 1 15,0-36 140,17 18-202,-17-17 15,18 17 1,-18-18-32,17 18 15,1 0 1,-18-18 15,18 18-15,-1-17-1,-17-1 1,18 18 0,0 0-1,-1 0 1,-17-17 15,18 17 0,0 0 1,-1 0 14,-34 0 220,-1 0-250,0 0 15,1 0-15,17-18-1,-18 18-15,0 0 31,1 0-15,-1 0 0,0 0-1,1-18 1,-1 18 62,1-17-47,17-1 47</inkml:trace>
  <inkml:trace contextRef="#ctx0" brushRef="#br1" timeOffset="-187048.76">9313 9296 0,'0'17'204,"0"36"-173,0-17-16,18-1-15,-18-18 16,0 19 0,18-1-16,-18 0 15,17 1-15,-17-19 16,0 18 0,18 18-16,-18-35 15,0 17 1,0 36-16,0-36 15,0 18-15,0 18 16,0-54 0,0 19-16,0-1 15,0-18 1,0 19-16,0-1 16,0-17-1,0-1 1,0 1-16,0 52 47,-35 54-16,17-89-15,0 18-16,18-35 15,0 17-15,-17 0 16,-1 18-1,18-35-15,-18 17 16,1 0-16,-1-17 16,18 0-1,0-1-15,-18-17 16,18 18 0,0 0-16,0-1 15,-17-17 1,-1 0-1,18 18 1,0 0 250,-17 17-251,-1 0-15,18 18 16,0-35 0,-18 17-16,18-17 15,0-1 16,-17 1-31,17-1 32,0 1-32,0 0 31,0 17 16,-18-35 0,18 18-16,-18-18-31,18 17 47,0-34 140,0-19-155,0 19 14,0-1-46,0 0 16,0 1 0,0-1-1,-17 18 1,17-17 0,0-1-16,0 0 0,-18 18 15,18-17 1,0-1-1,-18 0 17,18 1-17,0-1 32,0 36 109,0-1-124,0 1 30,0 0-46,18-18-16,-18 17 15,0 1 1,0 0-16,0-1 31,18-17-31,-18 18 16,0-1 15,0 1 0,0 0 1,0-1 30,0 1 32,0 0 31,17-18-16,-17 17-62,18-17-31,0-17 62,-1 17-47,1 0-31,-18-18 16,18 0-16,-1 18 15,-17-17 1,18 17 0,-1-18-16,1 18 31,-18-18-15,18 18 93,-18-17 32,-18 17-95,0-18-14,1 18-32,-1 0 47,1 0-32,-1-17 1,0 17-16,1 0 15,-1-18 17,0 0-1,1 18-31,-1 0 16,0-17-1,18-1 32,-17 18 0,52 0 187,-17 18-218,-1-1 46,1-17-46,-18 18 0,0 0-1,18-18 1,-1 0 15,1 17 0,-18 1 1,18-18-1,-1 0 47,-17 17-31,18-17 78,-1 0-31</inkml:trace>
  <inkml:trace contextRef="#ctx0" brushRef="#br1" timeOffset="-181957.31">8572 10389 0,'-17'0'32,"-1"0"-1,18 18-16,0 0 1,0-1 15,0 1-15,0-1 0,0 1-1,0 0 1,0 17-16,0-17 31,0 17-31,-17-35 16,17 35-1,0-17-15,0 0 16,0-1 0,0 1-16,0 17 15,0 0 16,0-17-31,0 35 32,0-35-32,0 17 15,0 0 1,17-35-16,-17 18 16,0-1-16,0 19 31,18-19-16,-18 1 1,0 0 0,0-1-16,17-17 15,-17 18 1,0-1 15,18 1-15,-18 0 15,18-18-31,-1 0 31,-17 17-31,0 1 32,0 0-17,18-18 16,0 0 16,-18 17-15,0 1 46,-18-18 125,0 0-156,1 0-32,-1-18-15,0 18 32,1 0-32,17-17 15,-18 17 1,1 0-1,17-18-15,-18 18 32,0 0 46,36 0 16,0 0-79,-1 0 1,1 0 15,-1 0-15,1 0 15,0 0-15,-1 0-1,1 0 16,-18 18-15,18-18 0,17 0 31,-17 0-16,-18 17-16,17-17 32,-17-17 125,0-1-156,0 0-1,0-35 17,0-35 15,0 71-16,0-1 0,0 0 16,-17 18 0,-19 0 109,36 18-125,0 0-31,-17-18 32,17 17-17,-18 1 1,18 0 15,-18-1-15,18 1 15,-17-18-31,-1 17 31,18 1-15,-18 0 46,1-1-15,-1-17 31,18 18-46,35-18 202,-17 0-187,-18-18-47,18 18 15,-1-17 1,1-1 47,0 0-17,-18 1-14,17 17-17,-17-18 1,18 18 0,-18-17-1,18-1 63,-18 0-62,17 18 15,-17 18 141,-17-18-141,17 18-31,0-1 32,0 1 14,0-1-14,-18-17-17,18 18 1,0 0 62,0-1-15</inkml:trace>
  <inkml:trace contextRef="#ctx0" brushRef="#br1" timeOffset="-179125.94">9313 12065 0,'0'18'110,"0"-1"-79,0 1-15,0 0 15,18-18-15,-18 17 30,18 18-14,-18-17-17,0 0-15,0-1 16,0 1 0,17 0-1,-17-1-15,0 1 16,0 0-1,0-1 1,0 1 0,0-1-1,0 1-15,18 0 32,-18-1-32,0 1 15,0 0 1,0-1-1,0 1 1,0 0 0,0-1-16,0 1 31,0 0-31,0 17 47,0 18-16,0-36-31,0 1 16,0 0-1,-18-18 1,18 17 0,0 1-16,0 0 46,0-1-30,0 1 15,-17-18 1,17 17 14,-18 1-30,18 0 78,0-1-63,-18-17-31,18 18 16,-17-18-1,-1 0 32,18 18-31,0-1 31,-18-17 140</inkml:trace>
  <inkml:trace contextRef="#ctx0" brushRef="#br1" timeOffset="-175266.25">9313 12047 0,'0'18'266,"-17"0"-251,17 17 1,0-17-16,0-1 31,0 1-31,0-1 16,-18-17-1,18 18-15,0 0 16,0-1 15,-18 1-31,18 0 32,0-1-1,0 1 0,-17-18-31,17 18 16,0-1-16,0 1 31,0-1 16,0 1 0,0-36 93,0-34-93,0 34-31,0 0-1,0 1 1,0-1 0,0 0-16,0 1 31,0-1 0,17 18-15,-17-18-16,0 1 31,0-1-31,0 1 16,0-1 15,0 0-15,0-17-1,0 17 63,0 1-62,0-1 46,18 18 48,-18 18-63,18-1-16,-1 19 16,1-19 31,0 1-47,-1 0-15,1-18 31,0 0-47,-18 17 15,17 1 1,1-18 0,-1 0-1,-17 17 48,0 1-16,18-18-32,-18 18 32,18-18-16,-71 0 219,35 0-234,1 0 0,-1 0 15,0 0-16,1 0 17,-1 0-32,0 0 62,1 0-31,17 17-15,-18 1 93,18 0 48,0-1-126,0 1 16,-18-18 15,18 18-62,0-1 32,-17-17-1,17 35 47,0-17-62</inkml:trace>
  <inkml:trace contextRef="#ctx0" brushRef="#br2" timeOffset="-56629.7">10883 10548 0,'0'18'110,"18"-1"-110,-1 1 15,-17 17-15,18-17 16,-18 17 0,18 0-16,-1 1 15,-17-1 1,0 18-16,36 17 16,-19-34-16,1 34 15,-18-34 1,18 34-1,17 71 32,-35-123-31,0 17-16,0 18 16,0 0-1,0-35-15,0 17 16,17 0-1,-17-17-15,0 35 16,0-18 0,0-17-16,0 17 15,0 0-15,0 0 16,0 18 0,0-35-16,0 35 15,-17-18 1,17-17-16,-18 17 15,18 0-15,-17 1 16,17-1 0,0 0-16,-18-17 15,18 35 1,-18 0 0,-17 88 30,17-88-30,1-36-16,17 19 16,0-19-1,-18 19-15,0-1 16,18 0-16,-17 0 16,-1 1-1,1-19-15,-1 19 16,18-1-1,0-17-15,-18-1 16,18 1-16,-17-18 16,17 17-1,-18 1 1,18 0 0,0-1 62,-18-17-31,18 18-16,0-36 125,-17 18-140,17-17-1,0-1 1,0-17 31,0 0 0,0 17-47,0 0 15,0 1 1,0-1 0,0 0 15,0 1-16,0-1 17,0 0-32,-18 18 15,18-17 1,0-1 15,-18 18 0,18-17-15,0 34 93,0 1-93,0-1 15,0 1-15,0 0 15,0-1-15,0 1-1,0 0 17,0-1-32,0 1 31,0 0-15,0-1-1,0 1 1,0-1 15,0 19 0,0-19-15,0 1 31,0 0 187,0-1-171,18-17 30,0 0-30,-1 0-47,1 0 15,0-17-16,-1 17 1,1 0 15,0-18-15,17 0 15,0 18 0,-17 0-31,-18-17 63,17 17-47,1 0 46,-36-18 141,1 18-187,-1 0-1,18-18-15,-18 18 16,1 0 0,-1-17-1,1 17 17,-1 0-17,18-18 1,-18 18-1,1-17 1,17-1 0,-18 18-16,18-18 31,-18 1-31,1-1 16,17 0 15,-18 1-16,0-1 1,1-17 15,17 17 1,0 1-17,-18 17 16,1 0 32,17-18-47</inkml:trace>
  <inkml:trace contextRef="#ctx0" brushRef="#br2" timeOffset="-50350.32">10054 13035 0,'0'-18'94,"0"1"-78,0-18 15,-17-18 16,17 17-31,-18 1-16,18 0 15,-18 0 1,18-18-16,-17 35 15,17-35-15,0 18 16,-18-36 0,0 18-1,1 0-15,-1 0 16,0 1-16,18 34 16,0-17-1,-17-1-15,17 19 16,0-1-16,-18 0 15,18 1 1,0-1-16,0 1 16,0-1-1,0 0-15,0 1 16,0-1-16,0 0 16,0 1-1,0-1-15,-18-35 31,18-17 16,0 17-31,0 35 0,0 0-16,0 1 15,0-19-15,0 19 16,0-1-1,0-35 1,0 18-16,0 17 16,0-17-16,0 17 15,18-34-15,-18 34 16,0 0 0,0 1-1,0-19-15,0 19 16,0-19-1,0 19 1,0-18 0,0-1-1,18 36 1,-18-17-16,0-19 31,17-17 0,-17 18-15,0 17-16,18 1 31,-18-1-31,0 1 32,0-1-17,18 0 16,-18 1-31,17-1 32,-17 0-17,0 1 1,18 17 0,0-18-1,-18 0 1,0 1-16,17-1 15,1 1 17,-18-1-17,18-17 17,-1 35-17,-17-18 1,18 18-16,-18-18 15,0 1 32,17 17-31,-17-18 0,18 18-1,-18-18 1,18 18-1,-18-17 64,-36 17 374,19 17-422,-1 1-15,1 0-1,-1-18 1,0 17 15,18 1-15,-17-18 46,34 0 360,19 0-375,-19-18-16,1 18-15,-18-17 31,17 17-32,1 0 17,-18-18-1,18 18-16,-18-18 48,17 18 15,1 0 31,-18-17-30,18 17-64,-1-18 1,1 18 15,-18 18 188,0-1-188,0 1 0,-18-18-31,18 18 16,0-1 15,-17-17-15,17 18-1,0 17 95,0-17-110,0 0 78,0-1 172,0 1-156,0-1-32,-18-17-46,18-17 109,0-1-63,-18 18-30,18-17-32,0-1 125,0 0-32,-17 18-46,17-17-31,-18 17 46,0 0 16,1 0 32,-1 0-79,1 0 16,-1 0-31,0 0 15,1 0 63,-1 0-16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8D02F-FCD2-4023-8CB0-2FD3AE911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506D10-A0AA-4739-954C-45876AA718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80DA74-6868-4D46-8060-242A1D35F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642B-B951-4598-A763-E661D0F070F4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30D42-5376-4D52-937E-B5BE6643E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E9A10-CB6F-4BDF-AEB5-AD2BC2696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04647-C5CF-4C92-A860-994725682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145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FE4AA-733B-49CE-87B7-D8D301850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51FBE1-9922-42CF-991E-1C84A152DE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D28374-7B8C-43EA-A6C6-D0A1050FE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642B-B951-4598-A763-E661D0F070F4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4BC38-67E6-4DF1-8B99-655B9E48A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9C0E9-E8ED-424A-A4F6-41B418B21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04647-C5CF-4C92-A860-994725682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053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25FBF1-C2C5-44D9-83E5-E109198FFF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C36E88-6403-4131-80C3-DB4F438717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42CA1-9BC6-4C7B-A80D-AA17CFAD2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642B-B951-4598-A763-E661D0F070F4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3CEA8-6438-46F4-ADC9-6FA7A433F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C17EA-6A44-49CA-B68E-9E08C3B7D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04647-C5CF-4C92-A860-994725682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6483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Text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1143001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93" name="Body Level One…"/>
          <p:cNvSpPr txBox="1">
            <a:spLocks noGrp="1"/>
          </p:cNvSpPr>
          <p:nvPr>
            <p:ph type="body" idx="1"/>
          </p:nvPr>
        </p:nvSpPr>
        <p:spPr>
          <a:xfrm>
            <a:off x="1981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700"/>
              </a:spcBef>
              <a:defRPr sz="3200"/>
            </a:lvl1pPr>
            <a:lvl2pPr marL="783771" indent="-326571">
              <a:lnSpc>
                <a:spcPct val="100000"/>
              </a:lnSpc>
              <a:spcBef>
                <a:spcPts val="700"/>
              </a:spcBef>
              <a:buChar char="–"/>
              <a:defRPr sz="3200"/>
            </a:lvl2pPr>
            <a:lvl3pPr marL="1219200" indent="-304800">
              <a:lnSpc>
                <a:spcPct val="100000"/>
              </a:lnSpc>
              <a:spcBef>
                <a:spcPts val="700"/>
              </a:spcBef>
              <a:defRPr sz="3200"/>
            </a:lvl3pPr>
            <a:lvl4pPr marL="1737360" indent="-365760">
              <a:lnSpc>
                <a:spcPct val="100000"/>
              </a:lnSpc>
              <a:spcBef>
                <a:spcPts val="700"/>
              </a:spcBef>
              <a:buChar char="–"/>
              <a:defRPr sz="3200"/>
            </a:lvl4pPr>
            <a:lvl5pPr marL="2194560" indent="-365760">
              <a:lnSpc>
                <a:spcPct val="100000"/>
              </a:lnSpc>
              <a:spcBef>
                <a:spcPts val="700"/>
              </a:spcBef>
              <a:buChar char="»"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9952176" y="6414760"/>
            <a:ext cx="258624" cy="24830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707091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5E118-3D68-4ED0-8B2E-19DE676C8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16A54-7750-473C-8023-7B5C54C92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4A184-1DCF-4AAA-AF61-9912B363E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642B-B951-4598-A763-E661D0F070F4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50A167-4788-46FF-9AA5-17EC0A66A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A4F8D-1930-4F61-9680-3B242575F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04647-C5CF-4C92-A860-994725682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822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87435-7AD4-41D1-982A-A4C98DE2B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14542D-A0D0-4B70-A83D-89BA625EF6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03883-247D-4CCE-9F69-E40437D16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642B-B951-4598-A763-E661D0F070F4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D654D6-2440-4D78-8B8F-F45678847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BAD50-5655-4C5C-BBA7-3F7F0591D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04647-C5CF-4C92-A860-994725682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133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AB86F-3EEF-44F6-872C-20E12367C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83BBB-5EDE-42D2-87E7-2B3FC8318F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9FE923-56F5-4668-94DC-2DE0B71726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60BAF2-A6B7-4D3B-A924-0A7C4183A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642B-B951-4598-A763-E661D0F070F4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AE3B90-82B9-4610-B802-6E78F55D9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52196D-406F-4BF9-AFC3-97E610AD4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04647-C5CF-4C92-A860-994725682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802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14CF4-A66B-405B-860A-20C5B06C4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75735F-3ABF-4DC2-9AE2-880BB7C9C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1A25C2-9299-4384-BECB-C5F4A6D46B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FC8175-B4B8-4AB1-B87C-F9952AD7F0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71A9FE-B98A-4058-BC82-5D58D17915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859E75-2385-412D-AD0E-D026893BF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642B-B951-4598-A763-E661D0F070F4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F8774B-494A-4679-914B-A1FBE7BC4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D98926-21A5-48AB-B885-A0EA87E38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04647-C5CF-4C92-A860-994725682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817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73F3F-FAA8-4012-902F-5E9B1C0CB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11D40A-9902-4101-90E8-DACD3CE12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642B-B951-4598-A763-E661D0F070F4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6F7E21-2CDF-4720-ACC7-26E144113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959611-07EF-4150-990F-72D30F068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04647-C5CF-4C92-A860-994725682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061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D9BED-FE18-44D9-995B-4DF5A02E0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642B-B951-4598-A763-E661D0F070F4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C8FA7E-2024-45CE-869C-05B13948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013E4C-2491-4B54-9A78-840C516F8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04647-C5CF-4C92-A860-994725682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70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1A0A7-27D9-471A-8E65-350639AE4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F74EB-0D8F-4E5A-A46D-B2357BF6F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052417-23C0-43C4-85FD-9003F87CD5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173ADF-F743-4EA1-AEFE-3C8308063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642B-B951-4598-A763-E661D0F070F4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1F3CA3-D942-4E96-B1C7-76167A4C2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F9AA26-5B85-496F-9C64-70FB58494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04647-C5CF-4C92-A860-994725682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122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25592-246B-4EE1-B122-F88582364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03576F-BE00-4A00-93CF-627D63B370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84762D-5922-4C1A-A2BD-7EF88D4121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5F003D-700C-4F97-9977-F792D60C4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642B-B951-4598-A763-E661D0F070F4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BE3E41-91F3-4B60-BC6E-C2E23D3CB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88EE4D-49E7-4EB0-AD37-86C345130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04647-C5CF-4C92-A860-994725682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000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AE220A-05C4-4279-B219-AA7C8AD61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98815A-AAE1-4DBE-9E3B-D75659501C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EEF4AD-2D11-434E-B742-054E6D746D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9642B-B951-4598-A763-E661D0F070F4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CEA58-CBE0-4B4B-AFAE-EADE204BD4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B93B3-FF2F-4C89-98B5-8F10E21133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04647-C5CF-4C92-A860-994725682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639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emf"/><Relationship Id="rId3" Type="http://schemas.openxmlformats.org/officeDocument/2006/relationships/image" Target="../media/image12.png"/><Relationship Id="rId7" Type="http://schemas.openxmlformats.org/officeDocument/2006/relationships/customXml" Target="../ink/ink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83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6.emf"/><Relationship Id="rId4" Type="http://schemas.openxmlformats.org/officeDocument/2006/relationships/customXml" Target="../ink/ink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4EE12A3-D9D6-4792-BAF7-2BF305C9EA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Analysis of Asynchronous Sequential Circuit</a:t>
            </a:r>
          </a:p>
        </p:txBody>
      </p:sp>
    </p:spTree>
    <p:extLst>
      <p:ext uri="{BB962C8B-B14F-4D97-AF65-F5344CB8AC3E}">
        <p14:creationId xmlns:p14="http://schemas.microsoft.com/office/powerpoint/2010/main" val="1628611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683" y="0"/>
            <a:ext cx="7194117" cy="6248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Definitions: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lnSpc>
                <a:spcPct val="100000"/>
              </a:lnSpc>
              <a:spcBef>
                <a:spcPts val="1200"/>
              </a:spcBef>
              <a:defRPr sz="2933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Definitions:</a:t>
            </a:r>
          </a:p>
        </p:txBody>
      </p:sp>
      <p:sp>
        <p:nvSpPr>
          <p:cNvPr id="131" name="State Table: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379475">
              <a:lnSpc>
                <a:spcPct val="100000"/>
              </a:lnSpc>
              <a:spcBef>
                <a:spcPts val="900"/>
              </a:spcBef>
              <a:buSzTx/>
              <a:buFontTx/>
              <a:buNone/>
              <a:defRPr sz="2075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State Table:</a:t>
            </a:r>
          </a:p>
          <a:p>
            <a:pPr marL="0" indent="0" defTabSz="379475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075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The relationship that exists among the inputs, outputs, present </a:t>
            </a:r>
            <a:r>
              <a:rPr b="1"/>
              <a:t>states</a:t>
            </a:r>
            <a:r>
              <a:t> and next </a:t>
            </a:r>
            <a:r>
              <a:rPr b="1"/>
              <a:t>states</a:t>
            </a:r>
            <a:r>
              <a:t> can be specified by either the </a:t>
            </a:r>
            <a:r>
              <a:rPr b="1"/>
              <a:t>state table</a:t>
            </a:r>
            <a:r>
              <a:t> or the </a:t>
            </a:r>
            <a:r>
              <a:rPr b="1"/>
              <a:t>state</a:t>
            </a:r>
            <a:r>
              <a:t> diagram</a:t>
            </a:r>
          </a:p>
          <a:p>
            <a:pPr marL="0" indent="0" defTabSz="379475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075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  <a:p>
            <a:pPr marL="0" indent="0" defTabSz="379475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075" b="1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Transition Table:</a:t>
            </a:r>
          </a:p>
          <a:p>
            <a:pPr marL="0" indent="0" defTabSz="379475">
              <a:lnSpc>
                <a:spcPct val="100000"/>
              </a:lnSpc>
              <a:spcBef>
                <a:spcPts val="900"/>
              </a:spcBef>
              <a:buSzTx/>
              <a:buFontTx/>
              <a:buNone/>
              <a:defRPr sz="2075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Transition table is table of states and transition, useful to analyze an asynchronous circuit from the circuit diagram </a:t>
            </a:r>
          </a:p>
          <a:p>
            <a:pPr marL="0" indent="0" defTabSz="379475">
              <a:lnSpc>
                <a:spcPct val="100000"/>
              </a:lnSpc>
              <a:spcBef>
                <a:spcPts val="900"/>
              </a:spcBef>
              <a:buSzTx/>
              <a:buFontTx/>
              <a:buNone/>
              <a:defRPr sz="2075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  <a:p>
            <a:pPr marL="0" indent="0" defTabSz="379475">
              <a:lnSpc>
                <a:spcPct val="100000"/>
              </a:lnSpc>
              <a:spcBef>
                <a:spcPts val="900"/>
              </a:spcBef>
              <a:buSzTx/>
              <a:buFontTx/>
              <a:buNone/>
              <a:defRPr sz="2075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Flow Table:</a:t>
            </a:r>
          </a:p>
          <a:p>
            <a:pPr marL="0" indent="0" defTabSz="379475">
              <a:lnSpc>
                <a:spcPct val="100000"/>
              </a:lnSpc>
              <a:spcBef>
                <a:spcPts val="900"/>
              </a:spcBef>
              <a:buSzTx/>
              <a:buFontTx/>
              <a:buNone/>
              <a:defRPr sz="2075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In a flow table the states are named by letter symbols </a:t>
            </a:r>
          </a:p>
          <a:p>
            <a:pPr marL="0" indent="0" defTabSz="379475">
              <a:lnSpc>
                <a:spcPct val="100000"/>
              </a:lnSpc>
              <a:spcBef>
                <a:spcPts val="900"/>
              </a:spcBef>
              <a:buSzTx/>
              <a:buFontTx/>
              <a:buNone/>
              <a:defRPr sz="1217">
                <a:latin typeface="Arial"/>
                <a:ea typeface="Arial"/>
                <a:cs typeface="Arial"/>
                <a:sym typeface="Arial"/>
              </a:defRPr>
            </a:pPr>
            <a:endParaRPr sz="996">
              <a:latin typeface="Times Roman"/>
              <a:ea typeface="Times Roman"/>
              <a:cs typeface="Times Roman"/>
              <a:sym typeface="Times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8F53913-B65D-492B-80A7-8E6C172A5F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846"/>
          <a:stretch/>
        </p:blipFill>
        <p:spPr>
          <a:xfrm>
            <a:off x="838200" y="365126"/>
            <a:ext cx="8615453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2040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FA5EE87D-9D3E-4C7F-9292-97051493EF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50965" y="1510284"/>
            <a:ext cx="5099659" cy="656844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E9DFE9A-12F4-4BEF-BE0A-24EA2CDB0F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05" t="5703" r="8456" b="1996"/>
          <a:stretch/>
        </p:blipFill>
        <p:spPr>
          <a:xfrm>
            <a:off x="320112" y="512064"/>
            <a:ext cx="6430853" cy="54728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918754-C242-4919-84F0-05B8ED47C24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3024"/>
          <a:stretch/>
        </p:blipFill>
        <p:spPr>
          <a:xfrm>
            <a:off x="7781544" y="2118893"/>
            <a:ext cx="3505674" cy="40580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30A034C-91B0-4F16-AA76-076D88D0B4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0965" y="3658235"/>
            <a:ext cx="2143706" cy="74373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4D3C954-DF7C-4A36-8DBD-47911A98F5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25534" y="512064"/>
            <a:ext cx="2438611" cy="67061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A80049D-5B4B-4462-A765-EA224A31D053}"/>
                  </a:ext>
                </a:extLst>
              </p14:cNvPr>
              <p14:cNvContentPartPr/>
              <p14:nvPr/>
            </p14:nvContentPartPr>
            <p14:xfrm>
              <a:off x="2394000" y="222120"/>
              <a:ext cx="7594920" cy="55947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A80049D-5B4B-4462-A765-EA224A31D05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384640" y="212760"/>
                <a:ext cx="7613640" cy="5613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525889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60F3C25-4BB0-4919-84E2-CEF33E1D0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184" y="232133"/>
            <a:ext cx="8467344" cy="626074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64D2F8A-4353-4F32-A8BF-E959C90D37F3}"/>
                  </a:ext>
                </a:extLst>
              </p14:cNvPr>
              <p14:cNvContentPartPr/>
              <p14:nvPr/>
            </p14:nvContentPartPr>
            <p14:xfrm>
              <a:off x="2724120" y="1060560"/>
              <a:ext cx="5988600" cy="48898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64D2F8A-4353-4F32-A8BF-E959C90D37F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14760" y="1051200"/>
                <a:ext cx="6007320" cy="4908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810231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E88D516-C54E-4119-B516-1185A6E3D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8067" y="0"/>
            <a:ext cx="5822185" cy="21414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DA5DD6D-DF4F-491A-AFF9-32E679351A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7027" y="2141406"/>
            <a:ext cx="5784081" cy="34597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AC077EE-52CA-4616-A5EC-32D1AB1A1A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65125"/>
            <a:ext cx="3133725" cy="5715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6155DC0-4C67-4F49-8F2C-8AA35B20D4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4221" y="509745"/>
            <a:ext cx="1577477" cy="75444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7C23336-3102-4062-AE99-D7440E4CB55D}"/>
                  </a:ext>
                </a:extLst>
              </p14:cNvPr>
              <p14:cNvContentPartPr/>
              <p14:nvPr/>
            </p14:nvContentPartPr>
            <p14:xfrm>
              <a:off x="3041640" y="50760"/>
              <a:ext cx="9144360" cy="54676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7C23336-3102-4062-AE99-D7440E4CB55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032280" y="41400"/>
                <a:ext cx="9163080" cy="548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114214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28A4ABC-BDC8-4850-998B-09E635CBF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3211" y="2247046"/>
            <a:ext cx="5903930" cy="27181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4D8682-D1B2-4D6B-860F-140DBE008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604" y="2338006"/>
            <a:ext cx="3310948" cy="303866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6DC2B8A-4A11-4FBF-981E-6A2E19A6520B}"/>
                  </a:ext>
                </a:extLst>
              </p14:cNvPr>
              <p14:cNvContentPartPr/>
              <p14:nvPr/>
            </p14:nvContentPartPr>
            <p14:xfrm>
              <a:off x="1892160" y="3085920"/>
              <a:ext cx="4674240" cy="16326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6DC2B8A-4A11-4FBF-981E-6A2E19A6520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82800" y="3076560"/>
                <a:ext cx="4692960" cy="1651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415475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96B2155-60D8-4124-9587-AD3FCEBA5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495" y="148305"/>
            <a:ext cx="8063009" cy="6561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4767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C007952-897E-49F9-9516-795DF3684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929" y="405494"/>
            <a:ext cx="6089388" cy="5771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0141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CA6D685-BA4F-410B-80F7-F0E8D5BDD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6376" y="1027906"/>
            <a:ext cx="8581493" cy="4590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371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B17F602-DA8A-452A-B99D-63FB26465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584" y="378058"/>
            <a:ext cx="7936992" cy="5798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7334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6D91A10-C22F-4512-9CB0-F3EF396BF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019" y="475862"/>
            <a:ext cx="6551182" cy="32159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23ADE3-502D-4ECE-8CFC-3205A2CB36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9895" y="601655"/>
            <a:ext cx="4218086" cy="35040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AB1B21D-4423-46E5-8822-E2C3FCB321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1068" y="3677072"/>
            <a:ext cx="4445480" cy="188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331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Picture 2" descr="Picture 2"/>
          <p:cNvPicPr>
            <a:picLocks noChangeAspect="1"/>
          </p:cNvPicPr>
          <p:nvPr/>
        </p:nvPicPr>
        <p:blipFill rotWithShape="1">
          <a:blip r:embed="rId2"/>
          <a:srcRect l="2354"/>
          <a:stretch/>
        </p:blipFill>
        <p:spPr>
          <a:xfrm>
            <a:off x="1692612" y="12526"/>
            <a:ext cx="6994187" cy="61596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9021" y="381000"/>
            <a:ext cx="7086600" cy="609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5490"/>
            <a:ext cx="7086600" cy="56033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94C20-A95B-4B08-A760-A9A838AB8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9587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Comparisons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363F38-18CA-410D-8A76-65C5FA7772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97" t="2169" r="5146" b="5655"/>
          <a:stretch/>
        </p:blipFill>
        <p:spPr>
          <a:xfrm>
            <a:off x="2168652" y="1216152"/>
            <a:ext cx="7854696" cy="513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305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7162800" cy="6172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7239001" cy="61261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7086600" cy="6172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74</Words>
  <Application>Microsoft Office PowerPoint</Application>
  <PresentationFormat>Widescreen</PresentationFormat>
  <Paragraphs>11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Tahoma</vt:lpstr>
      <vt:lpstr>Times New Roman</vt:lpstr>
      <vt:lpstr>Times Roman</vt:lpstr>
      <vt:lpstr>Office Theme</vt:lpstr>
      <vt:lpstr>Analysis of Asynchronous Sequential Circuit</vt:lpstr>
      <vt:lpstr>PowerPoint Presentation</vt:lpstr>
      <vt:lpstr>PowerPoint Presentation</vt:lpstr>
      <vt:lpstr>PowerPoint Presentation</vt:lpstr>
      <vt:lpstr>PowerPoint Presentation</vt:lpstr>
      <vt:lpstr>Comparisons </vt:lpstr>
      <vt:lpstr>PowerPoint Presentation</vt:lpstr>
      <vt:lpstr>PowerPoint Presentation</vt:lpstr>
      <vt:lpstr>PowerPoint Presentation</vt:lpstr>
      <vt:lpstr>PowerPoint Presentation</vt:lpstr>
      <vt:lpstr>Definitions: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Anitha Daniel</dc:creator>
  <cp:lastModifiedBy>Sureshkumar A</cp:lastModifiedBy>
  <cp:revision>5</cp:revision>
  <dcterms:created xsi:type="dcterms:W3CDTF">2020-10-21T13:50:22Z</dcterms:created>
  <dcterms:modified xsi:type="dcterms:W3CDTF">2021-12-13T16:56:15Z</dcterms:modified>
</cp:coreProperties>
</file>