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105399"/>
            <a:ext cx="9144000" cy="1752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768852"/>
            <a:ext cx="9144000" cy="228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600200"/>
            <a:ext cx="9144000" cy="510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1513" y="423748"/>
            <a:ext cx="422097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826" y="1654556"/>
            <a:ext cx="8318347" cy="324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48" y="854405"/>
            <a:ext cx="577786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1630" marR="5080" indent="-1599565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latin typeface="Gabriola"/>
                <a:cs typeface="Gabriola"/>
              </a:rPr>
              <a:t>FM- </a:t>
            </a:r>
            <a:r>
              <a:rPr sz="5400" b="0" dirty="0">
                <a:latin typeface="Gabriola"/>
                <a:cs typeface="Gabriola"/>
              </a:rPr>
              <a:t>TRANSMITTERS</a:t>
            </a:r>
            <a:r>
              <a:rPr sz="5400" b="0" spc="-95" dirty="0">
                <a:latin typeface="Gabriola"/>
                <a:cs typeface="Gabriola"/>
              </a:rPr>
              <a:t> </a:t>
            </a:r>
            <a:r>
              <a:rPr sz="5400" b="0" spc="-5" dirty="0">
                <a:latin typeface="Gabriola"/>
                <a:cs typeface="Gabriola"/>
              </a:rPr>
              <a:t>AND  RECEIVERS</a:t>
            </a:r>
            <a:endParaRPr sz="5400">
              <a:latin typeface="Gabriola"/>
              <a:cs typeface="Gabrio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787" y="2997707"/>
            <a:ext cx="4053840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330" y="663955"/>
            <a:ext cx="7064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METHODS OF FM</a:t>
            </a:r>
            <a:r>
              <a:rPr spc="-25" dirty="0"/>
              <a:t> </a:t>
            </a:r>
            <a:r>
              <a:rPr spc="-45" dirty="0"/>
              <a:t>GENERATION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79676" y="2060448"/>
            <a:ext cx="1419225" cy="914400"/>
          </a:xfrm>
          <a:custGeom>
            <a:avLst/>
            <a:gdLst/>
            <a:ahLst/>
            <a:cxnLst/>
            <a:rect l="l" t="t" r="r" b="b"/>
            <a:pathLst>
              <a:path w="1419225" h="914400">
                <a:moveTo>
                  <a:pt x="1418844" y="0"/>
                </a:moveTo>
                <a:lnTo>
                  <a:pt x="0" y="0"/>
                </a:lnTo>
                <a:lnTo>
                  <a:pt x="0" y="914400"/>
                </a:lnTo>
                <a:lnTo>
                  <a:pt x="1418844" y="914400"/>
                </a:lnTo>
                <a:lnTo>
                  <a:pt x="1418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9676" y="2060448"/>
            <a:ext cx="1419225" cy="914400"/>
          </a:xfrm>
          <a:custGeom>
            <a:avLst/>
            <a:gdLst/>
            <a:ahLst/>
            <a:cxnLst/>
            <a:rect l="l" t="t" r="r" b="b"/>
            <a:pathLst>
              <a:path w="1419225" h="914400">
                <a:moveTo>
                  <a:pt x="0" y="914400"/>
                </a:moveTo>
                <a:lnTo>
                  <a:pt x="1418844" y="914400"/>
                </a:lnTo>
                <a:lnTo>
                  <a:pt x="141884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46502" y="2225421"/>
            <a:ext cx="885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DIRECT  M</a:t>
            </a:r>
            <a:r>
              <a:rPr sz="1800" spc="-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THOD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204" y="4005071"/>
            <a:ext cx="1635760" cy="914400"/>
          </a:xfrm>
          <a:custGeom>
            <a:avLst/>
            <a:gdLst/>
            <a:ahLst/>
            <a:cxnLst/>
            <a:rect l="l" t="t" r="r" b="b"/>
            <a:pathLst>
              <a:path w="1635760" h="914400">
                <a:moveTo>
                  <a:pt x="1635252" y="0"/>
                </a:moveTo>
                <a:lnTo>
                  <a:pt x="0" y="0"/>
                </a:lnTo>
                <a:lnTo>
                  <a:pt x="0" y="914400"/>
                </a:lnTo>
                <a:lnTo>
                  <a:pt x="1635252" y="914400"/>
                </a:lnTo>
                <a:lnTo>
                  <a:pt x="1635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204" y="4005071"/>
            <a:ext cx="1635760" cy="914400"/>
          </a:xfrm>
          <a:custGeom>
            <a:avLst/>
            <a:gdLst/>
            <a:ahLst/>
            <a:cxnLst/>
            <a:rect l="l" t="t" r="r" b="b"/>
            <a:pathLst>
              <a:path w="1635760" h="914400">
                <a:moveTo>
                  <a:pt x="0" y="914400"/>
                </a:moveTo>
                <a:lnTo>
                  <a:pt x="1635252" y="914400"/>
                </a:lnTo>
                <a:lnTo>
                  <a:pt x="163525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233" y="4170045"/>
            <a:ext cx="1263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REACTANCE  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DUL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03520" y="2029967"/>
            <a:ext cx="1562100" cy="890269"/>
          </a:xfrm>
          <a:custGeom>
            <a:avLst/>
            <a:gdLst/>
            <a:ahLst/>
            <a:cxnLst/>
            <a:rect l="l" t="t" r="r" b="b"/>
            <a:pathLst>
              <a:path w="1562100" h="890269">
                <a:moveTo>
                  <a:pt x="1562100" y="0"/>
                </a:moveTo>
                <a:lnTo>
                  <a:pt x="0" y="0"/>
                </a:lnTo>
                <a:lnTo>
                  <a:pt x="0" y="890015"/>
                </a:lnTo>
                <a:lnTo>
                  <a:pt x="1562100" y="890015"/>
                </a:lnTo>
                <a:lnTo>
                  <a:pt x="156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3520" y="2029967"/>
            <a:ext cx="1562100" cy="890269"/>
          </a:xfrm>
          <a:custGeom>
            <a:avLst/>
            <a:gdLst/>
            <a:ahLst/>
            <a:cxnLst/>
            <a:rect l="l" t="t" r="r" b="b"/>
            <a:pathLst>
              <a:path w="1562100" h="890269">
                <a:moveTo>
                  <a:pt x="0" y="890015"/>
                </a:moveTo>
                <a:lnTo>
                  <a:pt x="1562100" y="890015"/>
                </a:lnTo>
                <a:lnTo>
                  <a:pt x="1562100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5398" y="2182114"/>
            <a:ext cx="96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DIRECT  METHOD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91328" y="3788664"/>
            <a:ext cx="1490980" cy="914400"/>
          </a:xfrm>
          <a:custGeom>
            <a:avLst/>
            <a:gdLst/>
            <a:ahLst/>
            <a:cxnLst/>
            <a:rect l="l" t="t" r="r" b="b"/>
            <a:pathLst>
              <a:path w="1490979" h="914400">
                <a:moveTo>
                  <a:pt x="1490472" y="0"/>
                </a:moveTo>
                <a:lnTo>
                  <a:pt x="0" y="0"/>
                </a:lnTo>
                <a:lnTo>
                  <a:pt x="0" y="914400"/>
                </a:lnTo>
                <a:lnTo>
                  <a:pt x="1490472" y="914400"/>
                </a:lnTo>
                <a:lnTo>
                  <a:pt x="1490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1328" y="3788664"/>
            <a:ext cx="1490980" cy="914400"/>
          </a:xfrm>
          <a:custGeom>
            <a:avLst/>
            <a:gdLst/>
            <a:ahLst/>
            <a:cxnLst/>
            <a:rect l="l" t="t" r="r" b="b"/>
            <a:pathLst>
              <a:path w="1490979" h="914400">
                <a:moveTo>
                  <a:pt x="0" y="914400"/>
                </a:moveTo>
                <a:lnTo>
                  <a:pt x="1490472" y="914400"/>
                </a:lnTo>
                <a:lnTo>
                  <a:pt x="14904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96610" y="3954017"/>
            <a:ext cx="1285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ARMSTRONG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60192" y="4066032"/>
            <a:ext cx="1583690" cy="914400"/>
          </a:xfrm>
          <a:custGeom>
            <a:avLst/>
            <a:gdLst/>
            <a:ahLst/>
            <a:cxnLst/>
            <a:rect l="l" t="t" r="r" b="b"/>
            <a:pathLst>
              <a:path w="1583689" h="914400">
                <a:moveTo>
                  <a:pt x="1583435" y="0"/>
                </a:moveTo>
                <a:lnTo>
                  <a:pt x="0" y="0"/>
                </a:lnTo>
                <a:lnTo>
                  <a:pt x="0" y="914400"/>
                </a:lnTo>
                <a:lnTo>
                  <a:pt x="1583435" y="914400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0192" y="4066032"/>
            <a:ext cx="1583690" cy="914400"/>
          </a:xfrm>
          <a:custGeom>
            <a:avLst/>
            <a:gdLst/>
            <a:ahLst/>
            <a:cxnLst/>
            <a:rect l="l" t="t" r="r" b="b"/>
            <a:pathLst>
              <a:path w="1583689" h="914400">
                <a:moveTo>
                  <a:pt x="0" y="914400"/>
                </a:moveTo>
                <a:lnTo>
                  <a:pt x="1583435" y="914400"/>
                </a:lnTo>
                <a:lnTo>
                  <a:pt x="158343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20592" y="4231385"/>
            <a:ext cx="1264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VARACTOR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OD</a:t>
            </a:r>
            <a:r>
              <a:rPr sz="1800" spc="-10" dirty="0">
                <a:latin typeface="Trebuchet MS"/>
                <a:cs typeface="Trebuchet MS"/>
              </a:rPr>
              <a:t>U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18386" y="2974848"/>
            <a:ext cx="2522220" cy="1029969"/>
            <a:chOff x="1318386" y="2974848"/>
            <a:chExt cx="2522220" cy="1029969"/>
          </a:xfrm>
        </p:grpSpPr>
        <p:sp>
          <p:nvSpPr>
            <p:cNvPr id="19" name="object 19"/>
            <p:cNvSpPr/>
            <p:nvPr/>
          </p:nvSpPr>
          <p:spPr>
            <a:xfrm>
              <a:off x="2482722" y="2974848"/>
              <a:ext cx="103505" cy="457200"/>
            </a:xfrm>
            <a:custGeom>
              <a:avLst/>
              <a:gdLst/>
              <a:ahLst/>
              <a:cxnLst/>
              <a:rect l="l" t="t" r="r" b="b"/>
              <a:pathLst>
                <a:path w="103505" h="457200">
                  <a:moveTo>
                    <a:pt x="7112" y="361188"/>
                  </a:moveTo>
                  <a:lnTo>
                    <a:pt x="1015" y="364743"/>
                  </a:lnTo>
                  <a:lnTo>
                    <a:pt x="0" y="368553"/>
                  </a:lnTo>
                  <a:lnTo>
                    <a:pt x="51688" y="457200"/>
                  </a:lnTo>
                  <a:lnTo>
                    <a:pt x="59020" y="444626"/>
                  </a:lnTo>
                  <a:lnTo>
                    <a:pt x="45338" y="444626"/>
                  </a:lnTo>
                  <a:lnTo>
                    <a:pt x="45338" y="421204"/>
                  </a:lnTo>
                  <a:lnTo>
                    <a:pt x="10921" y="362203"/>
                  </a:lnTo>
                  <a:lnTo>
                    <a:pt x="7112" y="361188"/>
                  </a:lnTo>
                  <a:close/>
                </a:path>
                <a:path w="103505" h="457200">
                  <a:moveTo>
                    <a:pt x="45338" y="421204"/>
                  </a:moveTo>
                  <a:lnTo>
                    <a:pt x="45338" y="444626"/>
                  </a:lnTo>
                  <a:lnTo>
                    <a:pt x="58038" y="444626"/>
                  </a:lnTo>
                  <a:lnTo>
                    <a:pt x="58038" y="441451"/>
                  </a:lnTo>
                  <a:lnTo>
                    <a:pt x="46227" y="441451"/>
                  </a:lnTo>
                  <a:lnTo>
                    <a:pt x="51688" y="432090"/>
                  </a:lnTo>
                  <a:lnTo>
                    <a:pt x="45338" y="421204"/>
                  </a:lnTo>
                  <a:close/>
                </a:path>
                <a:path w="103505" h="457200">
                  <a:moveTo>
                    <a:pt x="96265" y="361188"/>
                  </a:moveTo>
                  <a:lnTo>
                    <a:pt x="92456" y="362203"/>
                  </a:lnTo>
                  <a:lnTo>
                    <a:pt x="58038" y="421204"/>
                  </a:lnTo>
                  <a:lnTo>
                    <a:pt x="58038" y="444626"/>
                  </a:lnTo>
                  <a:lnTo>
                    <a:pt x="59020" y="444626"/>
                  </a:lnTo>
                  <a:lnTo>
                    <a:pt x="103377" y="368553"/>
                  </a:lnTo>
                  <a:lnTo>
                    <a:pt x="102362" y="364743"/>
                  </a:lnTo>
                  <a:lnTo>
                    <a:pt x="96265" y="361188"/>
                  </a:lnTo>
                  <a:close/>
                </a:path>
                <a:path w="103505" h="457200">
                  <a:moveTo>
                    <a:pt x="51688" y="432090"/>
                  </a:moveTo>
                  <a:lnTo>
                    <a:pt x="46227" y="441451"/>
                  </a:lnTo>
                  <a:lnTo>
                    <a:pt x="57150" y="441451"/>
                  </a:lnTo>
                  <a:lnTo>
                    <a:pt x="51688" y="432090"/>
                  </a:lnTo>
                  <a:close/>
                </a:path>
                <a:path w="103505" h="457200">
                  <a:moveTo>
                    <a:pt x="58038" y="421204"/>
                  </a:moveTo>
                  <a:lnTo>
                    <a:pt x="51688" y="432090"/>
                  </a:lnTo>
                  <a:lnTo>
                    <a:pt x="57150" y="441451"/>
                  </a:lnTo>
                  <a:lnTo>
                    <a:pt x="58038" y="441451"/>
                  </a:lnTo>
                  <a:lnTo>
                    <a:pt x="58038" y="421204"/>
                  </a:lnTo>
                  <a:close/>
                </a:path>
                <a:path w="103505" h="457200">
                  <a:moveTo>
                    <a:pt x="58038" y="0"/>
                  </a:moveTo>
                  <a:lnTo>
                    <a:pt x="45338" y="0"/>
                  </a:lnTo>
                  <a:lnTo>
                    <a:pt x="45338" y="421204"/>
                  </a:lnTo>
                  <a:lnTo>
                    <a:pt x="51688" y="432090"/>
                  </a:lnTo>
                  <a:lnTo>
                    <a:pt x="58038" y="4212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0075" y="3432048"/>
              <a:ext cx="2419350" cy="0"/>
            </a:xfrm>
            <a:custGeom>
              <a:avLst/>
              <a:gdLst/>
              <a:ahLst/>
              <a:cxnLst/>
              <a:rect l="l" t="t" r="r" b="b"/>
              <a:pathLst>
                <a:path w="2419350">
                  <a:moveTo>
                    <a:pt x="0" y="0"/>
                  </a:moveTo>
                  <a:lnTo>
                    <a:pt x="241922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8387" y="3432047"/>
              <a:ext cx="2522220" cy="572770"/>
            </a:xfrm>
            <a:custGeom>
              <a:avLst/>
              <a:gdLst/>
              <a:ahLst/>
              <a:cxnLst/>
              <a:rect l="l" t="t" r="r" b="b"/>
              <a:pathLst>
                <a:path w="2522220" h="572770">
                  <a:moveTo>
                    <a:pt x="103378" y="436880"/>
                  </a:moveTo>
                  <a:lnTo>
                    <a:pt x="102362" y="432943"/>
                  </a:lnTo>
                  <a:lnTo>
                    <a:pt x="96266" y="429387"/>
                  </a:lnTo>
                  <a:lnTo>
                    <a:pt x="92456" y="430403"/>
                  </a:lnTo>
                  <a:lnTo>
                    <a:pt x="58039" y="489407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489407"/>
                  </a:lnTo>
                  <a:lnTo>
                    <a:pt x="10922" y="430403"/>
                  </a:lnTo>
                  <a:lnTo>
                    <a:pt x="7112" y="429387"/>
                  </a:lnTo>
                  <a:lnTo>
                    <a:pt x="1016" y="432943"/>
                  </a:lnTo>
                  <a:lnTo>
                    <a:pt x="0" y="436880"/>
                  </a:lnTo>
                  <a:lnTo>
                    <a:pt x="51689" y="525526"/>
                  </a:lnTo>
                  <a:lnTo>
                    <a:pt x="59093" y="512826"/>
                  </a:lnTo>
                  <a:lnTo>
                    <a:pt x="103378" y="436880"/>
                  </a:lnTo>
                  <a:close/>
                </a:path>
                <a:path w="2522220" h="572770">
                  <a:moveTo>
                    <a:pt x="2521966" y="483743"/>
                  </a:moveTo>
                  <a:lnTo>
                    <a:pt x="2520950" y="479806"/>
                  </a:lnTo>
                  <a:lnTo>
                    <a:pt x="2514854" y="476250"/>
                  </a:lnTo>
                  <a:lnTo>
                    <a:pt x="2511044" y="477266"/>
                  </a:lnTo>
                  <a:lnTo>
                    <a:pt x="2476627" y="536270"/>
                  </a:lnTo>
                  <a:lnTo>
                    <a:pt x="2476627" y="0"/>
                  </a:lnTo>
                  <a:lnTo>
                    <a:pt x="2463927" y="0"/>
                  </a:lnTo>
                  <a:lnTo>
                    <a:pt x="2463927" y="536270"/>
                  </a:lnTo>
                  <a:lnTo>
                    <a:pt x="2429510" y="477266"/>
                  </a:lnTo>
                  <a:lnTo>
                    <a:pt x="2425700" y="476250"/>
                  </a:lnTo>
                  <a:lnTo>
                    <a:pt x="2419604" y="479806"/>
                  </a:lnTo>
                  <a:lnTo>
                    <a:pt x="2418588" y="483743"/>
                  </a:lnTo>
                  <a:lnTo>
                    <a:pt x="2470277" y="572389"/>
                  </a:lnTo>
                  <a:lnTo>
                    <a:pt x="2477681" y="559689"/>
                  </a:lnTo>
                  <a:lnTo>
                    <a:pt x="2521966" y="483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985509" y="2897123"/>
            <a:ext cx="103505" cy="892175"/>
          </a:xfrm>
          <a:custGeom>
            <a:avLst/>
            <a:gdLst/>
            <a:ahLst/>
            <a:cxnLst/>
            <a:rect l="l" t="t" r="r" b="b"/>
            <a:pathLst>
              <a:path w="103504" h="892175">
                <a:moveTo>
                  <a:pt x="7112" y="795527"/>
                </a:moveTo>
                <a:lnTo>
                  <a:pt x="1015" y="799083"/>
                </a:lnTo>
                <a:lnTo>
                  <a:pt x="0" y="802894"/>
                </a:lnTo>
                <a:lnTo>
                  <a:pt x="1777" y="805942"/>
                </a:lnTo>
                <a:lnTo>
                  <a:pt x="51053" y="891920"/>
                </a:lnTo>
                <a:lnTo>
                  <a:pt x="58436" y="879475"/>
                </a:lnTo>
                <a:lnTo>
                  <a:pt x="44830" y="879348"/>
                </a:lnTo>
                <a:lnTo>
                  <a:pt x="45007" y="855871"/>
                </a:lnTo>
                <a:lnTo>
                  <a:pt x="12826" y="799719"/>
                </a:lnTo>
                <a:lnTo>
                  <a:pt x="11049" y="796670"/>
                </a:lnTo>
                <a:lnTo>
                  <a:pt x="7112" y="795527"/>
                </a:lnTo>
                <a:close/>
              </a:path>
              <a:path w="103504" h="892175">
                <a:moveTo>
                  <a:pt x="45007" y="855871"/>
                </a:moveTo>
                <a:lnTo>
                  <a:pt x="44830" y="879348"/>
                </a:lnTo>
                <a:lnTo>
                  <a:pt x="57530" y="879475"/>
                </a:lnTo>
                <a:lnTo>
                  <a:pt x="57555" y="876173"/>
                </a:lnTo>
                <a:lnTo>
                  <a:pt x="45719" y="876173"/>
                </a:lnTo>
                <a:lnTo>
                  <a:pt x="51269" y="866798"/>
                </a:lnTo>
                <a:lnTo>
                  <a:pt x="45007" y="855871"/>
                </a:lnTo>
                <a:close/>
              </a:path>
              <a:path w="103504" h="892175">
                <a:moveTo>
                  <a:pt x="96392" y="796289"/>
                </a:moveTo>
                <a:lnTo>
                  <a:pt x="57738" y="855871"/>
                </a:lnTo>
                <a:lnTo>
                  <a:pt x="57530" y="879475"/>
                </a:lnTo>
                <a:lnTo>
                  <a:pt x="58436" y="879475"/>
                </a:lnTo>
                <a:lnTo>
                  <a:pt x="101600" y="806703"/>
                </a:lnTo>
                <a:lnTo>
                  <a:pt x="103377" y="803782"/>
                </a:lnTo>
                <a:lnTo>
                  <a:pt x="102488" y="799845"/>
                </a:lnTo>
                <a:lnTo>
                  <a:pt x="96392" y="796289"/>
                </a:lnTo>
                <a:close/>
              </a:path>
              <a:path w="103504" h="892175">
                <a:moveTo>
                  <a:pt x="51269" y="866798"/>
                </a:moveTo>
                <a:lnTo>
                  <a:pt x="45719" y="876173"/>
                </a:lnTo>
                <a:lnTo>
                  <a:pt x="56641" y="876173"/>
                </a:lnTo>
                <a:lnTo>
                  <a:pt x="51269" y="866798"/>
                </a:lnTo>
                <a:close/>
              </a:path>
              <a:path w="103504" h="892175">
                <a:moveTo>
                  <a:pt x="57707" y="855922"/>
                </a:moveTo>
                <a:lnTo>
                  <a:pt x="51269" y="866798"/>
                </a:lnTo>
                <a:lnTo>
                  <a:pt x="56641" y="876173"/>
                </a:lnTo>
                <a:lnTo>
                  <a:pt x="57555" y="876173"/>
                </a:lnTo>
                <a:lnTo>
                  <a:pt x="57707" y="855922"/>
                </a:lnTo>
                <a:close/>
              </a:path>
              <a:path w="103504" h="892175">
                <a:moveTo>
                  <a:pt x="64135" y="0"/>
                </a:moveTo>
                <a:lnTo>
                  <a:pt x="51435" y="0"/>
                </a:lnTo>
                <a:lnTo>
                  <a:pt x="45007" y="855871"/>
                </a:lnTo>
                <a:lnTo>
                  <a:pt x="51269" y="866798"/>
                </a:lnTo>
                <a:lnTo>
                  <a:pt x="57707" y="855922"/>
                </a:lnTo>
                <a:lnTo>
                  <a:pt x="64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641984"/>
            <a:ext cx="350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DIRECT</a:t>
            </a:r>
            <a:r>
              <a:rPr sz="3600" b="0" spc="-140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METHOD-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264" y="3667505"/>
            <a:ext cx="594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mbria Math"/>
                <a:cs typeface="Cambria Math"/>
              </a:rPr>
              <a:t>𝜔</a:t>
            </a:r>
            <a:r>
              <a:rPr sz="1950" spc="15" baseline="-14957" dirty="0">
                <a:latin typeface="Cambria Math"/>
                <a:cs typeface="Cambria Math"/>
              </a:rPr>
              <a:t>𝐶</a:t>
            </a:r>
            <a:r>
              <a:rPr sz="1950" spc="40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29025" y="3834764"/>
            <a:ext cx="419100" cy="279400"/>
          </a:xfrm>
          <a:custGeom>
            <a:avLst/>
            <a:gdLst/>
            <a:ahLst/>
            <a:cxnLst/>
            <a:rect l="l" t="t" r="r" b="b"/>
            <a:pathLst>
              <a:path w="419100" h="279400">
                <a:moveTo>
                  <a:pt x="419100" y="59436"/>
                </a:moveTo>
                <a:lnTo>
                  <a:pt x="163576" y="59436"/>
                </a:lnTo>
                <a:lnTo>
                  <a:pt x="163576" y="59182"/>
                </a:lnTo>
                <a:lnTo>
                  <a:pt x="135128" y="59182"/>
                </a:lnTo>
                <a:lnTo>
                  <a:pt x="79883" y="249809"/>
                </a:lnTo>
                <a:lnTo>
                  <a:pt x="40513" y="163195"/>
                </a:lnTo>
                <a:lnTo>
                  <a:pt x="3937" y="179832"/>
                </a:lnTo>
                <a:lnTo>
                  <a:pt x="7366" y="188214"/>
                </a:lnTo>
                <a:lnTo>
                  <a:pt x="26289" y="179832"/>
                </a:lnTo>
                <a:lnTo>
                  <a:pt x="72517" y="279273"/>
                </a:lnTo>
                <a:lnTo>
                  <a:pt x="83312" y="279273"/>
                </a:lnTo>
                <a:lnTo>
                  <a:pt x="143383" y="74041"/>
                </a:lnTo>
                <a:lnTo>
                  <a:pt x="150876" y="74041"/>
                </a:lnTo>
                <a:lnTo>
                  <a:pt x="150876" y="74676"/>
                </a:lnTo>
                <a:lnTo>
                  <a:pt x="419100" y="74676"/>
                </a:lnTo>
                <a:lnTo>
                  <a:pt x="419100" y="59436"/>
                </a:lnTo>
                <a:close/>
              </a:path>
              <a:path w="419100" h="279400">
                <a:moveTo>
                  <a:pt x="419100" y="0"/>
                </a:moveTo>
                <a:lnTo>
                  <a:pt x="0" y="0"/>
                </a:lnTo>
                <a:lnTo>
                  <a:pt x="0" y="15240"/>
                </a:lnTo>
                <a:lnTo>
                  <a:pt x="419100" y="15240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4607" y="2949702"/>
            <a:ext cx="455676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Frequency of </a:t>
            </a:r>
            <a:r>
              <a:rPr sz="2400" spc="-5" dirty="0">
                <a:latin typeface="Trebuchet MS"/>
                <a:cs typeface="Trebuchet MS"/>
              </a:rPr>
              <a:t>oscillator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carrier</a:t>
            </a:r>
            <a:endParaRPr sz="2400">
              <a:latin typeface="Trebuchet MS"/>
              <a:cs typeface="Trebuchet MS"/>
            </a:endParaRPr>
          </a:p>
          <a:p>
            <a:pPr marL="13335" algn="ctr">
              <a:lnSpc>
                <a:spcPct val="100000"/>
              </a:lnSpc>
              <a:spcBef>
                <a:spcPts val="14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8090" y="3854957"/>
            <a:ext cx="28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𝐿𝐶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3603" y="3572255"/>
            <a:ext cx="6087110" cy="3008630"/>
            <a:chOff x="1403603" y="3572255"/>
            <a:chExt cx="6087110" cy="3008630"/>
          </a:xfrm>
        </p:grpSpPr>
        <p:sp>
          <p:nvSpPr>
            <p:cNvPr id="8" name="object 8"/>
            <p:cNvSpPr/>
            <p:nvPr/>
          </p:nvSpPr>
          <p:spPr>
            <a:xfrm>
              <a:off x="4796027" y="3572255"/>
              <a:ext cx="161544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8427" y="3724655"/>
              <a:ext cx="161544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0827" y="3877055"/>
              <a:ext cx="161544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3227" y="4029455"/>
              <a:ext cx="161544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05627" y="4181855"/>
              <a:ext cx="161544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8027" y="4334255"/>
              <a:ext cx="161544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0427" y="4486655"/>
              <a:ext cx="161544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2827" y="4639055"/>
              <a:ext cx="161544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3603" y="4294631"/>
              <a:ext cx="6086856" cy="2286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4612" y="1654556"/>
            <a:ext cx="59620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In direct method, the modulating (base band) </a:t>
            </a:r>
            <a:r>
              <a:rPr sz="2000" dirty="0">
                <a:latin typeface="Trebuchet MS"/>
                <a:cs typeface="Trebuchet MS"/>
              </a:rPr>
              <a:t>signal  </a:t>
            </a:r>
            <a:r>
              <a:rPr sz="2000" spc="-5" dirty="0">
                <a:latin typeface="Trebuchet MS"/>
                <a:cs typeface="Trebuchet MS"/>
              </a:rPr>
              <a:t>directly modulates the carrier .The carrier </a:t>
            </a:r>
            <a:r>
              <a:rPr sz="2000" dirty="0">
                <a:latin typeface="Trebuchet MS"/>
                <a:cs typeface="Trebuchet MS"/>
              </a:rPr>
              <a:t>signal </a:t>
            </a:r>
            <a:r>
              <a:rPr sz="2000" spc="-5" dirty="0">
                <a:latin typeface="Trebuchet MS"/>
                <a:cs typeface="Trebuchet MS"/>
              </a:rPr>
              <a:t>is  </a:t>
            </a:r>
            <a:r>
              <a:rPr sz="2000" dirty="0">
                <a:latin typeface="Trebuchet MS"/>
                <a:cs typeface="Trebuchet MS"/>
              </a:rPr>
              <a:t>generated </a:t>
            </a:r>
            <a:r>
              <a:rPr sz="2000" spc="-5" dirty="0">
                <a:latin typeface="Trebuchet MS"/>
                <a:cs typeface="Trebuchet MS"/>
              </a:rPr>
              <a:t>using </a:t>
            </a:r>
            <a:r>
              <a:rPr sz="2000" dirty="0">
                <a:latin typeface="Trebuchet MS"/>
                <a:cs typeface="Trebuchet MS"/>
              </a:rPr>
              <a:t>a LC oscillator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circuit.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2348483"/>
            <a:ext cx="1202690" cy="914400"/>
          </a:xfrm>
          <a:custGeom>
            <a:avLst/>
            <a:gdLst/>
            <a:ahLst/>
            <a:cxnLst/>
            <a:rect l="l" t="t" r="r" b="b"/>
            <a:pathLst>
              <a:path w="1202690" h="914400">
                <a:moveTo>
                  <a:pt x="1202436" y="0"/>
                </a:moveTo>
                <a:lnTo>
                  <a:pt x="0" y="0"/>
                </a:lnTo>
                <a:lnTo>
                  <a:pt x="0" y="914400"/>
                </a:lnTo>
                <a:lnTo>
                  <a:pt x="1202436" y="914400"/>
                </a:lnTo>
                <a:lnTo>
                  <a:pt x="1202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088" y="2348483"/>
            <a:ext cx="1202690" cy="914400"/>
          </a:xfrm>
          <a:custGeom>
            <a:avLst/>
            <a:gdLst/>
            <a:ahLst/>
            <a:cxnLst/>
            <a:rect l="l" t="t" r="r" b="b"/>
            <a:pathLst>
              <a:path w="1202690" h="914400">
                <a:moveTo>
                  <a:pt x="0" y="914400"/>
                </a:moveTo>
                <a:lnTo>
                  <a:pt x="1202436" y="914400"/>
                </a:lnTo>
                <a:lnTo>
                  <a:pt x="120243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7489" y="2513457"/>
            <a:ext cx="977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Crystal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sc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llat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9339" y="2493264"/>
            <a:ext cx="1347470" cy="719455"/>
          </a:xfrm>
          <a:custGeom>
            <a:avLst/>
            <a:gdLst/>
            <a:ahLst/>
            <a:cxnLst/>
            <a:rect l="l" t="t" r="r" b="b"/>
            <a:pathLst>
              <a:path w="1347470" h="719455">
                <a:moveTo>
                  <a:pt x="1347215" y="0"/>
                </a:moveTo>
                <a:lnTo>
                  <a:pt x="0" y="0"/>
                </a:lnTo>
                <a:lnTo>
                  <a:pt x="0" y="719327"/>
                </a:lnTo>
                <a:lnTo>
                  <a:pt x="1347215" y="719327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9339" y="2493264"/>
            <a:ext cx="1347470" cy="719455"/>
          </a:xfrm>
          <a:custGeom>
            <a:avLst/>
            <a:gdLst/>
            <a:ahLst/>
            <a:cxnLst/>
            <a:rect l="l" t="t" r="r" b="b"/>
            <a:pathLst>
              <a:path w="1347470" h="719455">
                <a:moveTo>
                  <a:pt x="0" y="719327"/>
                </a:moveTo>
                <a:lnTo>
                  <a:pt x="1347215" y="719327"/>
                </a:lnTo>
                <a:lnTo>
                  <a:pt x="1347215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4467" y="2560446"/>
            <a:ext cx="1078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phase  m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ulat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83964" y="2442972"/>
            <a:ext cx="1562100" cy="914400"/>
          </a:xfrm>
          <a:custGeom>
            <a:avLst/>
            <a:gdLst/>
            <a:ahLst/>
            <a:cxnLst/>
            <a:rect l="l" t="t" r="r" b="b"/>
            <a:pathLst>
              <a:path w="1562100" h="914400">
                <a:moveTo>
                  <a:pt x="1562100" y="0"/>
                </a:moveTo>
                <a:lnTo>
                  <a:pt x="0" y="0"/>
                </a:lnTo>
                <a:lnTo>
                  <a:pt x="0" y="914400"/>
                </a:lnTo>
                <a:lnTo>
                  <a:pt x="1562100" y="914400"/>
                </a:lnTo>
                <a:lnTo>
                  <a:pt x="156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3964" y="2442972"/>
            <a:ext cx="1562100" cy="914400"/>
          </a:xfrm>
          <a:custGeom>
            <a:avLst/>
            <a:gdLst/>
            <a:ahLst/>
            <a:cxnLst/>
            <a:rect l="l" t="t" r="r" b="b"/>
            <a:pathLst>
              <a:path w="1562100" h="914400">
                <a:moveTo>
                  <a:pt x="0" y="914400"/>
                </a:moveTo>
                <a:lnTo>
                  <a:pt x="1562100" y="914400"/>
                </a:lnTo>
                <a:lnTo>
                  <a:pt x="15621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0377" y="2607309"/>
            <a:ext cx="105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requ</a:t>
            </a:r>
            <a:r>
              <a:rPr sz="1800" spc="-5" dirty="0">
                <a:latin typeface="Trebuchet MS"/>
                <a:cs typeface="Trebuchet MS"/>
              </a:rPr>
              <a:t>ency 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ul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lier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1844" y="2537460"/>
            <a:ext cx="2124710" cy="891540"/>
          </a:xfrm>
          <a:custGeom>
            <a:avLst/>
            <a:gdLst/>
            <a:ahLst/>
            <a:cxnLst/>
            <a:rect l="l" t="t" r="r" b="b"/>
            <a:pathLst>
              <a:path w="2124709" h="891539">
                <a:moveTo>
                  <a:pt x="2124455" y="0"/>
                </a:moveTo>
                <a:lnTo>
                  <a:pt x="0" y="0"/>
                </a:lnTo>
                <a:lnTo>
                  <a:pt x="0" y="891539"/>
                </a:lnTo>
                <a:lnTo>
                  <a:pt x="2124455" y="891539"/>
                </a:lnTo>
                <a:lnTo>
                  <a:pt x="2124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1844" y="2537460"/>
            <a:ext cx="2124710" cy="891540"/>
          </a:xfrm>
          <a:custGeom>
            <a:avLst/>
            <a:gdLst/>
            <a:ahLst/>
            <a:cxnLst/>
            <a:rect l="l" t="t" r="r" b="b"/>
            <a:pathLst>
              <a:path w="2124709" h="891539">
                <a:moveTo>
                  <a:pt x="0" y="891539"/>
                </a:moveTo>
                <a:lnTo>
                  <a:pt x="2124455" y="891539"/>
                </a:lnTo>
                <a:lnTo>
                  <a:pt x="212445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09715" y="2828035"/>
            <a:ext cx="1653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Power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amplifier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4120" y="4091940"/>
            <a:ext cx="1248410" cy="848994"/>
          </a:xfrm>
          <a:custGeom>
            <a:avLst/>
            <a:gdLst/>
            <a:ahLst/>
            <a:cxnLst/>
            <a:rect l="l" t="t" r="r" b="b"/>
            <a:pathLst>
              <a:path w="1248410" h="848995">
                <a:moveTo>
                  <a:pt x="1248156" y="0"/>
                </a:moveTo>
                <a:lnTo>
                  <a:pt x="0" y="0"/>
                </a:lnTo>
                <a:lnTo>
                  <a:pt x="0" y="848868"/>
                </a:lnTo>
                <a:lnTo>
                  <a:pt x="1248156" y="848868"/>
                </a:lnTo>
                <a:lnTo>
                  <a:pt x="1248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4120" y="4091940"/>
            <a:ext cx="1248410" cy="848994"/>
          </a:xfrm>
          <a:custGeom>
            <a:avLst/>
            <a:gdLst/>
            <a:ahLst/>
            <a:cxnLst/>
            <a:rect l="l" t="t" r="r" b="b"/>
            <a:pathLst>
              <a:path w="1248410" h="848995">
                <a:moveTo>
                  <a:pt x="0" y="848868"/>
                </a:moveTo>
                <a:lnTo>
                  <a:pt x="1248156" y="848868"/>
                </a:lnTo>
                <a:lnTo>
                  <a:pt x="1248156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96285" y="4224020"/>
            <a:ext cx="691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Audio  </a:t>
            </a:r>
            <a:r>
              <a:rPr sz="1800" dirty="0">
                <a:latin typeface="Trebuchet MS"/>
                <a:cs typeface="Trebuchet MS"/>
              </a:rPr>
              <a:t>sou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ce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40763" y="1988820"/>
            <a:ext cx="7576184" cy="2095500"/>
            <a:chOff x="1540763" y="1988820"/>
            <a:chExt cx="7576184" cy="2095500"/>
          </a:xfrm>
        </p:grpSpPr>
        <p:sp>
          <p:nvSpPr>
            <p:cNvPr id="18" name="object 18"/>
            <p:cNvSpPr/>
            <p:nvPr/>
          </p:nvSpPr>
          <p:spPr>
            <a:xfrm>
              <a:off x="1548383" y="2566416"/>
              <a:ext cx="788035" cy="431800"/>
            </a:xfrm>
            <a:custGeom>
              <a:avLst/>
              <a:gdLst/>
              <a:ahLst/>
              <a:cxnLst/>
              <a:rect l="l" t="t" r="r" b="b"/>
              <a:pathLst>
                <a:path w="788035" h="431800">
                  <a:moveTo>
                    <a:pt x="572261" y="0"/>
                  </a:moveTo>
                  <a:lnTo>
                    <a:pt x="572261" y="107823"/>
                  </a:lnTo>
                  <a:lnTo>
                    <a:pt x="0" y="107823"/>
                  </a:lnTo>
                  <a:lnTo>
                    <a:pt x="0" y="323469"/>
                  </a:lnTo>
                  <a:lnTo>
                    <a:pt x="572261" y="323469"/>
                  </a:lnTo>
                  <a:lnTo>
                    <a:pt x="572261" y="431292"/>
                  </a:lnTo>
                  <a:lnTo>
                    <a:pt x="787908" y="215646"/>
                  </a:lnTo>
                  <a:lnTo>
                    <a:pt x="572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48383" y="2566416"/>
              <a:ext cx="788035" cy="431800"/>
            </a:xfrm>
            <a:custGeom>
              <a:avLst/>
              <a:gdLst/>
              <a:ahLst/>
              <a:cxnLst/>
              <a:rect l="l" t="t" r="r" b="b"/>
              <a:pathLst>
                <a:path w="788035" h="431800">
                  <a:moveTo>
                    <a:pt x="0" y="107823"/>
                  </a:moveTo>
                  <a:lnTo>
                    <a:pt x="572261" y="107823"/>
                  </a:lnTo>
                  <a:lnTo>
                    <a:pt x="572261" y="0"/>
                  </a:lnTo>
                  <a:lnTo>
                    <a:pt x="787908" y="215646"/>
                  </a:lnTo>
                  <a:lnTo>
                    <a:pt x="572261" y="431292"/>
                  </a:lnTo>
                  <a:lnTo>
                    <a:pt x="572261" y="323469"/>
                  </a:lnTo>
                  <a:lnTo>
                    <a:pt x="0" y="323469"/>
                  </a:lnTo>
                  <a:lnTo>
                    <a:pt x="0" y="107823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7891" y="2609088"/>
              <a:ext cx="568960" cy="388620"/>
            </a:xfrm>
            <a:custGeom>
              <a:avLst/>
              <a:gdLst/>
              <a:ahLst/>
              <a:cxnLst/>
              <a:rect l="l" t="t" r="r" b="b"/>
              <a:pathLst>
                <a:path w="568960" h="388619">
                  <a:moveTo>
                    <a:pt x="374142" y="0"/>
                  </a:moveTo>
                  <a:lnTo>
                    <a:pt x="374142" y="97154"/>
                  </a:lnTo>
                  <a:lnTo>
                    <a:pt x="0" y="97154"/>
                  </a:lnTo>
                  <a:lnTo>
                    <a:pt x="0" y="291464"/>
                  </a:lnTo>
                  <a:lnTo>
                    <a:pt x="374142" y="291464"/>
                  </a:lnTo>
                  <a:lnTo>
                    <a:pt x="374142" y="388620"/>
                  </a:lnTo>
                  <a:lnTo>
                    <a:pt x="568452" y="194310"/>
                  </a:lnTo>
                  <a:lnTo>
                    <a:pt x="374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07891" y="2609088"/>
              <a:ext cx="568960" cy="388620"/>
            </a:xfrm>
            <a:custGeom>
              <a:avLst/>
              <a:gdLst/>
              <a:ahLst/>
              <a:cxnLst/>
              <a:rect l="l" t="t" r="r" b="b"/>
              <a:pathLst>
                <a:path w="568960" h="388619">
                  <a:moveTo>
                    <a:pt x="0" y="97154"/>
                  </a:moveTo>
                  <a:lnTo>
                    <a:pt x="374142" y="97154"/>
                  </a:lnTo>
                  <a:lnTo>
                    <a:pt x="374142" y="0"/>
                  </a:lnTo>
                  <a:lnTo>
                    <a:pt x="568452" y="194310"/>
                  </a:lnTo>
                  <a:lnTo>
                    <a:pt x="374142" y="388620"/>
                  </a:lnTo>
                  <a:lnTo>
                    <a:pt x="374142" y="291464"/>
                  </a:lnTo>
                  <a:lnTo>
                    <a:pt x="0" y="291464"/>
                  </a:lnTo>
                  <a:lnTo>
                    <a:pt x="0" y="97154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399" y="2755392"/>
              <a:ext cx="502920" cy="242570"/>
            </a:xfrm>
            <a:custGeom>
              <a:avLst/>
              <a:gdLst/>
              <a:ahLst/>
              <a:cxnLst/>
              <a:rect l="l" t="t" r="r" b="b"/>
              <a:pathLst>
                <a:path w="502920" h="242569">
                  <a:moveTo>
                    <a:pt x="381762" y="0"/>
                  </a:moveTo>
                  <a:lnTo>
                    <a:pt x="381762" y="60579"/>
                  </a:lnTo>
                  <a:lnTo>
                    <a:pt x="0" y="60579"/>
                  </a:lnTo>
                  <a:lnTo>
                    <a:pt x="0" y="181737"/>
                  </a:lnTo>
                  <a:lnTo>
                    <a:pt x="381762" y="181737"/>
                  </a:lnTo>
                  <a:lnTo>
                    <a:pt x="381762" y="242316"/>
                  </a:lnTo>
                  <a:lnTo>
                    <a:pt x="502920" y="121158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7399" y="2755392"/>
              <a:ext cx="502920" cy="242570"/>
            </a:xfrm>
            <a:custGeom>
              <a:avLst/>
              <a:gdLst/>
              <a:ahLst/>
              <a:cxnLst/>
              <a:rect l="l" t="t" r="r" b="b"/>
              <a:pathLst>
                <a:path w="502920" h="242569">
                  <a:moveTo>
                    <a:pt x="0" y="60579"/>
                  </a:moveTo>
                  <a:lnTo>
                    <a:pt x="381762" y="60579"/>
                  </a:lnTo>
                  <a:lnTo>
                    <a:pt x="381762" y="0"/>
                  </a:lnTo>
                  <a:lnTo>
                    <a:pt x="502920" y="121158"/>
                  </a:lnTo>
                  <a:lnTo>
                    <a:pt x="381762" y="242316"/>
                  </a:lnTo>
                  <a:lnTo>
                    <a:pt x="381762" y="181737"/>
                  </a:lnTo>
                  <a:lnTo>
                    <a:pt x="0" y="181737"/>
                  </a:lnTo>
                  <a:lnTo>
                    <a:pt x="0" y="6057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8595" y="2060448"/>
              <a:ext cx="530860" cy="361315"/>
            </a:xfrm>
            <a:custGeom>
              <a:avLst/>
              <a:gdLst/>
              <a:ahLst/>
              <a:cxnLst/>
              <a:rect l="l" t="t" r="r" b="b"/>
              <a:pathLst>
                <a:path w="530859" h="361314">
                  <a:moveTo>
                    <a:pt x="530351" y="0"/>
                  </a:moveTo>
                  <a:lnTo>
                    <a:pt x="0" y="0"/>
                  </a:lnTo>
                  <a:lnTo>
                    <a:pt x="265175" y="361188"/>
                  </a:lnTo>
                  <a:lnTo>
                    <a:pt x="530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0683" y="2060448"/>
              <a:ext cx="588645" cy="1009015"/>
            </a:xfrm>
            <a:custGeom>
              <a:avLst/>
              <a:gdLst/>
              <a:ahLst/>
              <a:cxnLst/>
              <a:rect l="l" t="t" r="r" b="b"/>
              <a:pathLst>
                <a:path w="588645" h="1009014">
                  <a:moveTo>
                    <a:pt x="588264" y="0"/>
                  </a:moveTo>
                  <a:lnTo>
                    <a:pt x="323088" y="361188"/>
                  </a:lnTo>
                  <a:lnTo>
                    <a:pt x="57912" y="0"/>
                  </a:lnTo>
                  <a:lnTo>
                    <a:pt x="588264" y="0"/>
                  </a:lnTo>
                  <a:close/>
                </a:path>
                <a:path w="588645" h="1009014">
                  <a:moveTo>
                    <a:pt x="288036" y="937260"/>
                  </a:moveTo>
                  <a:lnTo>
                    <a:pt x="371856" y="937260"/>
                  </a:lnTo>
                  <a:lnTo>
                    <a:pt x="371856" y="324612"/>
                  </a:lnTo>
                  <a:lnTo>
                    <a:pt x="288036" y="324612"/>
                  </a:lnTo>
                  <a:lnTo>
                    <a:pt x="288036" y="937260"/>
                  </a:lnTo>
                  <a:close/>
                </a:path>
                <a:path w="588645" h="1009014">
                  <a:moveTo>
                    <a:pt x="0" y="1008888"/>
                  </a:moveTo>
                  <a:lnTo>
                    <a:pt x="371855" y="1008888"/>
                  </a:lnTo>
                  <a:lnTo>
                    <a:pt x="371855" y="911351"/>
                  </a:lnTo>
                  <a:lnTo>
                    <a:pt x="0" y="911351"/>
                  </a:lnTo>
                  <a:lnTo>
                    <a:pt x="0" y="100888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5308" y="3212592"/>
              <a:ext cx="335280" cy="864235"/>
            </a:xfrm>
            <a:custGeom>
              <a:avLst/>
              <a:gdLst/>
              <a:ahLst/>
              <a:cxnLst/>
              <a:rect l="l" t="t" r="r" b="b"/>
              <a:pathLst>
                <a:path w="335280" h="864235">
                  <a:moveTo>
                    <a:pt x="167640" y="0"/>
                  </a:moveTo>
                  <a:lnTo>
                    <a:pt x="0" y="167640"/>
                  </a:lnTo>
                  <a:lnTo>
                    <a:pt x="83819" y="167640"/>
                  </a:lnTo>
                  <a:lnTo>
                    <a:pt x="83819" y="864108"/>
                  </a:lnTo>
                  <a:lnTo>
                    <a:pt x="251460" y="864108"/>
                  </a:lnTo>
                  <a:lnTo>
                    <a:pt x="251460" y="167640"/>
                  </a:lnTo>
                  <a:lnTo>
                    <a:pt x="33528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5308" y="3212592"/>
              <a:ext cx="335280" cy="864235"/>
            </a:xfrm>
            <a:custGeom>
              <a:avLst/>
              <a:gdLst/>
              <a:ahLst/>
              <a:cxnLst/>
              <a:rect l="l" t="t" r="r" b="b"/>
              <a:pathLst>
                <a:path w="335280" h="864235">
                  <a:moveTo>
                    <a:pt x="0" y="167640"/>
                  </a:moveTo>
                  <a:lnTo>
                    <a:pt x="167640" y="0"/>
                  </a:lnTo>
                  <a:lnTo>
                    <a:pt x="335280" y="167640"/>
                  </a:lnTo>
                  <a:lnTo>
                    <a:pt x="251460" y="167640"/>
                  </a:lnTo>
                  <a:lnTo>
                    <a:pt x="251460" y="864108"/>
                  </a:lnTo>
                  <a:lnTo>
                    <a:pt x="83819" y="864108"/>
                  </a:lnTo>
                  <a:lnTo>
                    <a:pt x="83819" y="167640"/>
                  </a:lnTo>
                  <a:lnTo>
                    <a:pt x="0" y="16764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72611" y="1988819"/>
              <a:ext cx="2298065" cy="793115"/>
            </a:xfrm>
            <a:custGeom>
              <a:avLst/>
              <a:gdLst/>
              <a:ahLst/>
              <a:cxnLst/>
              <a:rect l="l" t="t" r="r" b="b"/>
              <a:pathLst>
                <a:path w="2298065" h="793114">
                  <a:moveTo>
                    <a:pt x="103378" y="613156"/>
                  </a:moveTo>
                  <a:lnTo>
                    <a:pt x="102362" y="609346"/>
                  </a:lnTo>
                  <a:lnTo>
                    <a:pt x="96266" y="605790"/>
                  </a:lnTo>
                  <a:lnTo>
                    <a:pt x="92456" y="606806"/>
                  </a:lnTo>
                  <a:lnTo>
                    <a:pt x="58039" y="665810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665810"/>
                  </a:lnTo>
                  <a:lnTo>
                    <a:pt x="10922" y="606806"/>
                  </a:lnTo>
                  <a:lnTo>
                    <a:pt x="7112" y="605790"/>
                  </a:lnTo>
                  <a:lnTo>
                    <a:pt x="1016" y="609346"/>
                  </a:lnTo>
                  <a:lnTo>
                    <a:pt x="0" y="613156"/>
                  </a:lnTo>
                  <a:lnTo>
                    <a:pt x="51689" y="701802"/>
                  </a:lnTo>
                  <a:lnTo>
                    <a:pt x="59016" y="689229"/>
                  </a:lnTo>
                  <a:lnTo>
                    <a:pt x="103378" y="613156"/>
                  </a:lnTo>
                  <a:close/>
                </a:path>
                <a:path w="2298065" h="793114">
                  <a:moveTo>
                    <a:pt x="2297938" y="704088"/>
                  </a:moveTo>
                  <a:lnTo>
                    <a:pt x="2296922" y="700151"/>
                  </a:lnTo>
                  <a:lnTo>
                    <a:pt x="2290826" y="696595"/>
                  </a:lnTo>
                  <a:lnTo>
                    <a:pt x="2287016" y="697738"/>
                  </a:lnTo>
                  <a:lnTo>
                    <a:pt x="2285238" y="700659"/>
                  </a:lnTo>
                  <a:lnTo>
                    <a:pt x="2252599" y="756615"/>
                  </a:lnTo>
                  <a:lnTo>
                    <a:pt x="2252599" y="71628"/>
                  </a:lnTo>
                  <a:lnTo>
                    <a:pt x="2239899" y="71628"/>
                  </a:lnTo>
                  <a:lnTo>
                    <a:pt x="2239899" y="756615"/>
                  </a:lnTo>
                  <a:lnTo>
                    <a:pt x="2207260" y="700659"/>
                  </a:lnTo>
                  <a:lnTo>
                    <a:pt x="2205482" y="697738"/>
                  </a:lnTo>
                  <a:lnTo>
                    <a:pt x="2201672" y="696595"/>
                  </a:lnTo>
                  <a:lnTo>
                    <a:pt x="2195576" y="700151"/>
                  </a:lnTo>
                  <a:lnTo>
                    <a:pt x="2194560" y="704088"/>
                  </a:lnTo>
                  <a:lnTo>
                    <a:pt x="2246249" y="792734"/>
                  </a:lnTo>
                  <a:lnTo>
                    <a:pt x="2253577" y="780161"/>
                  </a:lnTo>
                  <a:lnTo>
                    <a:pt x="2297938" y="704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FM</a:t>
            </a:r>
            <a:r>
              <a:rPr spc="-160" dirty="0"/>
              <a:t> </a:t>
            </a:r>
            <a:r>
              <a:rPr spc="-50" dirty="0"/>
              <a:t>Transmitters</a:t>
            </a:r>
          </a:p>
        </p:txBody>
      </p:sp>
      <p:sp>
        <p:nvSpPr>
          <p:cNvPr id="30" name="object 30"/>
          <p:cNvSpPr/>
          <p:nvPr/>
        </p:nvSpPr>
        <p:spPr>
          <a:xfrm>
            <a:off x="8520684" y="2385059"/>
            <a:ext cx="372110" cy="684530"/>
          </a:xfrm>
          <a:custGeom>
            <a:avLst/>
            <a:gdLst/>
            <a:ahLst/>
            <a:cxnLst/>
            <a:rect l="l" t="t" r="r" b="b"/>
            <a:pathLst>
              <a:path w="372109" h="684530">
                <a:moveTo>
                  <a:pt x="371856" y="0"/>
                </a:moveTo>
                <a:lnTo>
                  <a:pt x="288036" y="0"/>
                </a:lnTo>
                <a:lnTo>
                  <a:pt x="288036" y="586740"/>
                </a:lnTo>
                <a:lnTo>
                  <a:pt x="0" y="586740"/>
                </a:lnTo>
                <a:lnTo>
                  <a:pt x="0" y="684276"/>
                </a:lnTo>
                <a:lnTo>
                  <a:pt x="371843" y="684276"/>
                </a:lnTo>
                <a:lnTo>
                  <a:pt x="371843" y="612648"/>
                </a:lnTo>
                <a:lnTo>
                  <a:pt x="3718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15944" y="1656079"/>
            <a:ext cx="583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NB</a:t>
            </a:r>
            <a:r>
              <a:rPr sz="1800" spc="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76035" y="1727657"/>
            <a:ext cx="633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WBFM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02854" y="1718817"/>
            <a:ext cx="987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ANTENNA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336042"/>
            <a:ext cx="2945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Crystal</a:t>
            </a:r>
            <a:r>
              <a:rPr sz="2800" spc="-90" dirty="0"/>
              <a:t> </a:t>
            </a:r>
            <a:r>
              <a:rPr sz="2800" dirty="0"/>
              <a:t>oscillator-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8540" y="1005078"/>
            <a:ext cx="8184515" cy="51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Crystal oscillator </a:t>
            </a:r>
            <a:r>
              <a:rPr sz="2400" dirty="0">
                <a:latin typeface="Trebuchet MS"/>
                <a:cs typeface="Trebuchet MS"/>
              </a:rPr>
              <a:t>generates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stable </a:t>
            </a:r>
            <a:r>
              <a:rPr sz="2400" spc="-5" dirty="0">
                <a:latin typeface="Trebuchet MS"/>
                <a:cs typeface="Trebuchet MS"/>
              </a:rPr>
              <a:t>carrier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signal.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phase</a:t>
            </a:r>
            <a:r>
              <a:rPr sz="2800" b="1" spc="-15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modulator-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rebuchet MS"/>
              <a:cs typeface="Trebuchet MS"/>
            </a:endParaRPr>
          </a:p>
          <a:p>
            <a:pPr marL="212725" marR="508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phase </a:t>
            </a:r>
            <a:r>
              <a:rPr sz="2400" spc="-10" dirty="0">
                <a:latin typeface="Trebuchet MS"/>
                <a:cs typeface="Trebuchet MS"/>
              </a:rPr>
              <a:t>modulator </a:t>
            </a:r>
            <a:r>
              <a:rPr sz="2400" spc="-5" dirty="0">
                <a:latin typeface="Trebuchet MS"/>
                <a:cs typeface="Trebuchet MS"/>
              </a:rPr>
              <a:t>modulates the carrier </a:t>
            </a:r>
            <a:r>
              <a:rPr sz="2400" dirty="0">
                <a:latin typeface="Trebuchet MS"/>
                <a:cs typeface="Trebuchet MS"/>
              </a:rPr>
              <a:t>signal </a:t>
            </a:r>
            <a:r>
              <a:rPr sz="2400" spc="-5" dirty="0">
                <a:latin typeface="Trebuchet MS"/>
                <a:cs typeface="Trebuchet MS"/>
              </a:rPr>
              <a:t>and the  massage </a:t>
            </a:r>
            <a:r>
              <a:rPr sz="2400" dirty="0">
                <a:latin typeface="Trebuchet MS"/>
                <a:cs typeface="Trebuchet MS"/>
              </a:rPr>
              <a:t>signal </a:t>
            </a:r>
            <a:r>
              <a:rPr sz="2400" spc="-5" dirty="0">
                <a:latin typeface="Trebuchet MS"/>
                <a:cs typeface="Trebuchet MS"/>
              </a:rPr>
              <a:t>in the </a:t>
            </a:r>
            <a:r>
              <a:rPr sz="2400" dirty="0">
                <a:latin typeface="Trebuchet MS"/>
                <a:cs typeface="Trebuchet MS"/>
              </a:rPr>
              <a:t>low </a:t>
            </a:r>
            <a:r>
              <a:rPr sz="2400" spc="-5" dirty="0">
                <a:latin typeface="Trebuchet MS"/>
                <a:cs typeface="Trebuchet MS"/>
              </a:rPr>
              <a:t>power </a:t>
            </a:r>
            <a:r>
              <a:rPr sz="2400" dirty="0">
                <a:latin typeface="Trebuchet MS"/>
                <a:cs typeface="Trebuchet MS"/>
              </a:rPr>
              <a:t>range </a:t>
            </a:r>
            <a:r>
              <a:rPr sz="2400" spc="-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generate a  </a:t>
            </a:r>
            <a:r>
              <a:rPr sz="2400" spc="-5" dirty="0">
                <a:latin typeface="Trebuchet MS"/>
                <a:cs typeface="Trebuchet MS"/>
              </a:rPr>
              <a:t>narrowband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FM.</a:t>
            </a:r>
            <a:endParaRPr sz="2400">
              <a:latin typeface="Trebuchet MS"/>
              <a:cs typeface="Trebuchet MS"/>
            </a:endParaRPr>
          </a:p>
          <a:p>
            <a:pPr marL="15621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latin typeface="Trebuchet MS"/>
                <a:cs typeface="Trebuchet MS"/>
              </a:rPr>
              <a:t>Frequency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multiplier-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rebuchet MS"/>
              <a:cs typeface="Trebuchet MS"/>
            </a:endParaRPr>
          </a:p>
          <a:p>
            <a:pPr marL="300355" marR="572135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frequency multiplier is used to increase the  </a:t>
            </a:r>
            <a:r>
              <a:rPr sz="2400" dirty="0">
                <a:latin typeface="Trebuchet MS"/>
                <a:cs typeface="Trebuchet MS"/>
              </a:rPr>
              <a:t>frequency </a:t>
            </a:r>
            <a:r>
              <a:rPr sz="2400" spc="-10" dirty="0">
                <a:latin typeface="Trebuchet MS"/>
                <a:cs typeface="Trebuchet MS"/>
              </a:rPr>
              <a:t>deviation </a:t>
            </a:r>
            <a:r>
              <a:rPr sz="2400" spc="-5" dirty="0">
                <a:latin typeface="Trebuchet MS"/>
                <a:cs typeface="Trebuchet MS"/>
              </a:rPr>
              <a:t>and carrier </a:t>
            </a:r>
            <a:r>
              <a:rPr sz="2400" dirty="0">
                <a:latin typeface="Trebuchet MS"/>
                <a:cs typeface="Trebuchet MS"/>
              </a:rPr>
              <a:t>signal frequency </a:t>
            </a:r>
            <a:r>
              <a:rPr sz="2400" spc="-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a  </a:t>
            </a:r>
            <a:r>
              <a:rPr sz="2400" spc="-5" dirty="0">
                <a:latin typeface="Trebuchet MS"/>
                <a:cs typeface="Trebuchet MS"/>
              </a:rPr>
              <a:t>desired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level.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680" y="859281"/>
            <a:ext cx="2799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Power</a:t>
            </a:r>
            <a:r>
              <a:rPr sz="2800" spc="-40" dirty="0"/>
              <a:t> </a:t>
            </a:r>
            <a:r>
              <a:rPr sz="2800" spc="-5" dirty="0"/>
              <a:t>amplifier-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22680" y="1725295"/>
            <a:ext cx="7221220" cy="32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power amplifier </a:t>
            </a:r>
            <a:r>
              <a:rPr sz="2400" dirty="0">
                <a:latin typeface="Trebuchet MS"/>
                <a:cs typeface="Trebuchet MS"/>
              </a:rPr>
              <a:t>gives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required </a:t>
            </a:r>
            <a:r>
              <a:rPr sz="2400" spc="-5" dirty="0">
                <a:latin typeface="Trebuchet MS"/>
                <a:cs typeface="Trebuchet MS"/>
              </a:rPr>
              <a:t>power </a:t>
            </a:r>
            <a:r>
              <a:rPr sz="2400" dirty="0">
                <a:latin typeface="Trebuchet MS"/>
                <a:cs typeface="Trebuchet MS"/>
              </a:rPr>
              <a:t>level  </a:t>
            </a:r>
            <a:r>
              <a:rPr sz="2400" spc="-5" dirty="0">
                <a:latin typeface="Trebuchet MS"/>
                <a:cs typeface="Trebuchet MS"/>
              </a:rPr>
              <a:t>to the </a:t>
            </a:r>
            <a:r>
              <a:rPr sz="2400" dirty="0">
                <a:latin typeface="Trebuchet MS"/>
                <a:cs typeface="Trebuchet MS"/>
              </a:rPr>
              <a:t>signal </a:t>
            </a:r>
            <a:r>
              <a:rPr sz="2400" spc="-5" dirty="0">
                <a:latin typeface="Trebuchet MS"/>
                <a:cs typeface="Trebuchet MS"/>
              </a:rPr>
              <a:t>which passes through the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antenna.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10"/>
              </a:spcBef>
            </a:pPr>
            <a:r>
              <a:rPr sz="2800" b="1" spc="-5" dirty="0">
                <a:latin typeface="Trebuchet MS"/>
                <a:cs typeface="Trebuchet MS"/>
              </a:rPr>
              <a:t>Antenna-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rebuchet MS"/>
              <a:cs typeface="Trebuchet MS"/>
            </a:endParaRPr>
          </a:p>
          <a:p>
            <a:pPr marL="227965" marR="196215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Antenna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device which is used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sending and  receiving the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information.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207721"/>
            <a:ext cx="2753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rebuchet MS"/>
                <a:cs typeface="Trebuchet MS"/>
              </a:rPr>
              <a:t>FM</a:t>
            </a:r>
            <a:r>
              <a:rPr b="0" spc="-80" dirty="0">
                <a:latin typeface="Trebuchet MS"/>
                <a:cs typeface="Trebuchet MS"/>
              </a:rPr>
              <a:t> </a:t>
            </a:r>
            <a:r>
              <a:rPr b="0" spc="-25" dirty="0">
                <a:latin typeface="Trebuchet MS"/>
                <a:cs typeface="Trebuchet MS"/>
              </a:rPr>
              <a:t>Receiver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295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" y="1295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730" y="1323213"/>
            <a:ext cx="6178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RF</a:t>
            </a:r>
            <a:endParaRPr sz="18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tuned  </a:t>
            </a:r>
            <a:r>
              <a:rPr sz="1800" dirty="0">
                <a:latin typeface="Trebuchet MS"/>
                <a:cs typeface="Trebuchet MS"/>
              </a:rPr>
              <a:t>amp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9611" y="125882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9611" y="125882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3282" y="1560957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ixer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28288" y="125882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8288" y="125882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76496" y="1286078"/>
            <a:ext cx="617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tuned  </a:t>
            </a:r>
            <a:r>
              <a:rPr sz="1800" dirty="0">
                <a:latin typeface="Trebuchet MS"/>
                <a:cs typeface="Trebuchet MS"/>
              </a:rPr>
              <a:t>amp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91328" y="1295400"/>
            <a:ext cx="1165860" cy="914400"/>
          </a:xfrm>
          <a:custGeom>
            <a:avLst/>
            <a:gdLst/>
            <a:ahLst/>
            <a:cxnLst/>
            <a:rect l="l" t="t" r="r" b="b"/>
            <a:pathLst>
              <a:path w="1165860" h="914400">
                <a:moveTo>
                  <a:pt x="1165860" y="0"/>
                </a:moveTo>
                <a:lnTo>
                  <a:pt x="0" y="0"/>
                </a:lnTo>
                <a:lnTo>
                  <a:pt x="0" y="914400"/>
                </a:lnTo>
                <a:lnTo>
                  <a:pt x="1165860" y="914400"/>
                </a:lnTo>
                <a:lnTo>
                  <a:pt x="1165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1328" y="1295400"/>
            <a:ext cx="1165860" cy="914400"/>
          </a:xfrm>
          <a:custGeom>
            <a:avLst/>
            <a:gdLst/>
            <a:ahLst/>
            <a:cxnLst/>
            <a:rect l="l" t="t" r="r" b="b"/>
            <a:pathLst>
              <a:path w="1165860" h="914400">
                <a:moveTo>
                  <a:pt x="0" y="914400"/>
                </a:moveTo>
                <a:lnTo>
                  <a:pt x="1165860" y="914400"/>
                </a:lnTo>
                <a:lnTo>
                  <a:pt x="116586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17007" y="1597533"/>
            <a:ext cx="71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li</a:t>
            </a:r>
            <a:r>
              <a:rPr sz="1800" spc="1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88252" y="1258824"/>
            <a:ext cx="1152525" cy="914400"/>
          </a:xfrm>
          <a:custGeom>
            <a:avLst/>
            <a:gdLst/>
            <a:ahLst/>
            <a:cxnLst/>
            <a:rect l="l" t="t" r="r" b="b"/>
            <a:pathLst>
              <a:path w="1152525" h="914400">
                <a:moveTo>
                  <a:pt x="1152144" y="0"/>
                </a:moveTo>
                <a:lnTo>
                  <a:pt x="0" y="0"/>
                </a:lnTo>
                <a:lnTo>
                  <a:pt x="0" y="914400"/>
                </a:lnTo>
                <a:lnTo>
                  <a:pt x="1152144" y="914400"/>
                </a:lnTo>
                <a:lnTo>
                  <a:pt x="1152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8252" y="1258824"/>
            <a:ext cx="1152525" cy="914400"/>
          </a:xfrm>
          <a:custGeom>
            <a:avLst/>
            <a:gdLst/>
            <a:ahLst/>
            <a:cxnLst/>
            <a:rect l="l" t="t" r="r" b="b"/>
            <a:pathLst>
              <a:path w="1152525" h="914400">
                <a:moveTo>
                  <a:pt x="0" y="914400"/>
                </a:moveTo>
                <a:lnTo>
                  <a:pt x="1152144" y="914400"/>
                </a:lnTo>
                <a:lnTo>
                  <a:pt x="115214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98995" y="1423796"/>
            <a:ext cx="9315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mi</a:t>
            </a:r>
            <a:r>
              <a:rPr sz="1800" dirty="0">
                <a:latin typeface="Trebuchet MS"/>
                <a:cs typeface="Trebuchet MS"/>
              </a:rPr>
              <a:t>-  </a:t>
            </a:r>
            <a:r>
              <a:rPr sz="1800" spc="-5" dirty="0">
                <a:latin typeface="Trebuchet MS"/>
                <a:cs typeface="Trebuchet MS"/>
              </a:rPr>
              <a:t>nator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5855" y="3695700"/>
            <a:ext cx="1346200" cy="914400"/>
          </a:xfrm>
          <a:custGeom>
            <a:avLst/>
            <a:gdLst/>
            <a:ahLst/>
            <a:cxnLst/>
            <a:rect l="l" t="t" r="r" b="b"/>
            <a:pathLst>
              <a:path w="1346200" h="914400">
                <a:moveTo>
                  <a:pt x="1345692" y="0"/>
                </a:moveTo>
                <a:lnTo>
                  <a:pt x="0" y="0"/>
                </a:lnTo>
                <a:lnTo>
                  <a:pt x="0" y="914400"/>
                </a:lnTo>
                <a:lnTo>
                  <a:pt x="1345692" y="914400"/>
                </a:lnTo>
                <a:lnTo>
                  <a:pt x="1345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5855" y="3695700"/>
            <a:ext cx="1346200" cy="914400"/>
          </a:xfrm>
          <a:custGeom>
            <a:avLst/>
            <a:gdLst/>
            <a:ahLst/>
            <a:cxnLst/>
            <a:rect l="l" t="t" r="r" b="b"/>
            <a:pathLst>
              <a:path w="1346200" h="914400">
                <a:moveTo>
                  <a:pt x="0" y="914400"/>
                </a:moveTo>
                <a:lnTo>
                  <a:pt x="1345692" y="914400"/>
                </a:lnTo>
                <a:lnTo>
                  <a:pt x="134569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81529" y="3860419"/>
            <a:ext cx="97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57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Local  </a:t>
            </a:r>
            <a:r>
              <a:rPr sz="1800" dirty="0">
                <a:latin typeface="Trebuchet MS"/>
                <a:cs typeface="Trebuchet MS"/>
              </a:rPr>
              <a:t>oscillator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85488" y="2953511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0"/>
                </a:moveTo>
                <a:lnTo>
                  <a:pt x="0" y="0"/>
                </a:lnTo>
                <a:lnTo>
                  <a:pt x="0" y="914400"/>
                </a:lnTo>
                <a:lnTo>
                  <a:pt x="1143000" y="914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5488" y="2953511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0"/>
                </a:moveTo>
                <a:lnTo>
                  <a:pt x="1143000" y="914400"/>
                </a:lnTo>
                <a:lnTo>
                  <a:pt x="1143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34585" y="3117596"/>
            <a:ext cx="843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74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y</a:t>
            </a:r>
            <a:r>
              <a:rPr sz="1800" spc="-5" dirty="0">
                <a:latin typeface="Trebuchet MS"/>
                <a:cs typeface="Trebuchet MS"/>
              </a:rPr>
              <a:t>ed  </a:t>
            </a:r>
            <a:r>
              <a:rPr sz="1800" spc="-10" dirty="0">
                <a:latin typeface="Trebuchet MS"/>
                <a:cs typeface="Trebuchet MS"/>
              </a:rPr>
              <a:t>AGC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88252" y="2176272"/>
            <a:ext cx="1152525" cy="429895"/>
          </a:xfrm>
          <a:custGeom>
            <a:avLst/>
            <a:gdLst/>
            <a:ahLst/>
            <a:cxnLst/>
            <a:rect l="l" t="t" r="r" b="b"/>
            <a:pathLst>
              <a:path w="1152525" h="429894">
                <a:moveTo>
                  <a:pt x="1152144" y="0"/>
                </a:moveTo>
                <a:lnTo>
                  <a:pt x="0" y="0"/>
                </a:lnTo>
                <a:lnTo>
                  <a:pt x="0" y="429767"/>
                </a:lnTo>
                <a:lnTo>
                  <a:pt x="1152144" y="429767"/>
                </a:lnTo>
                <a:lnTo>
                  <a:pt x="1152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8252" y="2176272"/>
            <a:ext cx="1152525" cy="429895"/>
          </a:xfrm>
          <a:custGeom>
            <a:avLst/>
            <a:gdLst/>
            <a:ahLst/>
            <a:cxnLst/>
            <a:rect l="l" t="t" r="r" b="b"/>
            <a:pathLst>
              <a:path w="1152525" h="429894">
                <a:moveTo>
                  <a:pt x="0" y="429767"/>
                </a:moveTo>
                <a:lnTo>
                  <a:pt x="1152144" y="429767"/>
                </a:lnTo>
                <a:lnTo>
                  <a:pt x="1152144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56806" y="2235834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FC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61731" y="2781300"/>
            <a:ext cx="1202690" cy="914400"/>
          </a:xfrm>
          <a:custGeom>
            <a:avLst/>
            <a:gdLst/>
            <a:ahLst/>
            <a:cxnLst/>
            <a:rect l="l" t="t" r="r" b="b"/>
            <a:pathLst>
              <a:path w="1202690" h="914400">
                <a:moveTo>
                  <a:pt x="1202435" y="0"/>
                </a:moveTo>
                <a:lnTo>
                  <a:pt x="0" y="0"/>
                </a:lnTo>
                <a:lnTo>
                  <a:pt x="0" y="914400"/>
                </a:lnTo>
                <a:lnTo>
                  <a:pt x="1202435" y="914400"/>
                </a:lnTo>
                <a:lnTo>
                  <a:pt x="1202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61731" y="2781300"/>
            <a:ext cx="1202690" cy="914400"/>
          </a:xfrm>
          <a:custGeom>
            <a:avLst/>
            <a:gdLst/>
            <a:ahLst/>
            <a:cxnLst/>
            <a:rect l="l" t="t" r="r" b="b"/>
            <a:pathLst>
              <a:path w="1202690" h="914400">
                <a:moveTo>
                  <a:pt x="0" y="914400"/>
                </a:moveTo>
                <a:lnTo>
                  <a:pt x="1202435" y="914400"/>
                </a:lnTo>
                <a:lnTo>
                  <a:pt x="1202435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988554" y="2808478"/>
            <a:ext cx="755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7785" indent="-40005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Vol.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&amp;  </a:t>
            </a:r>
            <a:r>
              <a:rPr sz="1800" spc="-25" dirty="0">
                <a:latin typeface="Trebuchet MS"/>
                <a:cs typeface="Trebuchet MS"/>
              </a:rPr>
              <a:t>TONE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cont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59852" y="1295400"/>
            <a:ext cx="1126490" cy="881380"/>
          </a:xfrm>
          <a:custGeom>
            <a:avLst/>
            <a:gdLst/>
            <a:ahLst/>
            <a:cxnLst/>
            <a:rect l="l" t="t" r="r" b="b"/>
            <a:pathLst>
              <a:path w="1126490" h="881380">
                <a:moveTo>
                  <a:pt x="1126236" y="0"/>
                </a:moveTo>
                <a:lnTo>
                  <a:pt x="0" y="0"/>
                </a:lnTo>
                <a:lnTo>
                  <a:pt x="0" y="880872"/>
                </a:lnTo>
                <a:lnTo>
                  <a:pt x="1126236" y="880872"/>
                </a:lnTo>
                <a:lnTo>
                  <a:pt x="1126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9852" y="1295400"/>
            <a:ext cx="1126490" cy="881380"/>
          </a:xfrm>
          <a:custGeom>
            <a:avLst/>
            <a:gdLst/>
            <a:ahLst/>
            <a:cxnLst/>
            <a:rect l="l" t="t" r="r" b="b"/>
            <a:pathLst>
              <a:path w="1126490" h="881380">
                <a:moveTo>
                  <a:pt x="0" y="880872"/>
                </a:moveTo>
                <a:lnTo>
                  <a:pt x="1126236" y="880872"/>
                </a:lnTo>
                <a:lnTo>
                  <a:pt x="1126236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41005" y="1443050"/>
            <a:ext cx="964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De-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23631" y="4245864"/>
            <a:ext cx="1097280" cy="914400"/>
          </a:xfrm>
          <a:custGeom>
            <a:avLst/>
            <a:gdLst/>
            <a:ahLst/>
            <a:cxnLst/>
            <a:rect l="l" t="t" r="r" b="b"/>
            <a:pathLst>
              <a:path w="1097279" h="914400">
                <a:moveTo>
                  <a:pt x="1097279" y="0"/>
                </a:moveTo>
                <a:lnTo>
                  <a:pt x="0" y="0"/>
                </a:lnTo>
                <a:lnTo>
                  <a:pt x="0" y="914400"/>
                </a:lnTo>
                <a:lnTo>
                  <a:pt x="1097279" y="914400"/>
                </a:lnTo>
                <a:lnTo>
                  <a:pt x="1097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3631" y="4245864"/>
            <a:ext cx="1097280" cy="914400"/>
          </a:xfrm>
          <a:custGeom>
            <a:avLst/>
            <a:gdLst/>
            <a:ahLst/>
            <a:cxnLst/>
            <a:rect l="l" t="t" r="r" b="b"/>
            <a:pathLst>
              <a:path w="1097279" h="914400">
                <a:moveTo>
                  <a:pt x="0" y="914400"/>
                </a:moveTo>
                <a:lnTo>
                  <a:pt x="1097279" y="914400"/>
                </a:lnTo>
                <a:lnTo>
                  <a:pt x="109727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949565" y="4410913"/>
            <a:ext cx="648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Power</a:t>
            </a:r>
            <a:endParaRPr sz="18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amp.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3631" y="774191"/>
            <a:ext cx="8724900" cy="5864860"/>
            <a:chOff x="103631" y="774191"/>
            <a:chExt cx="8724900" cy="5864860"/>
          </a:xfrm>
        </p:grpSpPr>
        <p:sp>
          <p:nvSpPr>
            <p:cNvPr id="37" name="object 37"/>
            <p:cNvSpPr/>
            <p:nvPr/>
          </p:nvSpPr>
          <p:spPr>
            <a:xfrm>
              <a:off x="1493520" y="1493519"/>
              <a:ext cx="736600" cy="464820"/>
            </a:xfrm>
            <a:custGeom>
              <a:avLst/>
              <a:gdLst/>
              <a:ahLst/>
              <a:cxnLst/>
              <a:rect l="l" t="t" r="r" b="b"/>
              <a:pathLst>
                <a:path w="736600" h="464819">
                  <a:moveTo>
                    <a:pt x="503681" y="0"/>
                  </a:moveTo>
                  <a:lnTo>
                    <a:pt x="503681" y="116204"/>
                  </a:lnTo>
                  <a:lnTo>
                    <a:pt x="0" y="116204"/>
                  </a:lnTo>
                  <a:lnTo>
                    <a:pt x="0" y="348614"/>
                  </a:lnTo>
                  <a:lnTo>
                    <a:pt x="503681" y="348614"/>
                  </a:lnTo>
                  <a:lnTo>
                    <a:pt x="503681" y="464819"/>
                  </a:lnTo>
                  <a:lnTo>
                    <a:pt x="736092" y="232409"/>
                  </a:lnTo>
                  <a:lnTo>
                    <a:pt x="503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93520" y="1493519"/>
              <a:ext cx="736600" cy="464820"/>
            </a:xfrm>
            <a:custGeom>
              <a:avLst/>
              <a:gdLst/>
              <a:ahLst/>
              <a:cxnLst/>
              <a:rect l="l" t="t" r="r" b="b"/>
              <a:pathLst>
                <a:path w="736600" h="464819">
                  <a:moveTo>
                    <a:pt x="0" y="116204"/>
                  </a:moveTo>
                  <a:lnTo>
                    <a:pt x="503681" y="116204"/>
                  </a:lnTo>
                  <a:lnTo>
                    <a:pt x="503681" y="0"/>
                  </a:lnTo>
                  <a:lnTo>
                    <a:pt x="736092" y="232409"/>
                  </a:lnTo>
                  <a:lnTo>
                    <a:pt x="503681" y="464819"/>
                  </a:lnTo>
                  <a:lnTo>
                    <a:pt x="503681" y="348614"/>
                  </a:lnTo>
                  <a:lnTo>
                    <a:pt x="0" y="348614"/>
                  </a:lnTo>
                  <a:lnTo>
                    <a:pt x="0" y="116204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4011" y="1473708"/>
              <a:ext cx="662940" cy="424180"/>
            </a:xfrm>
            <a:custGeom>
              <a:avLst/>
              <a:gdLst/>
              <a:ahLst/>
              <a:cxnLst/>
              <a:rect l="l" t="t" r="r" b="b"/>
              <a:pathLst>
                <a:path w="662939" h="424180">
                  <a:moveTo>
                    <a:pt x="451103" y="0"/>
                  </a:moveTo>
                  <a:lnTo>
                    <a:pt x="451103" y="105917"/>
                  </a:lnTo>
                  <a:lnTo>
                    <a:pt x="0" y="105917"/>
                  </a:lnTo>
                  <a:lnTo>
                    <a:pt x="0" y="317753"/>
                  </a:lnTo>
                  <a:lnTo>
                    <a:pt x="451103" y="317753"/>
                  </a:lnTo>
                  <a:lnTo>
                    <a:pt x="451103" y="423671"/>
                  </a:lnTo>
                  <a:lnTo>
                    <a:pt x="662939" y="21183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4011" y="1473708"/>
              <a:ext cx="662940" cy="424180"/>
            </a:xfrm>
            <a:custGeom>
              <a:avLst/>
              <a:gdLst/>
              <a:ahLst/>
              <a:cxnLst/>
              <a:rect l="l" t="t" r="r" b="b"/>
              <a:pathLst>
                <a:path w="662939" h="424180">
                  <a:moveTo>
                    <a:pt x="0" y="105917"/>
                  </a:moveTo>
                  <a:lnTo>
                    <a:pt x="451103" y="105917"/>
                  </a:lnTo>
                  <a:lnTo>
                    <a:pt x="451103" y="0"/>
                  </a:lnTo>
                  <a:lnTo>
                    <a:pt x="662939" y="211836"/>
                  </a:lnTo>
                  <a:lnTo>
                    <a:pt x="451103" y="423671"/>
                  </a:lnTo>
                  <a:lnTo>
                    <a:pt x="451103" y="317753"/>
                  </a:lnTo>
                  <a:lnTo>
                    <a:pt x="0" y="317753"/>
                  </a:lnTo>
                  <a:lnTo>
                    <a:pt x="0" y="10591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42687" y="1510283"/>
              <a:ext cx="548640" cy="387350"/>
            </a:xfrm>
            <a:custGeom>
              <a:avLst/>
              <a:gdLst/>
              <a:ahLst/>
              <a:cxnLst/>
              <a:rect l="l" t="t" r="r" b="b"/>
              <a:pathLst>
                <a:path w="548639" h="387350">
                  <a:moveTo>
                    <a:pt x="355091" y="0"/>
                  </a:moveTo>
                  <a:lnTo>
                    <a:pt x="355091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355091" y="290321"/>
                  </a:lnTo>
                  <a:lnTo>
                    <a:pt x="355091" y="387095"/>
                  </a:lnTo>
                  <a:lnTo>
                    <a:pt x="548639" y="193548"/>
                  </a:lnTo>
                  <a:lnTo>
                    <a:pt x="355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42687" y="1510283"/>
              <a:ext cx="548640" cy="387350"/>
            </a:xfrm>
            <a:custGeom>
              <a:avLst/>
              <a:gdLst/>
              <a:ahLst/>
              <a:cxnLst/>
              <a:rect l="l" t="t" r="r" b="b"/>
              <a:pathLst>
                <a:path w="548639" h="387350">
                  <a:moveTo>
                    <a:pt x="0" y="96774"/>
                  </a:moveTo>
                  <a:lnTo>
                    <a:pt x="355091" y="96774"/>
                  </a:lnTo>
                  <a:lnTo>
                    <a:pt x="355091" y="0"/>
                  </a:lnTo>
                  <a:lnTo>
                    <a:pt x="548639" y="193548"/>
                  </a:lnTo>
                  <a:lnTo>
                    <a:pt x="355091" y="387095"/>
                  </a:lnTo>
                  <a:lnTo>
                    <a:pt x="355091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44996" y="1510283"/>
              <a:ext cx="167640" cy="340360"/>
            </a:xfrm>
            <a:custGeom>
              <a:avLst/>
              <a:gdLst/>
              <a:ahLst/>
              <a:cxnLst/>
              <a:rect l="l" t="t" r="r" b="b"/>
              <a:pathLst>
                <a:path w="167640" h="340360">
                  <a:moveTo>
                    <a:pt x="83820" y="0"/>
                  </a:moveTo>
                  <a:lnTo>
                    <a:pt x="83820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83820" y="254888"/>
                  </a:lnTo>
                  <a:lnTo>
                    <a:pt x="83820" y="339851"/>
                  </a:lnTo>
                  <a:lnTo>
                    <a:pt x="167639" y="169925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4996" y="1510283"/>
              <a:ext cx="167640" cy="340360"/>
            </a:xfrm>
            <a:custGeom>
              <a:avLst/>
              <a:gdLst/>
              <a:ahLst/>
              <a:cxnLst/>
              <a:rect l="l" t="t" r="r" b="b"/>
              <a:pathLst>
                <a:path w="167640" h="340360">
                  <a:moveTo>
                    <a:pt x="0" y="84962"/>
                  </a:moveTo>
                  <a:lnTo>
                    <a:pt x="83820" y="84962"/>
                  </a:lnTo>
                  <a:lnTo>
                    <a:pt x="83820" y="0"/>
                  </a:lnTo>
                  <a:lnTo>
                    <a:pt x="167639" y="169925"/>
                  </a:lnTo>
                  <a:lnTo>
                    <a:pt x="83820" y="339851"/>
                  </a:lnTo>
                  <a:lnTo>
                    <a:pt x="83820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40396" y="1510283"/>
              <a:ext cx="219710" cy="387350"/>
            </a:xfrm>
            <a:custGeom>
              <a:avLst/>
              <a:gdLst/>
              <a:ahLst/>
              <a:cxnLst/>
              <a:rect l="l" t="t" r="r" b="b"/>
              <a:pathLst>
                <a:path w="219709" h="387350">
                  <a:moveTo>
                    <a:pt x="109727" y="0"/>
                  </a:moveTo>
                  <a:lnTo>
                    <a:pt x="109727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109727" y="290321"/>
                  </a:lnTo>
                  <a:lnTo>
                    <a:pt x="109727" y="387095"/>
                  </a:lnTo>
                  <a:lnTo>
                    <a:pt x="219455" y="19354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40396" y="1510283"/>
              <a:ext cx="219710" cy="387350"/>
            </a:xfrm>
            <a:custGeom>
              <a:avLst/>
              <a:gdLst/>
              <a:ahLst/>
              <a:cxnLst/>
              <a:rect l="l" t="t" r="r" b="b"/>
              <a:pathLst>
                <a:path w="219709" h="387350">
                  <a:moveTo>
                    <a:pt x="0" y="96774"/>
                  </a:moveTo>
                  <a:lnTo>
                    <a:pt x="109727" y="96774"/>
                  </a:lnTo>
                  <a:lnTo>
                    <a:pt x="109727" y="0"/>
                  </a:lnTo>
                  <a:lnTo>
                    <a:pt x="219455" y="193548"/>
                  </a:lnTo>
                  <a:lnTo>
                    <a:pt x="109727" y="387095"/>
                  </a:lnTo>
                  <a:lnTo>
                    <a:pt x="109727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11312" y="2209800"/>
              <a:ext cx="321945" cy="571500"/>
            </a:xfrm>
            <a:custGeom>
              <a:avLst/>
              <a:gdLst/>
              <a:ahLst/>
              <a:cxnLst/>
              <a:rect l="l" t="t" r="r" b="b"/>
              <a:pathLst>
                <a:path w="321945" h="571500">
                  <a:moveTo>
                    <a:pt x="241173" y="0"/>
                  </a:moveTo>
                  <a:lnTo>
                    <a:pt x="80391" y="0"/>
                  </a:lnTo>
                  <a:lnTo>
                    <a:pt x="80391" y="410717"/>
                  </a:lnTo>
                  <a:lnTo>
                    <a:pt x="0" y="410717"/>
                  </a:lnTo>
                  <a:lnTo>
                    <a:pt x="160782" y="571500"/>
                  </a:lnTo>
                  <a:lnTo>
                    <a:pt x="321564" y="410717"/>
                  </a:lnTo>
                  <a:lnTo>
                    <a:pt x="241173" y="410717"/>
                  </a:lnTo>
                  <a:lnTo>
                    <a:pt x="2411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11312" y="2209800"/>
              <a:ext cx="321945" cy="571500"/>
            </a:xfrm>
            <a:custGeom>
              <a:avLst/>
              <a:gdLst/>
              <a:ahLst/>
              <a:cxnLst/>
              <a:rect l="l" t="t" r="r" b="b"/>
              <a:pathLst>
                <a:path w="321945" h="571500">
                  <a:moveTo>
                    <a:pt x="0" y="410717"/>
                  </a:moveTo>
                  <a:lnTo>
                    <a:pt x="80391" y="410717"/>
                  </a:lnTo>
                  <a:lnTo>
                    <a:pt x="80391" y="0"/>
                  </a:lnTo>
                  <a:lnTo>
                    <a:pt x="241173" y="0"/>
                  </a:lnTo>
                  <a:lnTo>
                    <a:pt x="241173" y="410717"/>
                  </a:lnTo>
                  <a:lnTo>
                    <a:pt x="321564" y="410717"/>
                  </a:lnTo>
                  <a:lnTo>
                    <a:pt x="160782" y="571500"/>
                  </a:lnTo>
                  <a:lnTo>
                    <a:pt x="0" y="41071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87867" y="3695699"/>
              <a:ext cx="445134" cy="550545"/>
            </a:xfrm>
            <a:custGeom>
              <a:avLst/>
              <a:gdLst/>
              <a:ahLst/>
              <a:cxnLst/>
              <a:rect l="l" t="t" r="r" b="b"/>
              <a:pathLst>
                <a:path w="445134" h="550545">
                  <a:moveTo>
                    <a:pt x="333755" y="0"/>
                  </a:moveTo>
                  <a:lnTo>
                    <a:pt x="111251" y="0"/>
                  </a:lnTo>
                  <a:lnTo>
                    <a:pt x="111251" y="327660"/>
                  </a:lnTo>
                  <a:lnTo>
                    <a:pt x="0" y="327660"/>
                  </a:lnTo>
                  <a:lnTo>
                    <a:pt x="222503" y="550163"/>
                  </a:lnTo>
                  <a:lnTo>
                    <a:pt x="445007" y="327660"/>
                  </a:lnTo>
                  <a:lnTo>
                    <a:pt x="333755" y="327660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87867" y="3695699"/>
              <a:ext cx="445134" cy="550545"/>
            </a:xfrm>
            <a:custGeom>
              <a:avLst/>
              <a:gdLst/>
              <a:ahLst/>
              <a:cxnLst/>
              <a:rect l="l" t="t" r="r" b="b"/>
              <a:pathLst>
                <a:path w="445134" h="550545">
                  <a:moveTo>
                    <a:pt x="0" y="327660"/>
                  </a:moveTo>
                  <a:lnTo>
                    <a:pt x="111251" y="327660"/>
                  </a:lnTo>
                  <a:lnTo>
                    <a:pt x="111251" y="0"/>
                  </a:lnTo>
                  <a:lnTo>
                    <a:pt x="333755" y="0"/>
                  </a:lnTo>
                  <a:lnTo>
                    <a:pt x="333755" y="327660"/>
                  </a:lnTo>
                  <a:lnTo>
                    <a:pt x="445007" y="327660"/>
                  </a:lnTo>
                  <a:lnTo>
                    <a:pt x="222503" y="550163"/>
                  </a:lnTo>
                  <a:lnTo>
                    <a:pt x="0" y="32766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496" y="5588507"/>
              <a:ext cx="1042669" cy="1042669"/>
            </a:xfrm>
            <a:custGeom>
              <a:avLst/>
              <a:gdLst/>
              <a:ahLst/>
              <a:cxnLst/>
              <a:rect l="l" t="t" r="r" b="b"/>
              <a:pathLst>
                <a:path w="1042670" h="1042670">
                  <a:moveTo>
                    <a:pt x="1042415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1042415" y="1042415"/>
                  </a:lnTo>
                  <a:lnTo>
                    <a:pt x="1042415" y="618934"/>
                  </a:lnTo>
                  <a:lnTo>
                    <a:pt x="130301" y="618934"/>
                  </a:lnTo>
                  <a:lnTo>
                    <a:pt x="374650" y="374624"/>
                  </a:lnTo>
                  <a:lnTo>
                    <a:pt x="374650" y="130301"/>
                  </a:lnTo>
                  <a:lnTo>
                    <a:pt x="1042415" y="130301"/>
                  </a:lnTo>
                  <a:lnTo>
                    <a:pt x="1042415" y="0"/>
                  </a:lnTo>
                  <a:close/>
                </a:path>
                <a:path w="1042670" h="1042670">
                  <a:moveTo>
                    <a:pt x="1042415" y="130301"/>
                  </a:moveTo>
                  <a:lnTo>
                    <a:pt x="667765" y="130301"/>
                  </a:lnTo>
                  <a:lnTo>
                    <a:pt x="667765" y="374624"/>
                  </a:lnTo>
                  <a:lnTo>
                    <a:pt x="912113" y="618934"/>
                  </a:lnTo>
                  <a:lnTo>
                    <a:pt x="1042415" y="618934"/>
                  </a:lnTo>
                  <a:lnTo>
                    <a:pt x="1042415" y="1303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08798" y="5718809"/>
              <a:ext cx="782320" cy="488950"/>
            </a:xfrm>
            <a:custGeom>
              <a:avLst/>
              <a:gdLst/>
              <a:ahLst/>
              <a:cxnLst/>
              <a:rect l="l" t="t" r="r" b="b"/>
              <a:pathLst>
                <a:path w="782320" h="488950">
                  <a:moveTo>
                    <a:pt x="537463" y="0"/>
                  </a:moveTo>
                  <a:lnTo>
                    <a:pt x="244348" y="0"/>
                  </a:lnTo>
                  <a:lnTo>
                    <a:pt x="244348" y="244322"/>
                  </a:lnTo>
                  <a:lnTo>
                    <a:pt x="0" y="488632"/>
                  </a:lnTo>
                  <a:lnTo>
                    <a:pt x="781811" y="488632"/>
                  </a:lnTo>
                  <a:lnTo>
                    <a:pt x="537463" y="244322"/>
                  </a:lnTo>
                  <a:lnTo>
                    <a:pt x="53746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78496" y="5588507"/>
              <a:ext cx="1042669" cy="1042669"/>
            </a:xfrm>
            <a:custGeom>
              <a:avLst/>
              <a:gdLst/>
              <a:ahLst/>
              <a:cxnLst/>
              <a:rect l="l" t="t" r="r" b="b"/>
              <a:pathLst>
                <a:path w="1042670" h="1042670">
                  <a:moveTo>
                    <a:pt x="667765" y="130301"/>
                  </a:moveTo>
                  <a:lnTo>
                    <a:pt x="667765" y="374624"/>
                  </a:lnTo>
                  <a:lnTo>
                    <a:pt x="912113" y="618934"/>
                  </a:lnTo>
                  <a:lnTo>
                    <a:pt x="130301" y="618934"/>
                  </a:lnTo>
                  <a:lnTo>
                    <a:pt x="374650" y="374624"/>
                  </a:lnTo>
                  <a:lnTo>
                    <a:pt x="374650" y="130301"/>
                  </a:lnTo>
                  <a:lnTo>
                    <a:pt x="667765" y="130301"/>
                  </a:lnTo>
                  <a:close/>
                </a:path>
                <a:path w="1042670" h="1042670">
                  <a:moveTo>
                    <a:pt x="667765" y="716660"/>
                  </a:moveTo>
                  <a:lnTo>
                    <a:pt x="814324" y="912113"/>
                  </a:lnTo>
                </a:path>
                <a:path w="1042670" h="1042670">
                  <a:moveTo>
                    <a:pt x="521207" y="716660"/>
                  </a:moveTo>
                  <a:lnTo>
                    <a:pt x="521207" y="912113"/>
                  </a:lnTo>
                </a:path>
                <a:path w="1042670" h="1042670">
                  <a:moveTo>
                    <a:pt x="374650" y="716660"/>
                  </a:moveTo>
                  <a:lnTo>
                    <a:pt x="227964" y="912113"/>
                  </a:lnTo>
                </a:path>
                <a:path w="1042670" h="1042670">
                  <a:moveTo>
                    <a:pt x="0" y="1042415"/>
                  </a:moveTo>
                  <a:lnTo>
                    <a:pt x="1042416" y="1042415"/>
                  </a:lnTo>
                  <a:lnTo>
                    <a:pt x="1042416" y="0"/>
                  </a:lnTo>
                  <a:lnTo>
                    <a:pt x="0" y="0"/>
                  </a:lnTo>
                  <a:lnTo>
                    <a:pt x="0" y="104241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29015" y="5160263"/>
              <a:ext cx="403860" cy="428625"/>
            </a:xfrm>
            <a:custGeom>
              <a:avLst/>
              <a:gdLst/>
              <a:ahLst/>
              <a:cxnLst/>
              <a:rect l="l" t="t" r="r" b="b"/>
              <a:pathLst>
                <a:path w="403859" h="428625">
                  <a:moveTo>
                    <a:pt x="302894" y="0"/>
                  </a:moveTo>
                  <a:lnTo>
                    <a:pt x="100964" y="0"/>
                  </a:lnTo>
                  <a:lnTo>
                    <a:pt x="100964" y="226314"/>
                  </a:lnTo>
                  <a:lnTo>
                    <a:pt x="0" y="226314"/>
                  </a:lnTo>
                  <a:lnTo>
                    <a:pt x="201929" y="428244"/>
                  </a:lnTo>
                  <a:lnTo>
                    <a:pt x="403859" y="226314"/>
                  </a:lnTo>
                  <a:lnTo>
                    <a:pt x="302894" y="226314"/>
                  </a:lnTo>
                  <a:lnTo>
                    <a:pt x="302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29015" y="5160263"/>
              <a:ext cx="403860" cy="428625"/>
            </a:xfrm>
            <a:custGeom>
              <a:avLst/>
              <a:gdLst/>
              <a:ahLst/>
              <a:cxnLst/>
              <a:rect l="l" t="t" r="r" b="b"/>
              <a:pathLst>
                <a:path w="403859" h="428625">
                  <a:moveTo>
                    <a:pt x="0" y="226314"/>
                  </a:moveTo>
                  <a:lnTo>
                    <a:pt x="100964" y="226314"/>
                  </a:lnTo>
                  <a:lnTo>
                    <a:pt x="100964" y="0"/>
                  </a:lnTo>
                  <a:lnTo>
                    <a:pt x="302894" y="0"/>
                  </a:lnTo>
                  <a:lnTo>
                    <a:pt x="302894" y="226314"/>
                  </a:lnTo>
                  <a:lnTo>
                    <a:pt x="403859" y="226314"/>
                  </a:lnTo>
                  <a:lnTo>
                    <a:pt x="201929" y="428244"/>
                  </a:lnTo>
                  <a:lnTo>
                    <a:pt x="0" y="226314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65248" y="2209800"/>
              <a:ext cx="407034" cy="1485900"/>
            </a:xfrm>
            <a:custGeom>
              <a:avLst/>
              <a:gdLst/>
              <a:ahLst/>
              <a:cxnLst/>
              <a:rect l="l" t="t" r="r" b="b"/>
              <a:pathLst>
                <a:path w="407035" h="1485900">
                  <a:moveTo>
                    <a:pt x="203453" y="0"/>
                  </a:moveTo>
                  <a:lnTo>
                    <a:pt x="0" y="203453"/>
                  </a:lnTo>
                  <a:lnTo>
                    <a:pt x="101726" y="203453"/>
                  </a:lnTo>
                  <a:lnTo>
                    <a:pt x="101726" y="1485900"/>
                  </a:lnTo>
                  <a:lnTo>
                    <a:pt x="305181" y="1485900"/>
                  </a:lnTo>
                  <a:lnTo>
                    <a:pt x="305181" y="203453"/>
                  </a:lnTo>
                  <a:lnTo>
                    <a:pt x="406907" y="203453"/>
                  </a:lnTo>
                  <a:lnTo>
                    <a:pt x="203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65248" y="2209800"/>
              <a:ext cx="407034" cy="1485900"/>
            </a:xfrm>
            <a:custGeom>
              <a:avLst/>
              <a:gdLst/>
              <a:ahLst/>
              <a:cxnLst/>
              <a:rect l="l" t="t" r="r" b="b"/>
              <a:pathLst>
                <a:path w="407035" h="1485900">
                  <a:moveTo>
                    <a:pt x="0" y="203453"/>
                  </a:moveTo>
                  <a:lnTo>
                    <a:pt x="203453" y="0"/>
                  </a:lnTo>
                  <a:lnTo>
                    <a:pt x="406907" y="203453"/>
                  </a:lnTo>
                  <a:lnTo>
                    <a:pt x="305181" y="203453"/>
                  </a:lnTo>
                  <a:lnTo>
                    <a:pt x="305181" y="1485900"/>
                  </a:lnTo>
                  <a:lnTo>
                    <a:pt x="101726" y="1485900"/>
                  </a:lnTo>
                  <a:lnTo>
                    <a:pt x="101726" y="203453"/>
                  </a:lnTo>
                  <a:lnTo>
                    <a:pt x="0" y="203453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05298" y="1850136"/>
              <a:ext cx="103505" cy="1102995"/>
            </a:xfrm>
            <a:custGeom>
              <a:avLst/>
              <a:gdLst/>
              <a:ahLst/>
              <a:cxnLst/>
              <a:rect l="l" t="t" r="r" b="b"/>
              <a:pathLst>
                <a:path w="103504" h="1102995">
                  <a:moveTo>
                    <a:pt x="7112" y="1006855"/>
                  </a:moveTo>
                  <a:lnTo>
                    <a:pt x="4063" y="1008506"/>
                  </a:lnTo>
                  <a:lnTo>
                    <a:pt x="1015" y="1010285"/>
                  </a:lnTo>
                  <a:lnTo>
                    <a:pt x="0" y="1014222"/>
                  </a:lnTo>
                  <a:lnTo>
                    <a:pt x="51688" y="1102867"/>
                  </a:lnTo>
                  <a:lnTo>
                    <a:pt x="59020" y="1090294"/>
                  </a:lnTo>
                  <a:lnTo>
                    <a:pt x="45338" y="1090294"/>
                  </a:lnTo>
                  <a:lnTo>
                    <a:pt x="45338" y="1066745"/>
                  </a:lnTo>
                  <a:lnTo>
                    <a:pt x="12700" y="1010792"/>
                  </a:lnTo>
                  <a:lnTo>
                    <a:pt x="10922" y="1007872"/>
                  </a:lnTo>
                  <a:lnTo>
                    <a:pt x="7112" y="1006855"/>
                  </a:lnTo>
                  <a:close/>
                </a:path>
                <a:path w="103504" h="1102995">
                  <a:moveTo>
                    <a:pt x="45338" y="1066745"/>
                  </a:moveTo>
                  <a:lnTo>
                    <a:pt x="45338" y="1090294"/>
                  </a:lnTo>
                  <a:lnTo>
                    <a:pt x="58038" y="1090294"/>
                  </a:lnTo>
                  <a:lnTo>
                    <a:pt x="58038" y="1086992"/>
                  </a:lnTo>
                  <a:lnTo>
                    <a:pt x="46227" y="1086992"/>
                  </a:lnTo>
                  <a:lnTo>
                    <a:pt x="51688" y="1077631"/>
                  </a:lnTo>
                  <a:lnTo>
                    <a:pt x="45338" y="1066745"/>
                  </a:lnTo>
                  <a:close/>
                </a:path>
                <a:path w="103504" h="1102995">
                  <a:moveTo>
                    <a:pt x="96265" y="1006855"/>
                  </a:moveTo>
                  <a:lnTo>
                    <a:pt x="92455" y="1007872"/>
                  </a:lnTo>
                  <a:lnTo>
                    <a:pt x="90677" y="1010792"/>
                  </a:lnTo>
                  <a:lnTo>
                    <a:pt x="58038" y="1066745"/>
                  </a:lnTo>
                  <a:lnTo>
                    <a:pt x="58038" y="1090294"/>
                  </a:lnTo>
                  <a:lnTo>
                    <a:pt x="59020" y="1090294"/>
                  </a:lnTo>
                  <a:lnTo>
                    <a:pt x="103377" y="1014222"/>
                  </a:lnTo>
                  <a:lnTo>
                    <a:pt x="102362" y="1010285"/>
                  </a:lnTo>
                  <a:lnTo>
                    <a:pt x="99313" y="1008506"/>
                  </a:lnTo>
                  <a:lnTo>
                    <a:pt x="96265" y="1006855"/>
                  </a:lnTo>
                  <a:close/>
                </a:path>
                <a:path w="103504" h="1102995">
                  <a:moveTo>
                    <a:pt x="51688" y="1077631"/>
                  </a:moveTo>
                  <a:lnTo>
                    <a:pt x="46227" y="1086992"/>
                  </a:lnTo>
                  <a:lnTo>
                    <a:pt x="57150" y="1086992"/>
                  </a:lnTo>
                  <a:lnTo>
                    <a:pt x="51688" y="1077631"/>
                  </a:lnTo>
                  <a:close/>
                </a:path>
                <a:path w="103504" h="1102995">
                  <a:moveTo>
                    <a:pt x="58038" y="1066745"/>
                  </a:moveTo>
                  <a:lnTo>
                    <a:pt x="51688" y="1077631"/>
                  </a:lnTo>
                  <a:lnTo>
                    <a:pt x="57150" y="1086992"/>
                  </a:lnTo>
                  <a:lnTo>
                    <a:pt x="58038" y="1086992"/>
                  </a:lnTo>
                  <a:lnTo>
                    <a:pt x="58038" y="1066745"/>
                  </a:lnTo>
                  <a:close/>
                </a:path>
                <a:path w="103504" h="1102995">
                  <a:moveTo>
                    <a:pt x="58038" y="0"/>
                  </a:moveTo>
                  <a:lnTo>
                    <a:pt x="45338" y="0"/>
                  </a:lnTo>
                  <a:lnTo>
                    <a:pt x="45338" y="1066745"/>
                  </a:lnTo>
                  <a:lnTo>
                    <a:pt x="51688" y="1077631"/>
                  </a:lnTo>
                  <a:lnTo>
                    <a:pt x="58038" y="106674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2312" y="3238499"/>
              <a:ext cx="3313429" cy="0"/>
            </a:xfrm>
            <a:custGeom>
              <a:avLst/>
              <a:gdLst/>
              <a:ahLst/>
              <a:cxnLst/>
              <a:rect l="l" t="t" r="r" b="b"/>
              <a:pathLst>
                <a:path w="3313429">
                  <a:moveTo>
                    <a:pt x="0" y="0"/>
                  </a:moveTo>
                  <a:lnTo>
                    <a:pt x="331317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0610" y="2176271"/>
              <a:ext cx="3127375" cy="1061720"/>
            </a:xfrm>
            <a:custGeom>
              <a:avLst/>
              <a:gdLst/>
              <a:ahLst/>
              <a:cxnLst/>
              <a:rect l="l" t="t" r="r" b="b"/>
              <a:pathLst>
                <a:path w="3127375" h="1061720">
                  <a:moveTo>
                    <a:pt x="103403" y="122174"/>
                  </a:moveTo>
                  <a:lnTo>
                    <a:pt x="59029" y="46101"/>
                  </a:lnTo>
                  <a:lnTo>
                    <a:pt x="51701" y="33528"/>
                  </a:lnTo>
                  <a:lnTo>
                    <a:pt x="0" y="122174"/>
                  </a:lnTo>
                  <a:lnTo>
                    <a:pt x="1028" y="125984"/>
                  </a:lnTo>
                  <a:lnTo>
                    <a:pt x="7086" y="129540"/>
                  </a:lnTo>
                  <a:lnTo>
                    <a:pt x="10972" y="128524"/>
                  </a:lnTo>
                  <a:lnTo>
                    <a:pt x="45351" y="69583"/>
                  </a:lnTo>
                  <a:lnTo>
                    <a:pt x="45351" y="1061339"/>
                  </a:lnTo>
                  <a:lnTo>
                    <a:pt x="58051" y="1061339"/>
                  </a:lnTo>
                  <a:lnTo>
                    <a:pt x="58051" y="69583"/>
                  </a:lnTo>
                  <a:lnTo>
                    <a:pt x="92430" y="128524"/>
                  </a:lnTo>
                  <a:lnTo>
                    <a:pt x="96316" y="129540"/>
                  </a:lnTo>
                  <a:lnTo>
                    <a:pt x="102387" y="125984"/>
                  </a:lnTo>
                  <a:lnTo>
                    <a:pt x="103403" y="122174"/>
                  </a:lnTo>
                  <a:close/>
                </a:path>
                <a:path w="3127375" h="1061720">
                  <a:moveTo>
                    <a:pt x="3127006" y="88646"/>
                  </a:moveTo>
                  <a:lnTo>
                    <a:pt x="3082645" y="12573"/>
                  </a:lnTo>
                  <a:lnTo>
                    <a:pt x="3075317" y="0"/>
                  </a:lnTo>
                  <a:lnTo>
                    <a:pt x="3023628" y="88646"/>
                  </a:lnTo>
                  <a:lnTo>
                    <a:pt x="3024644" y="92456"/>
                  </a:lnTo>
                  <a:lnTo>
                    <a:pt x="3030740" y="96012"/>
                  </a:lnTo>
                  <a:lnTo>
                    <a:pt x="3034550" y="94996"/>
                  </a:lnTo>
                  <a:lnTo>
                    <a:pt x="3068967" y="36004"/>
                  </a:lnTo>
                  <a:lnTo>
                    <a:pt x="3068967" y="1061593"/>
                  </a:lnTo>
                  <a:lnTo>
                    <a:pt x="3081667" y="1061593"/>
                  </a:lnTo>
                  <a:lnTo>
                    <a:pt x="3081667" y="36004"/>
                  </a:lnTo>
                  <a:lnTo>
                    <a:pt x="3116084" y="94996"/>
                  </a:lnTo>
                  <a:lnTo>
                    <a:pt x="3119894" y="96012"/>
                  </a:lnTo>
                  <a:lnTo>
                    <a:pt x="3125990" y="92456"/>
                  </a:lnTo>
                  <a:lnTo>
                    <a:pt x="3127006" y="88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8203" y="774191"/>
              <a:ext cx="0" cy="952500"/>
            </a:xfrm>
            <a:custGeom>
              <a:avLst/>
              <a:gdLst/>
              <a:ahLst/>
              <a:cxnLst/>
              <a:rect l="l" t="t" r="r" b="b"/>
              <a:pathLst>
                <a:path h="952500">
                  <a:moveTo>
                    <a:pt x="0" y="0"/>
                  </a:moveTo>
                  <a:lnTo>
                    <a:pt x="1" y="95237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8022" y="1654683"/>
              <a:ext cx="432434" cy="103505"/>
            </a:xfrm>
            <a:custGeom>
              <a:avLst/>
              <a:gdLst/>
              <a:ahLst/>
              <a:cxnLst/>
              <a:rect l="l" t="t" r="r" b="b"/>
              <a:pathLst>
                <a:path w="432434" h="103505">
                  <a:moveTo>
                    <a:pt x="421328" y="43179"/>
                  </a:moveTo>
                  <a:lnTo>
                    <a:pt x="419484" y="43179"/>
                  </a:lnTo>
                  <a:lnTo>
                    <a:pt x="419840" y="55879"/>
                  </a:lnTo>
                  <a:lnTo>
                    <a:pt x="396249" y="56551"/>
                  </a:lnTo>
                  <a:lnTo>
                    <a:pt x="341405" y="90677"/>
                  </a:lnTo>
                  <a:lnTo>
                    <a:pt x="338433" y="92582"/>
                  </a:lnTo>
                  <a:lnTo>
                    <a:pt x="337519" y="96519"/>
                  </a:lnTo>
                  <a:lnTo>
                    <a:pt x="339373" y="99440"/>
                  </a:lnTo>
                  <a:lnTo>
                    <a:pt x="341227" y="102488"/>
                  </a:lnTo>
                  <a:lnTo>
                    <a:pt x="345139" y="103377"/>
                  </a:lnTo>
                  <a:lnTo>
                    <a:pt x="348123" y="101472"/>
                  </a:lnTo>
                  <a:lnTo>
                    <a:pt x="432261" y="49149"/>
                  </a:lnTo>
                  <a:lnTo>
                    <a:pt x="421328" y="43179"/>
                  </a:lnTo>
                  <a:close/>
                </a:path>
                <a:path w="432434" h="103505">
                  <a:moveTo>
                    <a:pt x="395981" y="43848"/>
                  </a:moveTo>
                  <a:lnTo>
                    <a:pt x="0" y="55117"/>
                  </a:lnTo>
                  <a:lnTo>
                    <a:pt x="363" y="67817"/>
                  </a:lnTo>
                  <a:lnTo>
                    <a:pt x="396249" y="56551"/>
                  </a:lnTo>
                  <a:lnTo>
                    <a:pt x="406995" y="49864"/>
                  </a:lnTo>
                  <a:lnTo>
                    <a:pt x="395981" y="43848"/>
                  </a:lnTo>
                  <a:close/>
                </a:path>
                <a:path w="432434" h="103505">
                  <a:moveTo>
                    <a:pt x="406995" y="49864"/>
                  </a:moveTo>
                  <a:lnTo>
                    <a:pt x="396249" y="56551"/>
                  </a:lnTo>
                  <a:lnTo>
                    <a:pt x="419840" y="55879"/>
                  </a:lnTo>
                  <a:lnTo>
                    <a:pt x="419819" y="55117"/>
                  </a:lnTo>
                  <a:lnTo>
                    <a:pt x="416614" y="55117"/>
                  </a:lnTo>
                  <a:lnTo>
                    <a:pt x="406995" y="49864"/>
                  </a:lnTo>
                  <a:close/>
                </a:path>
                <a:path w="432434" h="103505">
                  <a:moveTo>
                    <a:pt x="416309" y="44068"/>
                  </a:moveTo>
                  <a:lnTo>
                    <a:pt x="406995" y="49864"/>
                  </a:lnTo>
                  <a:lnTo>
                    <a:pt x="416614" y="55117"/>
                  </a:lnTo>
                  <a:lnTo>
                    <a:pt x="416309" y="44068"/>
                  </a:lnTo>
                  <a:close/>
                </a:path>
                <a:path w="432434" h="103505">
                  <a:moveTo>
                    <a:pt x="419509" y="44068"/>
                  </a:moveTo>
                  <a:lnTo>
                    <a:pt x="416309" y="44068"/>
                  </a:lnTo>
                  <a:lnTo>
                    <a:pt x="416614" y="55117"/>
                  </a:lnTo>
                  <a:lnTo>
                    <a:pt x="419819" y="55117"/>
                  </a:lnTo>
                  <a:lnTo>
                    <a:pt x="419509" y="44068"/>
                  </a:lnTo>
                  <a:close/>
                </a:path>
                <a:path w="432434" h="103505">
                  <a:moveTo>
                    <a:pt x="419484" y="43179"/>
                  </a:moveTo>
                  <a:lnTo>
                    <a:pt x="395981" y="43848"/>
                  </a:lnTo>
                  <a:lnTo>
                    <a:pt x="406995" y="49864"/>
                  </a:lnTo>
                  <a:lnTo>
                    <a:pt x="416309" y="44068"/>
                  </a:lnTo>
                  <a:lnTo>
                    <a:pt x="419509" y="44068"/>
                  </a:lnTo>
                  <a:lnTo>
                    <a:pt x="419484" y="43179"/>
                  </a:lnTo>
                  <a:close/>
                </a:path>
                <a:path w="432434" h="103505">
                  <a:moveTo>
                    <a:pt x="342179" y="0"/>
                  </a:moveTo>
                  <a:lnTo>
                    <a:pt x="338331" y="1142"/>
                  </a:lnTo>
                  <a:lnTo>
                    <a:pt x="334966" y="7238"/>
                  </a:lnTo>
                  <a:lnTo>
                    <a:pt x="336096" y="11175"/>
                  </a:lnTo>
                  <a:lnTo>
                    <a:pt x="339182" y="12826"/>
                  </a:lnTo>
                  <a:lnTo>
                    <a:pt x="395981" y="43848"/>
                  </a:lnTo>
                  <a:lnTo>
                    <a:pt x="419484" y="43179"/>
                  </a:lnTo>
                  <a:lnTo>
                    <a:pt x="421328" y="43179"/>
                  </a:lnTo>
                  <a:lnTo>
                    <a:pt x="345266" y="1650"/>
                  </a:lnTo>
                  <a:lnTo>
                    <a:pt x="342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644778"/>
            <a:ext cx="2809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RF </a:t>
            </a:r>
            <a:r>
              <a:rPr sz="2400" spc="-5" dirty="0"/>
              <a:t>tuned</a:t>
            </a:r>
            <a:r>
              <a:rPr sz="2400" spc="-95" dirty="0"/>
              <a:t> </a:t>
            </a:r>
            <a:r>
              <a:rPr sz="2400" dirty="0"/>
              <a:t>amplifier-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2406" y="1294638"/>
            <a:ext cx="7917180" cy="432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0" marR="2870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These </a:t>
            </a:r>
            <a:r>
              <a:rPr sz="2000" spc="-5" dirty="0">
                <a:latin typeface="Trebuchet MS"/>
                <a:cs typeface="Trebuchet MS"/>
              </a:rPr>
              <a:t>amplifiers are used </a:t>
            </a:r>
            <a:r>
              <a:rPr sz="2000" dirty="0">
                <a:latin typeface="Trebuchet MS"/>
                <a:cs typeface="Trebuchet MS"/>
              </a:rPr>
              <a:t>for </a:t>
            </a:r>
            <a:r>
              <a:rPr sz="2000" spc="-5" dirty="0">
                <a:latin typeface="Trebuchet MS"/>
                <a:cs typeface="Trebuchet MS"/>
              </a:rPr>
              <a:t>impedance matching to </a:t>
            </a:r>
            <a:r>
              <a:rPr sz="2000" dirty="0">
                <a:latin typeface="Trebuchet MS"/>
                <a:cs typeface="Trebuchet MS"/>
              </a:rPr>
              <a:t>minimise  </a:t>
            </a:r>
            <a:r>
              <a:rPr sz="2000" spc="-5" dirty="0">
                <a:latin typeface="Trebuchet MS"/>
                <a:cs typeface="Trebuchet MS"/>
              </a:rPr>
              <a:t>noise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level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rebuchet MS"/>
              <a:cs typeface="Trebuchet MS"/>
            </a:endParaRPr>
          </a:p>
          <a:p>
            <a:pPr marL="156845">
              <a:lnSpc>
                <a:spcPct val="100000"/>
              </a:lnSpc>
            </a:pPr>
            <a:r>
              <a:rPr sz="2400" b="1" spc="-5" dirty="0">
                <a:latin typeface="Trebuchet MS"/>
                <a:cs typeface="Trebuchet MS"/>
              </a:rPr>
              <a:t>Mixers-</a:t>
            </a:r>
            <a:endParaRPr sz="2400">
              <a:latin typeface="Trebuchet MS"/>
              <a:cs typeface="Trebuchet MS"/>
            </a:endParaRPr>
          </a:p>
          <a:p>
            <a:pPr marL="588645" marR="217804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latin typeface="Trebuchet MS"/>
                <a:cs typeface="Trebuchet MS"/>
              </a:rPr>
              <a:t>These oscillator </a:t>
            </a:r>
            <a:r>
              <a:rPr sz="1800" spc="-5" dirty="0">
                <a:latin typeface="Trebuchet MS"/>
                <a:cs typeface="Trebuchet MS"/>
              </a:rPr>
              <a:t>circuits </a:t>
            </a:r>
            <a:r>
              <a:rPr sz="1800" dirty="0">
                <a:latin typeface="Trebuchet MS"/>
                <a:cs typeface="Trebuchet MS"/>
              </a:rPr>
              <a:t>are </a:t>
            </a:r>
            <a:r>
              <a:rPr sz="1800" spc="-5" dirty="0">
                <a:latin typeface="Trebuchet MS"/>
                <a:cs typeface="Trebuchet MS"/>
              </a:rPr>
              <a:t>take any form to </a:t>
            </a:r>
            <a:r>
              <a:rPr sz="1800" dirty="0">
                <a:latin typeface="Trebuchet MS"/>
                <a:cs typeface="Trebuchet MS"/>
              </a:rPr>
              <a:t>mix </a:t>
            </a:r>
            <a:r>
              <a:rPr sz="1800" spc="-5" dirty="0">
                <a:latin typeface="Trebuchet MS"/>
                <a:cs typeface="Trebuchet MS"/>
              </a:rPr>
              <a:t>up the frequency  </a:t>
            </a:r>
            <a:r>
              <a:rPr sz="1800" dirty="0">
                <a:latin typeface="Trebuchet MS"/>
                <a:cs typeface="Trebuchet MS"/>
              </a:rPr>
              <a:t>modulated </a:t>
            </a:r>
            <a:r>
              <a:rPr sz="1800" spc="-5" dirty="0">
                <a:latin typeface="Trebuchet MS"/>
                <a:cs typeface="Trebuchet MS"/>
              </a:rPr>
              <a:t>signal for performing the </a:t>
            </a:r>
            <a:r>
              <a:rPr sz="1800" dirty="0">
                <a:latin typeface="Trebuchet MS"/>
                <a:cs typeface="Trebuchet MS"/>
              </a:rPr>
              <a:t>operation </a:t>
            </a:r>
            <a:r>
              <a:rPr sz="1800" spc="-5" dirty="0">
                <a:latin typeface="Trebuchet MS"/>
                <a:cs typeface="Trebuchet MS"/>
              </a:rPr>
              <a:t>in such </a:t>
            </a:r>
            <a:r>
              <a:rPr sz="1800" dirty="0">
                <a:latin typeface="Trebuchet MS"/>
                <a:cs typeface="Trebuchet MS"/>
              </a:rPr>
              <a:t>circuit </a:t>
            </a:r>
            <a:r>
              <a:rPr sz="1800" spc="-5" dirty="0">
                <a:latin typeface="Trebuchet MS"/>
                <a:cs typeface="Trebuchet MS"/>
              </a:rPr>
              <a:t>central  frequency </a:t>
            </a:r>
            <a:r>
              <a:rPr sz="1800" dirty="0">
                <a:latin typeface="Trebuchet MS"/>
                <a:cs typeface="Trebuchet MS"/>
              </a:rPr>
              <a:t>are </a:t>
            </a:r>
            <a:r>
              <a:rPr sz="1800" spc="-5" dirty="0">
                <a:latin typeface="Trebuchet MS"/>
                <a:cs typeface="Trebuchet MS"/>
              </a:rPr>
              <a:t>change </a:t>
            </a:r>
            <a:r>
              <a:rPr sz="1800" dirty="0">
                <a:latin typeface="Trebuchet MS"/>
                <a:cs typeface="Trebuchet MS"/>
              </a:rPr>
              <a:t>but </a:t>
            </a:r>
            <a:r>
              <a:rPr sz="1800" spc="-5" dirty="0">
                <a:latin typeface="Trebuchet MS"/>
                <a:cs typeface="Trebuchet MS"/>
              </a:rPr>
              <a:t>deviation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constant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b="1" spc="-5" dirty="0">
                <a:latin typeface="Trebuchet MS"/>
                <a:cs typeface="Trebuchet MS"/>
              </a:rPr>
              <a:t>Intermediate frequency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amplifier-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400">
              <a:latin typeface="Trebuchet MS"/>
              <a:cs typeface="Trebuchet MS"/>
            </a:endParaRPr>
          </a:p>
          <a:p>
            <a:pPr marL="647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The IF amplifier provides most of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gain and bandwidth requirement  of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spc="-30" dirty="0">
                <a:latin typeface="Trebuchet MS"/>
                <a:cs typeface="Trebuchet MS"/>
              </a:rPr>
              <a:t>receiver.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734" y="571246"/>
            <a:ext cx="1520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z="2800" dirty="0"/>
              <a:t>i</a:t>
            </a:r>
            <a:r>
              <a:rPr sz="2800" spc="-10" dirty="0"/>
              <a:t>miter</a:t>
            </a:r>
            <a:r>
              <a:rPr sz="2800" dirty="0"/>
              <a:t>s</a:t>
            </a:r>
            <a:r>
              <a:rPr sz="2800" spc="-5" dirty="0"/>
              <a:t>-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4339" y="1222070"/>
            <a:ext cx="7823834" cy="520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Limiters </a:t>
            </a:r>
            <a:r>
              <a:rPr sz="2000" spc="-5" dirty="0">
                <a:latin typeface="Trebuchet MS"/>
                <a:cs typeface="Trebuchet MS"/>
              </a:rPr>
              <a:t>are </a:t>
            </a:r>
            <a:r>
              <a:rPr sz="2000" dirty="0">
                <a:latin typeface="Trebuchet MS"/>
                <a:cs typeface="Trebuchet MS"/>
              </a:rPr>
              <a:t>those circuit </a:t>
            </a:r>
            <a:r>
              <a:rPr sz="2000" spc="-5" dirty="0">
                <a:latin typeface="Trebuchet MS"/>
                <a:cs typeface="Trebuchet MS"/>
              </a:rPr>
              <a:t>which allows the certain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frequency</a:t>
            </a:r>
            <a:endParaRPr sz="2000">
              <a:latin typeface="Trebuchet MS"/>
              <a:cs typeface="Trebuchet MS"/>
            </a:endParaRPr>
          </a:p>
          <a:p>
            <a:pPr marL="372745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range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pass out </a:t>
            </a:r>
            <a:r>
              <a:rPr sz="2000" spc="-5" dirty="0">
                <a:latin typeface="Trebuchet MS"/>
                <a:cs typeface="Trebuchet MS"/>
              </a:rPr>
              <a:t>and block the </a:t>
            </a:r>
            <a:r>
              <a:rPr sz="2000" dirty="0">
                <a:latin typeface="Trebuchet MS"/>
                <a:cs typeface="Trebuchet MS"/>
              </a:rPr>
              <a:t>other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signals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rebuchet MS"/>
                <a:cs typeface="Trebuchet MS"/>
              </a:rPr>
              <a:t>Discriminator-</a:t>
            </a:r>
            <a:endParaRPr sz="2400">
              <a:latin typeface="Trebuchet MS"/>
              <a:cs typeface="Trebuchet MS"/>
            </a:endParaRPr>
          </a:p>
          <a:p>
            <a:pPr marL="434340" marR="5080">
              <a:lnSpc>
                <a:spcPct val="100000"/>
              </a:lnSpc>
              <a:spcBef>
                <a:spcPts val="1670"/>
              </a:spcBef>
            </a:pP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5" dirty="0">
                <a:latin typeface="Trebuchet MS"/>
                <a:cs typeface="Trebuchet MS"/>
              </a:rPr>
              <a:t>discriminator change </a:t>
            </a:r>
            <a:r>
              <a:rPr sz="2000" dirty="0">
                <a:latin typeface="Trebuchet MS"/>
                <a:cs typeface="Trebuchet MS"/>
              </a:rPr>
              <a:t>FM </a:t>
            </a:r>
            <a:r>
              <a:rPr sz="2000" spc="-5" dirty="0">
                <a:latin typeface="Trebuchet MS"/>
                <a:cs typeface="Trebuchet MS"/>
              </a:rPr>
              <a:t>into </a:t>
            </a:r>
            <a:r>
              <a:rPr sz="2000" dirty="0">
                <a:latin typeface="Trebuchet MS"/>
                <a:cs typeface="Trebuchet MS"/>
              </a:rPr>
              <a:t>AM. A simple diode </a:t>
            </a:r>
            <a:r>
              <a:rPr sz="2000" spc="-5" dirty="0">
                <a:latin typeface="Trebuchet MS"/>
                <a:cs typeface="Trebuchet MS"/>
              </a:rPr>
              <a:t>detection  then </a:t>
            </a:r>
            <a:r>
              <a:rPr sz="2000" dirty="0">
                <a:latin typeface="Trebuchet MS"/>
                <a:cs typeface="Trebuchet MS"/>
              </a:rPr>
              <a:t>recover </a:t>
            </a:r>
            <a:r>
              <a:rPr sz="2000" spc="-5" dirty="0">
                <a:latin typeface="Trebuchet MS"/>
                <a:cs typeface="Trebuchet MS"/>
              </a:rPr>
              <a:t>the intelligence contained </a:t>
            </a:r>
            <a:r>
              <a:rPr sz="2000" dirty="0">
                <a:latin typeface="Trebuchet MS"/>
                <a:cs typeface="Trebuchet MS"/>
              </a:rPr>
              <a:t>in </a:t>
            </a:r>
            <a:r>
              <a:rPr sz="2000" spc="-5" dirty="0">
                <a:latin typeface="Trebuchet MS"/>
                <a:cs typeface="Trebuchet MS"/>
              </a:rPr>
              <a:t>the envelop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AM  </a:t>
            </a:r>
            <a:r>
              <a:rPr sz="2000" spc="-5" dirty="0">
                <a:latin typeface="Trebuchet MS"/>
                <a:cs typeface="Trebuchet MS"/>
              </a:rPr>
              <a:t>waveform.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rebuchet MS"/>
              <a:cs typeface="Trebuchet MS"/>
            </a:endParaRPr>
          </a:p>
          <a:p>
            <a:pPr marL="156845">
              <a:lnSpc>
                <a:spcPct val="100000"/>
              </a:lnSpc>
            </a:pPr>
            <a:r>
              <a:rPr sz="2400" b="1" dirty="0">
                <a:latin typeface="Trebuchet MS"/>
                <a:cs typeface="Trebuchet MS"/>
              </a:rPr>
              <a:t>De-emphasis-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rebuchet MS"/>
              <a:cs typeface="Trebuchet MS"/>
            </a:endParaRPr>
          </a:p>
          <a:p>
            <a:pPr marL="660400" marR="686435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The artificial boosting given </a:t>
            </a:r>
            <a:r>
              <a:rPr sz="2000" spc="-5" dirty="0">
                <a:latin typeface="Trebuchet MS"/>
                <a:cs typeface="Trebuchet MS"/>
              </a:rPr>
              <a:t>to the higher modulating  </a:t>
            </a:r>
            <a:r>
              <a:rPr sz="2000" dirty="0">
                <a:latin typeface="Trebuchet MS"/>
                <a:cs typeface="Trebuchet MS"/>
              </a:rPr>
              <a:t>frequencies </a:t>
            </a:r>
            <a:r>
              <a:rPr sz="2000" spc="-5" dirty="0">
                <a:latin typeface="Trebuchet MS"/>
                <a:cs typeface="Trebuchet MS"/>
              </a:rPr>
              <a:t>in the process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pre-emphasis is nullified </a:t>
            </a:r>
            <a:r>
              <a:rPr sz="2000" dirty="0">
                <a:latin typeface="Trebuchet MS"/>
                <a:cs typeface="Trebuchet MS"/>
              </a:rPr>
              <a:t>or  </a:t>
            </a:r>
            <a:r>
              <a:rPr sz="2000" spc="-5" dirty="0">
                <a:latin typeface="Trebuchet MS"/>
                <a:cs typeface="Trebuchet MS"/>
              </a:rPr>
              <a:t>compensated at the </a:t>
            </a:r>
            <a:r>
              <a:rPr sz="2000" dirty="0">
                <a:latin typeface="Trebuchet MS"/>
                <a:cs typeface="Trebuchet MS"/>
              </a:rPr>
              <a:t>receiver </a:t>
            </a:r>
            <a:r>
              <a:rPr sz="2000" spc="-5" dirty="0">
                <a:latin typeface="Trebuchet MS"/>
                <a:cs typeface="Trebuchet MS"/>
              </a:rPr>
              <a:t>by the process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5" dirty="0">
                <a:latin typeface="Trebuchet MS"/>
                <a:cs typeface="Trebuchet MS"/>
              </a:rPr>
              <a:t>De-  </a:t>
            </a:r>
            <a:r>
              <a:rPr sz="2000" spc="-5" dirty="0">
                <a:latin typeface="Trebuchet MS"/>
                <a:cs typeface="Trebuchet MS"/>
              </a:rPr>
              <a:t>emphasis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932815"/>
            <a:ext cx="312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/>
              <a:t>Vol </a:t>
            </a:r>
            <a:r>
              <a:rPr sz="2400" dirty="0"/>
              <a:t>&amp; </a:t>
            </a:r>
            <a:r>
              <a:rPr sz="2400" spc="-5" dirty="0"/>
              <a:t>tone controller-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5505" marR="1016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 this </a:t>
            </a:r>
            <a:r>
              <a:rPr dirty="0"/>
              <a:t>circuit </a:t>
            </a:r>
            <a:r>
              <a:rPr spc="-5" dirty="0"/>
              <a:t>it control the efficiency </a:t>
            </a:r>
            <a:r>
              <a:rPr dirty="0"/>
              <a:t>of </a:t>
            </a:r>
            <a:r>
              <a:rPr spc="-5" dirty="0"/>
              <a:t>audio </a:t>
            </a:r>
            <a:r>
              <a:rPr dirty="0"/>
              <a:t>signal. The</a:t>
            </a:r>
            <a:r>
              <a:rPr spc="-180" dirty="0"/>
              <a:t> </a:t>
            </a:r>
            <a:r>
              <a:rPr dirty="0"/>
              <a:t>signal  whose </a:t>
            </a:r>
            <a:r>
              <a:rPr spc="-5" dirty="0"/>
              <a:t>efficiency is more then audible </a:t>
            </a:r>
            <a:r>
              <a:rPr dirty="0"/>
              <a:t>range </a:t>
            </a:r>
            <a:r>
              <a:rPr spc="-5" dirty="0"/>
              <a:t>are neglected in  this</a:t>
            </a:r>
            <a:r>
              <a:rPr spc="-20" dirty="0"/>
              <a:t> </a:t>
            </a:r>
            <a:r>
              <a:rPr dirty="0"/>
              <a:t>circuit.</a:t>
            </a:r>
          </a:p>
          <a:p>
            <a:pPr marL="398780">
              <a:lnSpc>
                <a:spcPct val="100000"/>
              </a:lnSpc>
            </a:pPr>
            <a:endParaRPr sz="2300"/>
          </a:p>
          <a:p>
            <a:pPr marL="398780">
              <a:lnSpc>
                <a:spcPct val="100000"/>
              </a:lnSpc>
              <a:spcBef>
                <a:spcPts val="35"/>
              </a:spcBef>
            </a:pPr>
            <a:endParaRPr sz="2200"/>
          </a:p>
          <a:p>
            <a:pPr marL="411480">
              <a:lnSpc>
                <a:spcPct val="100000"/>
              </a:lnSpc>
            </a:pPr>
            <a:r>
              <a:rPr sz="2400" b="1" spc="-25" dirty="0">
                <a:latin typeface="Trebuchet MS"/>
                <a:cs typeface="Trebuchet MS"/>
              </a:rPr>
              <a:t>Power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amplifier-</a:t>
            </a:r>
            <a:endParaRPr sz="2400">
              <a:latin typeface="Trebuchet MS"/>
              <a:cs typeface="Trebuchet MS"/>
            </a:endParaRPr>
          </a:p>
          <a:p>
            <a:pPr marL="398780"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937260" marR="5080">
              <a:lnSpc>
                <a:spcPct val="100000"/>
              </a:lnSpc>
              <a:spcBef>
                <a:spcPts val="1920"/>
              </a:spcBef>
            </a:pPr>
            <a:r>
              <a:rPr dirty="0"/>
              <a:t>The power amplifier gives </a:t>
            </a:r>
            <a:r>
              <a:rPr spc="-5" dirty="0"/>
              <a:t>the </a:t>
            </a:r>
            <a:r>
              <a:rPr dirty="0"/>
              <a:t>required power level </a:t>
            </a:r>
            <a:r>
              <a:rPr spc="-5" dirty="0"/>
              <a:t>to the</a:t>
            </a:r>
            <a:r>
              <a:rPr spc="-140" dirty="0"/>
              <a:t> </a:t>
            </a:r>
            <a:r>
              <a:rPr dirty="0"/>
              <a:t>signal  which passes </a:t>
            </a:r>
            <a:r>
              <a:rPr spc="-5" dirty="0"/>
              <a:t>through the</a:t>
            </a:r>
            <a:r>
              <a:rPr spc="-90" dirty="0"/>
              <a:t> </a:t>
            </a:r>
            <a:r>
              <a:rPr spc="-25" dirty="0"/>
              <a:t>loudspeaker.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0633" y="287782"/>
            <a:ext cx="522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PERFORMANCE </a:t>
            </a:r>
            <a:r>
              <a:rPr sz="1800" spc="-25" dirty="0">
                <a:latin typeface="Trebuchet MS"/>
                <a:cs typeface="Trebuchet MS"/>
              </a:rPr>
              <a:t>COMPARISION </a:t>
            </a:r>
            <a:r>
              <a:rPr sz="1800" dirty="0">
                <a:latin typeface="Trebuchet MS"/>
                <a:cs typeface="Trebuchet MS"/>
              </a:rPr>
              <a:t>B/W FM &amp; </a:t>
            </a:r>
            <a:r>
              <a:rPr sz="1800" spc="-5" dirty="0">
                <a:latin typeface="Trebuchet MS"/>
                <a:cs typeface="Trebuchet MS"/>
              </a:rPr>
              <a:t>AM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9950" y="826388"/>
            <a:ext cx="0" cy="4915535"/>
          </a:xfrm>
          <a:custGeom>
            <a:avLst/>
            <a:gdLst/>
            <a:ahLst/>
            <a:cxnLst/>
            <a:rect l="l" t="t" r="r" b="b"/>
            <a:pathLst>
              <a:path h="4915535">
                <a:moveTo>
                  <a:pt x="0" y="0"/>
                </a:moveTo>
                <a:lnTo>
                  <a:pt x="0" y="491497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5173" y="826388"/>
            <a:ext cx="8870315" cy="4915535"/>
            <a:chOff x="245173" y="826388"/>
            <a:chExt cx="8870315" cy="4915535"/>
          </a:xfrm>
        </p:grpSpPr>
        <p:sp>
          <p:nvSpPr>
            <p:cNvPr id="5" name="object 5"/>
            <p:cNvSpPr/>
            <p:nvPr/>
          </p:nvSpPr>
          <p:spPr>
            <a:xfrm>
              <a:off x="251523" y="832700"/>
              <a:ext cx="8856980" cy="820419"/>
            </a:xfrm>
            <a:custGeom>
              <a:avLst/>
              <a:gdLst/>
              <a:ahLst/>
              <a:cxnLst/>
              <a:rect l="l" t="t" r="r" b="b"/>
              <a:pathLst>
                <a:path w="8856980" h="820419">
                  <a:moveTo>
                    <a:pt x="8856916" y="0"/>
                  </a:moveTo>
                  <a:lnTo>
                    <a:pt x="4428490" y="0"/>
                  </a:lnTo>
                  <a:lnTo>
                    <a:pt x="0" y="0"/>
                  </a:lnTo>
                  <a:lnTo>
                    <a:pt x="0" y="820077"/>
                  </a:lnTo>
                  <a:lnTo>
                    <a:pt x="4428426" y="820077"/>
                  </a:lnTo>
                  <a:lnTo>
                    <a:pt x="8856916" y="820077"/>
                  </a:lnTo>
                  <a:lnTo>
                    <a:pt x="8856916" y="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523" y="1652803"/>
              <a:ext cx="8856980" cy="1056640"/>
            </a:xfrm>
            <a:custGeom>
              <a:avLst/>
              <a:gdLst/>
              <a:ahLst/>
              <a:cxnLst/>
              <a:rect l="l" t="t" r="r" b="b"/>
              <a:pathLst>
                <a:path w="8856980" h="1056639">
                  <a:moveTo>
                    <a:pt x="8856916" y="0"/>
                  </a:moveTo>
                  <a:lnTo>
                    <a:pt x="4428490" y="0"/>
                  </a:lnTo>
                  <a:lnTo>
                    <a:pt x="0" y="0"/>
                  </a:lnTo>
                  <a:lnTo>
                    <a:pt x="0" y="1056106"/>
                  </a:lnTo>
                  <a:lnTo>
                    <a:pt x="4428426" y="1056106"/>
                  </a:lnTo>
                  <a:lnTo>
                    <a:pt x="8856916" y="1056106"/>
                  </a:lnTo>
                  <a:lnTo>
                    <a:pt x="8856916" y="0"/>
                  </a:lnTo>
                  <a:close/>
                </a:path>
              </a:pathLst>
            </a:custGeom>
            <a:solidFill>
              <a:srgbClr val="D0D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523" y="2708973"/>
              <a:ext cx="8856980" cy="704215"/>
            </a:xfrm>
            <a:custGeom>
              <a:avLst/>
              <a:gdLst/>
              <a:ahLst/>
              <a:cxnLst/>
              <a:rect l="l" t="t" r="r" b="b"/>
              <a:pathLst>
                <a:path w="8856980" h="704214">
                  <a:moveTo>
                    <a:pt x="8856916" y="0"/>
                  </a:moveTo>
                  <a:lnTo>
                    <a:pt x="4428490" y="0"/>
                  </a:lnTo>
                  <a:lnTo>
                    <a:pt x="0" y="0"/>
                  </a:lnTo>
                  <a:lnTo>
                    <a:pt x="0" y="703897"/>
                  </a:lnTo>
                  <a:lnTo>
                    <a:pt x="4428426" y="703897"/>
                  </a:lnTo>
                  <a:lnTo>
                    <a:pt x="8856916" y="703897"/>
                  </a:lnTo>
                  <a:lnTo>
                    <a:pt x="8856916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523" y="3412807"/>
              <a:ext cx="8856980" cy="704215"/>
            </a:xfrm>
            <a:custGeom>
              <a:avLst/>
              <a:gdLst/>
              <a:ahLst/>
              <a:cxnLst/>
              <a:rect l="l" t="t" r="r" b="b"/>
              <a:pathLst>
                <a:path w="8856980" h="704214">
                  <a:moveTo>
                    <a:pt x="8856916" y="0"/>
                  </a:moveTo>
                  <a:lnTo>
                    <a:pt x="4428490" y="0"/>
                  </a:lnTo>
                  <a:lnTo>
                    <a:pt x="0" y="0"/>
                  </a:lnTo>
                  <a:lnTo>
                    <a:pt x="0" y="703897"/>
                  </a:lnTo>
                  <a:lnTo>
                    <a:pt x="4428426" y="703897"/>
                  </a:lnTo>
                  <a:lnTo>
                    <a:pt x="8856916" y="703897"/>
                  </a:lnTo>
                  <a:lnTo>
                    <a:pt x="8856916" y="0"/>
                  </a:lnTo>
                  <a:close/>
                </a:path>
              </a:pathLst>
            </a:custGeom>
            <a:solidFill>
              <a:srgbClr val="D0D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523" y="4116781"/>
              <a:ext cx="8856980" cy="704215"/>
            </a:xfrm>
            <a:custGeom>
              <a:avLst/>
              <a:gdLst/>
              <a:ahLst/>
              <a:cxnLst/>
              <a:rect l="l" t="t" r="r" b="b"/>
              <a:pathLst>
                <a:path w="8856980" h="704214">
                  <a:moveTo>
                    <a:pt x="8856916" y="0"/>
                  </a:moveTo>
                  <a:lnTo>
                    <a:pt x="4428490" y="0"/>
                  </a:lnTo>
                  <a:lnTo>
                    <a:pt x="0" y="0"/>
                  </a:lnTo>
                  <a:lnTo>
                    <a:pt x="0" y="703884"/>
                  </a:lnTo>
                  <a:lnTo>
                    <a:pt x="4428426" y="703884"/>
                  </a:lnTo>
                  <a:lnTo>
                    <a:pt x="8856916" y="703884"/>
                  </a:lnTo>
                  <a:lnTo>
                    <a:pt x="8856916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523" y="4820614"/>
              <a:ext cx="8856980" cy="914400"/>
            </a:xfrm>
            <a:custGeom>
              <a:avLst/>
              <a:gdLst/>
              <a:ahLst/>
              <a:cxnLst/>
              <a:rect l="l" t="t" r="r" b="b"/>
              <a:pathLst>
                <a:path w="8856980" h="914400">
                  <a:moveTo>
                    <a:pt x="8856916" y="0"/>
                  </a:moveTo>
                  <a:lnTo>
                    <a:pt x="442849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28426" y="914400"/>
                  </a:lnTo>
                  <a:lnTo>
                    <a:pt x="8856916" y="914400"/>
                  </a:lnTo>
                  <a:lnTo>
                    <a:pt x="8856916" y="0"/>
                  </a:lnTo>
                  <a:close/>
                </a:path>
              </a:pathLst>
            </a:custGeom>
            <a:solidFill>
              <a:srgbClr val="D0D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173" y="1652777"/>
              <a:ext cx="8870315" cy="0"/>
            </a:xfrm>
            <a:custGeom>
              <a:avLst/>
              <a:gdLst/>
              <a:ahLst/>
              <a:cxnLst/>
              <a:rect l="l" t="t" r="r" b="b"/>
              <a:pathLst>
                <a:path w="8870315">
                  <a:moveTo>
                    <a:pt x="0" y="0"/>
                  </a:moveTo>
                  <a:lnTo>
                    <a:pt x="88697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173" y="826388"/>
              <a:ext cx="8870315" cy="4915535"/>
            </a:xfrm>
            <a:custGeom>
              <a:avLst/>
              <a:gdLst/>
              <a:ahLst/>
              <a:cxnLst/>
              <a:rect l="l" t="t" r="r" b="b"/>
              <a:pathLst>
                <a:path w="8870315" h="4915535">
                  <a:moveTo>
                    <a:pt x="0" y="1882521"/>
                  </a:moveTo>
                  <a:lnTo>
                    <a:pt x="8869743" y="1882521"/>
                  </a:lnTo>
                </a:path>
                <a:path w="8870315" h="4915535">
                  <a:moveTo>
                    <a:pt x="0" y="2586482"/>
                  </a:moveTo>
                  <a:lnTo>
                    <a:pt x="8869743" y="2586482"/>
                  </a:lnTo>
                </a:path>
                <a:path w="8870315" h="4915535">
                  <a:moveTo>
                    <a:pt x="0" y="3290316"/>
                  </a:moveTo>
                  <a:lnTo>
                    <a:pt x="8869743" y="3290316"/>
                  </a:lnTo>
                </a:path>
                <a:path w="8870315" h="4915535">
                  <a:moveTo>
                    <a:pt x="0" y="3994277"/>
                  </a:moveTo>
                  <a:lnTo>
                    <a:pt x="8869743" y="3994277"/>
                  </a:lnTo>
                </a:path>
                <a:path w="8870315" h="4915535">
                  <a:moveTo>
                    <a:pt x="6350" y="0"/>
                  </a:moveTo>
                  <a:lnTo>
                    <a:pt x="6350" y="4914976"/>
                  </a:lnTo>
                </a:path>
                <a:path w="8870315" h="4915535">
                  <a:moveTo>
                    <a:pt x="8863393" y="0"/>
                  </a:moveTo>
                  <a:lnTo>
                    <a:pt x="8863393" y="4914976"/>
                  </a:lnTo>
                </a:path>
                <a:path w="8870315" h="4915535">
                  <a:moveTo>
                    <a:pt x="0" y="6350"/>
                  </a:moveTo>
                  <a:lnTo>
                    <a:pt x="8869743" y="6350"/>
                  </a:lnTo>
                </a:path>
                <a:path w="8870315" h="4915535">
                  <a:moveTo>
                    <a:pt x="0" y="4908626"/>
                  </a:moveTo>
                  <a:lnTo>
                    <a:pt x="8869743" y="490862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0200" y="859916"/>
            <a:ext cx="121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FM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9578" y="859916"/>
            <a:ext cx="122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200" y="1680209"/>
            <a:ext cx="41116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Amplitude is constant </a:t>
            </a:r>
            <a:r>
              <a:rPr sz="1800" dirty="0">
                <a:latin typeface="Trebuchet MS"/>
                <a:cs typeface="Trebuchet MS"/>
              </a:rPr>
              <a:t>&amp; </a:t>
            </a:r>
            <a:r>
              <a:rPr sz="1800" spc="-5" dirty="0">
                <a:latin typeface="Trebuchet MS"/>
                <a:cs typeface="Trebuchet MS"/>
              </a:rPr>
              <a:t>independent of  modulation index </a:t>
            </a:r>
            <a:r>
              <a:rPr sz="1800" dirty="0">
                <a:latin typeface="Trebuchet MS"/>
                <a:cs typeface="Trebuchet MS"/>
              </a:rPr>
              <a:t>&amp; </a:t>
            </a:r>
            <a:r>
              <a:rPr sz="1800" spc="-5" dirty="0">
                <a:latin typeface="Trebuchet MS"/>
                <a:cs typeface="Trebuchet MS"/>
              </a:rPr>
              <a:t>hence the  transmitted power </a:t>
            </a:r>
            <a:r>
              <a:rPr sz="1800" dirty="0">
                <a:latin typeface="Trebuchet MS"/>
                <a:cs typeface="Trebuchet MS"/>
              </a:rPr>
              <a:t>remains</a:t>
            </a:r>
            <a:r>
              <a:rPr sz="1800" spc="-10" dirty="0">
                <a:latin typeface="Trebuchet MS"/>
                <a:cs typeface="Trebuchet MS"/>
              </a:rPr>
              <a:t> constant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9578" y="1680209"/>
            <a:ext cx="40392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Amplitude </a:t>
            </a:r>
            <a:r>
              <a:rPr sz="1800" dirty="0">
                <a:latin typeface="Trebuchet MS"/>
                <a:cs typeface="Trebuchet MS"/>
              </a:rPr>
              <a:t>will </a:t>
            </a:r>
            <a:r>
              <a:rPr sz="1800" spc="-5" dirty="0">
                <a:latin typeface="Trebuchet MS"/>
                <a:cs typeface="Trebuchet MS"/>
              </a:rPr>
              <a:t>change with modulating  voltage&amp; transmitted power is  dependent </a:t>
            </a:r>
            <a:r>
              <a:rPr sz="1800" spc="-10" dirty="0">
                <a:latin typeface="Trebuchet MS"/>
                <a:cs typeface="Trebuchet MS"/>
              </a:rPr>
              <a:t>on </a:t>
            </a:r>
            <a:r>
              <a:rPr sz="1800" spc="-5" dirty="0">
                <a:latin typeface="Trebuchet MS"/>
                <a:cs typeface="Trebuchet MS"/>
              </a:rPr>
              <a:t>the modulating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index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200" y="2736596"/>
            <a:ext cx="286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Transmitted </a:t>
            </a:r>
            <a:r>
              <a:rPr sz="1800" spc="-5" dirty="0">
                <a:latin typeface="Trebuchet MS"/>
                <a:cs typeface="Trebuchet MS"/>
              </a:rPr>
              <a:t>power is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useful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9578" y="2736596"/>
            <a:ext cx="4002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Carrier power and one sideband power  are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useless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200" y="3440125"/>
            <a:ext cx="1725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Immune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noise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59578" y="3440125"/>
            <a:ext cx="2151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Not Immune to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noise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" y="4144213"/>
            <a:ext cx="4299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Bandwidth </a:t>
            </a:r>
            <a:r>
              <a:rPr sz="1800" spc="-5" dirty="0">
                <a:latin typeface="Trebuchet MS"/>
                <a:cs typeface="Trebuchet MS"/>
              </a:rPr>
              <a:t>is large hence </a:t>
            </a:r>
            <a:r>
              <a:rPr sz="1800" dirty="0">
                <a:latin typeface="Trebuchet MS"/>
                <a:cs typeface="Trebuchet MS"/>
              </a:rPr>
              <a:t>wide </a:t>
            </a:r>
            <a:r>
              <a:rPr sz="1800" spc="-5" dirty="0">
                <a:latin typeface="Trebuchet MS"/>
                <a:cs typeface="Trebuchet MS"/>
              </a:rPr>
              <a:t>channel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required </a:t>
            </a:r>
            <a:r>
              <a:rPr sz="1800" dirty="0">
                <a:latin typeface="Trebuchet MS"/>
                <a:cs typeface="Trebuchet MS"/>
              </a:rPr>
              <a:t>2(</a:t>
            </a:r>
            <a:r>
              <a:rPr sz="1800" dirty="0">
                <a:latin typeface="Cambria Math"/>
                <a:cs typeface="Cambria Math"/>
              </a:rPr>
              <a:t>∆𝜔 +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𝑓</a:t>
            </a:r>
            <a:r>
              <a:rPr sz="1950" spc="-60" baseline="-14957" dirty="0">
                <a:latin typeface="Cambria Math"/>
                <a:cs typeface="Cambria Math"/>
              </a:rPr>
              <a:t>𝑚</a:t>
            </a:r>
            <a:r>
              <a:rPr sz="1800" spc="-4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4178" y="4144213"/>
            <a:ext cx="3138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Bandwidth is </a:t>
            </a:r>
            <a:r>
              <a:rPr sz="1800" dirty="0">
                <a:latin typeface="Trebuchet MS"/>
                <a:cs typeface="Trebuchet MS"/>
              </a:rPr>
              <a:t>less </a:t>
            </a:r>
            <a:r>
              <a:rPr sz="1800" spc="-5" dirty="0">
                <a:latin typeface="Trebuchet MS"/>
                <a:cs typeface="Trebuchet MS"/>
              </a:rPr>
              <a:t>then </a:t>
            </a:r>
            <a:r>
              <a:rPr sz="1800" dirty="0">
                <a:latin typeface="Trebuchet MS"/>
                <a:cs typeface="Trebuchet MS"/>
              </a:rPr>
              <a:t>FM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2</a:t>
            </a:r>
            <a:r>
              <a:rPr sz="1800" spc="-70" dirty="0">
                <a:latin typeface="Cambria Math"/>
                <a:cs typeface="Cambria Math"/>
              </a:rPr>
              <a:t>𝑓</a:t>
            </a:r>
            <a:r>
              <a:rPr sz="1950" spc="-104" baseline="-14957" dirty="0">
                <a:latin typeface="Cambria Math"/>
                <a:cs typeface="Cambria Math"/>
              </a:rPr>
              <a:t>𝑚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0200" y="4848605"/>
            <a:ext cx="4098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FM </a:t>
            </a:r>
            <a:r>
              <a:rPr sz="1800" spc="-5" dirty="0">
                <a:latin typeface="Trebuchet MS"/>
                <a:cs typeface="Trebuchet MS"/>
              </a:rPr>
              <a:t>transmission </a:t>
            </a:r>
            <a:r>
              <a:rPr sz="1800" dirty="0">
                <a:latin typeface="Trebuchet MS"/>
                <a:cs typeface="Trebuchet MS"/>
              </a:rPr>
              <a:t>&amp; reception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equipment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are </a:t>
            </a:r>
            <a:r>
              <a:rPr sz="1800" dirty="0">
                <a:latin typeface="Trebuchet MS"/>
                <a:cs typeface="Trebuchet MS"/>
              </a:rPr>
              <a:t>more</a:t>
            </a:r>
            <a:r>
              <a:rPr sz="1800" spc="-5" dirty="0">
                <a:latin typeface="Trebuchet MS"/>
                <a:cs typeface="Trebuchet MS"/>
              </a:rPr>
              <a:t> complex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9578" y="4848605"/>
            <a:ext cx="41103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AM transmission </a:t>
            </a:r>
            <a:r>
              <a:rPr sz="1800" dirty="0">
                <a:latin typeface="Trebuchet MS"/>
                <a:cs typeface="Trebuchet MS"/>
              </a:rPr>
              <a:t>&amp; reception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equipment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are more complex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1386"/>
            <a:ext cx="59956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latin typeface="Arial Black"/>
                <a:cs typeface="Arial Black"/>
              </a:rPr>
              <a:t>INT</a:t>
            </a:r>
            <a:r>
              <a:rPr sz="5400" b="0" spc="-105" dirty="0">
                <a:latin typeface="Arial Black"/>
                <a:cs typeface="Arial Black"/>
              </a:rPr>
              <a:t>R</a:t>
            </a:r>
            <a:r>
              <a:rPr sz="5400" b="0" dirty="0">
                <a:latin typeface="Arial Black"/>
                <a:cs typeface="Arial Black"/>
              </a:rPr>
              <a:t>ODUCTION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653032"/>
            <a:ext cx="68814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43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The FM </a:t>
            </a:r>
            <a:r>
              <a:rPr sz="2400" spc="-5" dirty="0">
                <a:latin typeface="Trebuchet MS"/>
                <a:cs typeface="Trebuchet MS"/>
              </a:rPr>
              <a:t>transmitters and </a:t>
            </a:r>
            <a:r>
              <a:rPr sz="2400" dirty="0">
                <a:latin typeface="Trebuchet MS"/>
                <a:cs typeface="Trebuchet MS"/>
              </a:rPr>
              <a:t>receivers </a:t>
            </a:r>
            <a:r>
              <a:rPr sz="2400" spc="-5" dirty="0">
                <a:latin typeface="Trebuchet MS"/>
                <a:cs typeface="Trebuchet MS"/>
              </a:rPr>
              <a:t>are those  devices which is used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sending and </a:t>
            </a:r>
            <a:r>
              <a:rPr sz="2400" dirty="0">
                <a:latin typeface="Trebuchet MS"/>
                <a:cs typeface="Trebuchet MS"/>
              </a:rPr>
              <a:t>receiving  FM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signal.</a:t>
            </a:r>
            <a:endParaRPr sz="2400">
              <a:latin typeface="Trebuchet MS"/>
              <a:cs typeface="Trebuchet MS"/>
            </a:endParaRPr>
          </a:p>
          <a:p>
            <a:pPr marL="12700" marR="106680" indent="8636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transmitters are those devices which is used  to </a:t>
            </a:r>
            <a:r>
              <a:rPr sz="2400" dirty="0">
                <a:latin typeface="Trebuchet MS"/>
                <a:cs typeface="Trebuchet MS"/>
              </a:rPr>
              <a:t>send frequency </a:t>
            </a:r>
            <a:r>
              <a:rPr sz="2400" spc="-5" dirty="0">
                <a:latin typeface="Trebuchet MS"/>
                <a:cs typeface="Trebuchet MS"/>
              </a:rPr>
              <a:t>modulated wave through </a:t>
            </a:r>
            <a:r>
              <a:rPr sz="2400" dirty="0">
                <a:latin typeface="Trebuchet MS"/>
                <a:cs typeface="Trebuchet MS"/>
              </a:rPr>
              <a:t>a  </a:t>
            </a:r>
            <a:r>
              <a:rPr sz="2400" spc="-5" dirty="0">
                <a:latin typeface="Trebuchet MS"/>
                <a:cs typeface="Trebuchet MS"/>
              </a:rPr>
              <a:t>band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 marR="5080" indent="914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receivers </a:t>
            </a:r>
            <a:r>
              <a:rPr sz="2400" spc="-5" dirty="0">
                <a:latin typeface="Trebuchet MS"/>
                <a:cs typeface="Trebuchet MS"/>
              </a:rPr>
              <a:t>are the devices which </a:t>
            </a:r>
            <a:r>
              <a:rPr sz="2400" dirty="0">
                <a:latin typeface="Trebuchet MS"/>
                <a:cs typeface="Trebuchet MS"/>
              </a:rPr>
              <a:t>received  </a:t>
            </a:r>
            <a:r>
              <a:rPr sz="2400" spc="-5" dirty="0">
                <a:latin typeface="Trebuchet MS"/>
                <a:cs typeface="Trebuchet MS"/>
              </a:rPr>
              <a:t>modulated </a:t>
            </a:r>
            <a:r>
              <a:rPr sz="2400" dirty="0">
                <a:latin typeface="Trebuchet MS"/>
                <a:cs typeface="Trebuchet MS"/>
              </a:rPr>
              <a:t>signal </a:t>
            </a:r>
            <a:r>
              <a:rPr sz="2400" spc="-5" dirty="0">
                <a:latin typeface="Trebuchet MS"/>
                <a:cs typeface="Trebuchet MS"/>
              </a:rPr>
              <a:t>then after </a:t>
            </a:r>
            <a:r>
              <a:rPr sz="2400" spc="-10" dirty="0">
                <a:latin typeface="Trebuchet MS"/>
                <a:cs typeface="Trebuchet MS"/>
              </a:rPr>
              <a:t>demodulation </a:t>
            </a:r>
            <a:r>
              <a:rPr sz="2400" spc="-5" dirty="0">
                <a:latin typeface="Trebuchet MS"/>
                <a:cs typeface="Trebuchet MS"/>
              </a:rPr>
              <a:t>it </a:t>
            </a:r>
            <a:r>
              <a:rPr sz="2400" dirty="0">
                <a:latin typeface="Trebuchet MS"/>
                <a:cs typeface="Trebuchet MS"/>
              </a:rPr>
              <a:t>gives  </a:t>
            </a:r>
            <a:r>
              <a:rPr sz="2400" spc="-5" dirty="0">
                <a:latin typeface="Trebuchet MS"/>
                <a:cs typeface="Trebuchet MS"/>
              </a:rPr>
              <a:t>us the </a:t>
            </a:r>
            <a:r>
              <a:rPr sz="2400" dirty="0">
                <a:latin typeface="Trebuchet MS"/>
                <a:cs typeface="Trebuchet MS"/>
              </a:rPr>
              <a:t>original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signal.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455" y="574293"/>
            <a:ext cx="6969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ADVANTAGES </a:t>
            </a:r>
            <a:r>
              <a:rPr spc="-10" dirty="0"/>
              <a:t>OF FM OVER</a:t>
            </a:r>
            <a:r>
              <a:rPr spc="-140" dirty="0"/>
              <a:t> </a:t>
            </a:r>
            <a:r>
              <a:rPr spc="-10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680" y="1940763"/>
            <a:ext cx="40906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Noise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reduction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Improved </a:t>
            </a:r>
            <a:r>
              <a:rPr sz="2400" dirty="0">
                <a:latin typeface="Trebuchet MS"/>
                <a:cs typeface="Trebuchet MS"/>
              </a:rPr>
              <a:t>system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fidelity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More efficient use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power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3521202"/>
            <a:ext cx="692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latin typeface="Trebuchet MS"/>
                <a:cs typeface="Trebuchet MS"/>
              </a:rPr>
              <a:t>DISADVANTAGES </a:t>
            </a:r>
            <a:r>
              <a:rPr sz="3600" b="1" spc="-5" dirty="0">
                <a:latin typeface="Trebuchet MS"/>
                <a:cs typeface="Trebuchet MS"/>
              </a:rPr>
              <a:t>OF </a:t>
            </a:r>
            <a:r>
              <a:rPr sz="3600" b="1" dirty="0">
                <a:latin typeface="Trebuchet MS"/>
                <a:cs typeface="Trebuchet MS"/>
              </a:rPr>
              <a:t>FM </a:t>
            </a:r>
            <a:r>
              <a:rPr sz="3600" b="1" spc="-5" dirty="0">
                <a:latin typeface="Trebuchet MS"/>
                <a:cs typeface="Trebuchet MS"/>
              </a:rPr>
              <a:t>OVER</a:t>
            </a:r>
            <a:r>
              <a:rPr sz="3600" b="1" spc="-25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AM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4224" y="4927219"/>
            <a:ext cx="41738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Increased band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width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Use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more complex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circuit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2689" y="563626"/>
            <a:ext cx="4048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0" dirty="0">
                <a:latin typeface="Trebuchet MS"/>
                <a:cs typeface="Trebuchet MS"/>
              </a:rPr>
              <a:t>APPLICATIONS-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3523" y="2368372"/>
            <a:ext cx="636460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3600" spc="-5" dirty="0">
                <a:latin typeface="Trebuchet MS"/>
                <a:cs typeface="Trebuchet MS"/>
              </a:rPr>
              <a:t>Radio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broadcasting</a:t>
            </a:r>
            <a:endParaRPr sz="3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3600" spc="-170" dirty="0">
                <a:latin typeface="Trebuchet MS"/>
                <a:cs typeface="Trebuchet MS"/>
              </a:rPr>
              <a:t>Two </a:t>
            </a:r>
            <a:r>
              <a:rPr sz="3600" spc="-5" dirty="0">
                <a:latin typeface="Trebuchet MS"/>
                <a:cs typeface="Trebuchet MS"/>
              </a:rPr>
              <a:t>way mobile</a:t>
            </a:r>
            <a:r>
              <a:rPr sz="3600" spc="14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radio</a:t>
            </a:r>
            <a:endParaRPr sz="3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600" spc="-5" dirty="0">
                <a:latin typeface="Trebuchet MS"/>
                <a:cs typeface="Trebuchet MS"/>
              </a:rPr>
              <a:t>Microwave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communication</a:t>
            </a:r>
            <a:endParaRPr sz="3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600" dirty="0">
                <a:latin typeface="Trebuchet MS"/>
                <a:cs typeface="Trebuchet MS"/>
              </a:rPr>
              <a:t>TV sound</a:t>
            </a:r>
            <a:r>
              <a:rPr sz="3600" spc="-3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transmission</a:t>
            </a:r>
            <a:endParaRPr sz="3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600" spc="-10" dirty="0">
                <a:latin typeface="Trebuchet MS"/>
                <a:cs typeface="Trebuchet MS"/>
              </a:rPr>
              <a:t>Cellular </a:t>
            </a:r>
            <a:r>
              <a:rPr sz="3600" dirty="0">
                <a:latin typeface="Trebuchet MS"/>
                <a:cs typeface="Trebuchet MS"/>
              </a:rPr>
              <a:t>radio</a:t>
            </a:r>
            <a:r>
              <a:rPr sz="3600" spc="-4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communication</a:t>
            </a:r>
            <a:endParaRPr sz="3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600" spc="-5" dirty="0">
                <a:latin typeface="Trebuchet MS"/>
                <a:cs typeface="Trebuchet MS"/>
              </a:rPr>
              <a:t>Satellite communication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295855"/>
            <a:ext cx="50768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spc="5" dirty="0">
                <a:latin typeface="Gabriola"/>
                <a:cs typeface="Gabriola"/>
              </a:rPr>
              <a:t>THANK</a:t>
            </a:r>
            <a:r>
              <a:rPr sz="9600" b="0" spc="-80" dirty="0">
                <a:latin typeface="Gabriola"/>
                <a:cs typeface="Gabriola"/>
              </a:rPr>
              <a:t> </a:t>
            </a:r>
            <a:r>
              <a:rPr sz="9600" b="0" dirty="0">
                <a:latin typeface="Gabriola"/>
                <a:cs typeface="Gabriola"/>
              </a:rPr>
              <a:t>YOU</a:t>
            </a:r>
            <a:endParaRPr sz="960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1844" y="393344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432053" y="0"/>
                  </a:moveTo>
                  <a:lnTo>
                    <a:pt x="384974" y="2535"/>
                  </a:lnTo>
                  <a:lnTo>
                    <a:pt x="339363" y="9964"/>
                  </a:lnTo>
                  <a:lnTo>
                    <a:pt x="295485" y="22024"/>
                  </a:lnTo>
                  <a:lnTo>
                    <a:pt x="253603" y="38452"/>
                  </a:lnTo>
                  <a:lnTo>
                    <a:pt x="213980" y="58984"/>
                  </a:lnTo>
                  <a:lnTo>
                    <a:pt x="176881" y="83356"/>
                  </a:lnTo>
                  <a:lnTo>
                    <a:pt x="142568" y="111305"/>
                  </a:lnTo>
                  <a:lnTo>
                    <a:pt x="111305" y="142568"/>
                  </a:lnTo>
                  <a:lnTo>
                    <a:pt x="83356" y="176881"/>
                  </a:lnTo>
                  <a:lnTo>
                    <a:pt x="58984" y="213980"/>
                  </a:lnTo>
                  <a:lnTo>
                    <a:pt x="38452" y="253603"/>
                  </a:lnTo>
                  <a:lnTo>
                    <a:pt x="22024" y="295485"/>
                  </a:lnTo>
                  <a:lnTo>
                    <a:pt x="9964" y="339363"/>
                  </a:lnTo>
                  <a:lnTo>
                    <a:pt x="2535" y="384974"/>
                  </a:lnTo>
                  <a:lnTo>
                    <a:pt x="0" y="432053"/>
                  </a:lnTo>
                  <a:lnTo>
                    <a:pt x="2535" y="479133"/>
                  </a:lnTo>
                  <a:lnTo>
                    <a:pt x="9964" y="524744"/>
                  </a:lnTo>
                  <a:lnTo>
                    <a:pt x="22024" y="568622"/>
                  </a:lnTo>
                  <a:lnTo>
                    <a:pt x="38452" y="610504"/>
                  </a:lnTo>
                  <a:lnTo>
                    <a:pt x="58984" y="650127"/>
                  </a:lnTo>
                  <a:lnTo>
                    <a:pt x="83356" y="687226"/>
                  </a:lnTo>
                  <a:lnTo>
                    <a:pt x="111305" y="721539"/>
                  </a:lnTo>
                  <a:lnTo>
                    <a:pt x="142568" y="752802"/>
                  </a:lnTo>
                  <a:lnTo>
                    <a:pt x="176881" y="780751"/>
                  </a:lnTo>
                  <a:lnTo>
                    <a:pt x="213980" y="805123"/>
                  </a:lnTo>
                  <a:lnTo>
                    <a:pt x="253603" y="825655"/>
                  </a:lnTo>
                  <a:lnTo>
                    <a:pt x="295485" y="842083"/>
                  </a:lnTo>
                  <a:lnTo>
                    <a:pt x="339363" y="854143"/>
                  </a:lnTo>
                  <a:lnTo>
                    <a:pt x="384974" y="861572"/>
                  </a:lnTo>
                  <a:lnTo>
                    <a:pt x="432053" y="864107"/>
                  </a:lnTo>
                  <a:lnTo>
                    <a:pt x="479133" y="861572"/>
                  </a:lnTo>
                  <a:lnTo>
                    <a:pt x="524744" y="854143"/>
                  </a:lnTo>
                  <a:lnTo>
                    <a:pt x="568622" y="842083"/>
                  </a:lnTo>
                  <a:lnTo>
                    <a:pt x="610504" y="825655"/>
                  </a:lnTo>
                  <a:lnTo>
                    <a:pt x="650127" y="805123"/>
                  </a:lnTo>
                  <a:lnTo>
                    <a:pt x="687226" y="780751"/>
                  </a:lnTo>
                  <a:lnTo>
                    <a:pt x="721539" y="752802"/>
                  </a:lnTo>
                  <a:lnTo>
                    <a:pt x="752802" y="721539"/>
                  </a:lnTo>
                  <a:lnTo>
                    <a:pt x="780751" y="687226"/>
                  </a:lnTo>
                  <a:lnTo>
                    <a:pt x="805123" y="650127"/>
                  </a:lnTo>
                  <a:lnTo>
                    <a:pt x="825655" y="610504"/>
                  </a:lnTo>
                  <a:lnTo>
                    <a:pt x="842083" y="568622"/>
                  </a:lnTo>
                  <a:lnTo>
                    <a:pt x="854143" y="524744"/>
                  </a:lnTo>
                  <a:lnTo>
                    <a:pt x="861572" y="479133"/>
                  </a:lnTo>
                  <a:lnTo>
                    <a:pt x="864107" y="432053"/>
                  </a:lnTo>
                  <a:lnTo>
                    <a:pt x="861572" y="384974"/>
                  </a:lnTo>
                  <a:lnTo>
                    <a:pt x="854143" y="339363"/>
                  </a:lnTo>
                  <a:lnTo>
                    <a:pt x="842083" y="295485"/>
                  </a:lnTo>
                  <a:lnTo>
                    <a:pt x="825655" y="253603"/>
                  </a:lnTo>
                  <a:lnTo>
                    <a:pt x="805123" y="213980"/>
                  </a:lnTo>
                  <a:lnTo>
                    <a:pt x="780751" y="176881"/>
                  </a:lnTo>
                  <a:lnTo>
                    <a:pt x="752802" y="142568"/>
                  </a:lnTo>
                  <a:lnTo>
                    <a:pt x="721539" y="111305"/>
                  </a:lnTo>
                  <a:lnTo>
                    <a:pt x="687226" y="83356"/>
                  </a:lnTo>
                  <a:lnTo>
                    <a:pt x="650127" y="58984"/>
                  </a:lnTo>
                  <a:lnTo>
                    <a:pt x="610504" y="38452"/>
                  </a:lnTo>
                  <a:lnTo>
                    <a:pt x="568622" y="22024"/>
                  </a:lnTo>
                  <a:lnTo>
                    <a:pt x="524744" y="9964"/>
                  </a:lnTo>
                  <a:lnTo>
                    <a:pt x="479133" y="2535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71844" y="393344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0" y="432053"/>
                  </a:moveTo>
                  <a:lnTo>
                    <a:pt x="2535" y="384974"/>
                  </a:lnTo>
                  <a:lnTo>
                    <a:pt x="9964" y="339363"/>
                  </a:lnTo>
                  <a:lnTo>
                    <a:pt x="22024" y="295485"/>
                  </a:lnTo>
                  <a:lnTo>
                    <a:pt x="38452" y="253603"/>
                  </a:lnTo>
                  <a:lnTo>
                    <a:pt x="58984" y="213980"/>
                  </a:lnTo>
                  <a:lnTo>
                    <a:pt x="83356" y="176881"/>
                  </a:lnTo>
                  <a:lnTo>
                    <a:pt x="111305" y="142568"/>
                  </a:lnTo>
                  <a:lnTo>
                    <a:pt x="142568" y="111305"/>
                  </a:lnTo>
                  <a:lnTo>
                    <a:pt x="176881" y="83356"/>
                  </a:lnTo>
                  <a:lnTo>
                    <a:pt x="213980" y="58984"/>
                  </a:lnTo>
                  <a:lnTo>
                    <a:pt x="253603" y="38452"/>
                  </a:lnTo>
                  <a:lnTo>
                    <a:pt x="295485" y="22024"/>
                  </a:lnTo>
                  <a:lnTo>
                    <a:pt x="339363" y="9964"/>
                  </a:lnTo>
                  <a:lnTo>
                    <a:pt x="384974" y="2535"/>
                  </a:lnTo>
                  <a:lnTo>
                    <a:pt x="432053" y="0"/>
                  </a:lnTo>
                  <a:lnTo>
                    <a:pt x="479133" y="2535"/>
                  </a:lnTo>
                  <a:lnTo>
                    <a:pt x="524744" y="9964"/>
                  </a:lnTo>
                  <a:lnTo>
                    <a:pt x="568622" y="22024"/>
                  </a:lnTo>
                  <a:lnTo>
                    <a:pt x="610504" y="38452"/>
                  </a:lnTo>
                  <a:lnTo>
                    <a:pt x="650127" y="58984"/>
                  </a:lnTo>
                  <a:lnTo>
                    <a:pt x="687226" y="83356"/>
                  </a:lnTo>
                  <a:lnTo>
                    <a:pt x="721539" y="111305"/>
                  </a:lnTo>
                  <a:lnTo>
                    <a:pt x="752802" y="142568"/>
                  </a:lnTo>
                  <a:lnTo>
                    <a:pt x="780751" y="176881"/>
                  </a:lnTo>
                  <a:lnTo>
                    <a:pt x="805123" y="213980"/>
                  </a:lnTo>
                  <a:lnTo>
                    <a:pt x="825655" y="253603"/>
                  </a:lnTo>
                  <a:lnTo>
                    <a:pt x="842083" y="295485"/>
                  </a:lnTo>
                  <a:lnTo>
                    <a:pt x="854143" y="339363"/>
                  </a:lnTo>
                  <a:lnTo>
                    <a:pt x="861572" y="384974"/>
                  </a:lnTo>
                  <a:lnTo>
                    <a:pt x="864107" y="432053"/>
                  </a:lnTo>
                  <a:lnTo>
                    <a:pt x="861572" y="479133"/>
                  </a:lnTo>
                  <a:lnTo>
                    <a:pt x="854143" y="524744"/>
                  </a:lnTo>
                  <a:lnTo>
                    <a:pt x="842083" y="568622"/>
                  </a:lnTo>
                  <a:lnTo>
                    <a:pt x="825655" y="610504"/>
                  </a:lnTo>
                  <a:lnTo>
                    <a:pt x="805123" y="650127"/>
                  </a:lnTo>
                  <a:lnTo>
                    <a:pt x="780751" y="687226"/>
                  </a:lnTo>
                  <a:lnTo>
                    <a:pt x="752802" y="721539"/>
                  </a:lnTo>
                  <a:lnTo>
                    <a:pt x="721539" y="752802"/>
                  </a:lnTo>
                  <a:lnTo>
                    <a:pt x="687226" y="780751"/>
                  </a:lnTo>
                  <a:lnTo>
                    <a:pt x="650127" y="805123"/>
                  </a:lnTo>
                  <a:lnTo>
                    <a:pt x="610504" y="825655"/>
                  </a:lnTo>
                  <a:lnTo>
                    <a:pt x="568622" y="842083"/>
                  </a:lnTo>
                  <a:lnTo>
                    <a:pt x="524744" y="854143"/>
                  </a:lnTo>
                  <a:lnTo>
                    <a:pt x="479133" y="861572"/>
                  </a:lnTo>
                  <a:lnTo>
                    <a:pt x="432053" y="864107"/>
                  </a:lnTo>
                  <a:lnTo>
                    <a:pt x="384974" y="861572"/>
                  </a:lnTo>
                  <a:lnTo>
                    <a:pt x="339363" y="854143"/>
                  </a:lnTo>
                  <a:lnTo>
                    <a:pt x="295485" y="842083"/>
                  </a:lnTo>
                  <a:lnTo>
                    <a:pt x="253603" y="825655"/>
                  </a:lnTo>
                  <a:lnTo>
                    <a:pt x="213980" y="805123"/>
                  </a:lnTo>
                  <a:lnTo>
                    <a:pt x="176881" y="780751"/>
                  </a:lnTo>
                  <a:lnTo>
                    <a:pt x="142568" y="752802"/>
                  </a:lnTo>
                  <a:lnTo>
                    <a:pt x="111305" y="721539"/>
                  </a:lnTo>
                  <a:lnTo>
                    <a:pt x="83356" y="687226"/>
                  </a:lnTo>
                  <a:lnTo>
                    <a:pt x="58984" y="650127"/>
                  </a:lnTo>
                  <a:lnTo>
                    <a:pt x="38452" y="610504"/>
                  </a:lnTo>
                  <a:lnTo>
                    <a:pt x="22024" y="568622"/>
                  </a:lnTo>
                  <a:lnTo>
                    <a:pt x="9964" y="524744"/>
                  </a:lnTo>
                  <a:lnTo>
                    <a:pt x="2535" y="479133"/>
                  </a:lnTo>
                  <a:lnTo>
                    <a:pt x="0" y="432053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07963" y="4249039"/>
            <a:ext cx="1058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Destination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955" y="271652"/>
            <a:ext cx="7621905" cy="751205"/>
            <a:chOff x="790955" y="271652"/>
            <a:chExt cx="7621905" cy="751205"/>
          </a:xfrm>
        </p:grpSpPr>
        <p:sp>
          <p:nvSpPr>
            <p:cNvPr id="3" name="object 3"/>
            <p:cNvSpPr/>
            <p:nvPr/>
          </p:nvSpPr>
          <p:spPr>
            <a:xfrm>
              <a:off x="790955" y="638555"/>
              <a:ext cx="7621524" cy="384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6848" y="271652"/>
              <a:ext cx="7609916" cy="478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083307" y="1284477"/>
            <a:ext cx="5439228" cy="910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6782" y="1325118"/>
            <a:ext cx="200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C0000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7133" y="1284224"/>
            <a:ext cx="200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C0000"/>
                </a:solidFill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0026" y="4224273"/>
            <a:ext cx="4701540" cy="910590"/>
            <a:chOff x="2140026" y="4224273"/>
            <a:chExt cx="4701540" cy="910590"/>
          </a:xfrm>
        </p:grpSpPr>
        <p:sp>
          <p:nvSpPr>
            <p:cNvPr id="9" name="object 9"/>
            <p:cNvSpPr/>
            <p:nvPr/>
          </p:nvSpPr>
          <p:spPr>
            <a:xfrm>
              <a:off x="2140026" y="4278121"/>
              <a:ext cx="632764" cy="7622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68345" y="4287773"/>
              <a:ext cx="4053840" cy="783590"/>
            </a:xfrm>
            <a:custGeom>
              <a:avLst/>
              <a:gdLst/>
              <a:ahLst/>
              <a:cxnLst/>
              <a:rect l="l" t="t" r="r" b="b"/>
              <a:pathLst>
                <a:path w="4053840" h="783589">
                  <a:moveTo>
                    <a:pt x="0" y="391668"/>
                  </a:moveTo>
                  <a:lnTo>
                    <a:pt x="12436" y="348041"/>
                  </a:lnTo>
                  <a:lnTo>
                    <a:pt x="48863" y="305811"/>
                  </a:lnTo>
                  <a:lnTo>
                    <a:pt x="85822" y="278560"/>
                  </a:lnTo>
                  <a:lnTo>
                    <a:pt x="132464" y="252119"/>
                  </a:lnTo>
                  <a:lnTo>
                    <a:pt x="188396" y="226564"/>
                  </a:lnTo>
                  <a:lnTo>
                    <a:pt x="253227" y="201970"/>
                  </a:lnTo>
                  <a:lnTo>
                    <a:pt x="326564" y="178414"/>
                  </a:lnTo>
                  <a:lnTo>
                    <a:pt x="366300" y="167049"/>
                  </a:lnTo>
                  <a:lnTo>
                    <a:pt x="408015" y="155971"/>
                  </a:lnTo>
                  <a:lnTo>
                    <a:pt x="451661" y="145191"/>
                  </a:lnTo>
                  <a:lnTo>
                    <a:pt x="497189" y="134717"/>
                  </a:lnTo>
                  <a:lnTo>
                    <a:pt x="544549" y="124560"/>
                  </a:lnTo>
                  <a:lnTo>
                    <a:pt x="593693" y="114728"/>
                  </a:lnTo>
                  <a:lnTo>
                    <a:pt x="644571" y="105232"/>
                  </a:lnTo>
                  <a:lnTo>
                    <a:pt x="697135" y="96080"/>
                  </a:lnTo>
                  <a:lnTo>
                    <a:pt x="751336" y="87282"/>
                  </a:lnTo>
                  <a:lnTo>
                    <a:pt x="807124" y="78848"/>
                  </a:lnTo>
                  <a:lnTo>
                    <a:pt x="864450" y="70786"/>
                  </a:lnTo>
                  <a:lnTo>
                    <a:pt x="923266" y="63108"/>
                  </a:lnTo>
                  <a:lnTo>
                    <a:pt x="983523" y="55821"/>
                  </a:lnTo>
                  <a:lnTo>
                    <a:pt x="1045171" y="48935"/>
                  </a:lnTo>
                  <a:lnTo>
                    <a:pt x="1108162" y="42461"/>
                  </a:lnTo>
                  <a:lnTo>
                    <a:pt x="1172447" y="36407"/>
                  </a:lnTo>
                  <a:lnTo>
                    <a:pt x="1237976" y="30783"/>
                  </a:lnTo>
                  <a:lnTo>
                    <a:pt x="1304700" y="25598"/>
                  </a:lnTo>
                  <a:lnTo>
                    <a:pt x="1372571" y="20862"/>
                  </a:lnTo>
                  <a:lnTo>
                    <a:pt x="1441540" y="16585"/>
                  </a:lnTo>
                  <a:lnTo>
                    <a:pt x="1511557" y="12775"/>
                  </a:lnTo>
                  <a:lnTo>
                    <a:pt x="1582574" y="9442"/>
                  </a:lnTo>
                  <a:lnTo>
                    <a:pt x="1654541" y="6597"/>
                  </a:lnTo>
                  <a:lnTo>
                    <a:pt x="1727409" y="4247"/>
                  </a:lnTo>
                  <a:lnTo>
                    <a:pt x="1801131" y="2403"/>
                  </a:lnTo>
                  <a:lnTo>
                    <a:pt x="1875655" y="1074"/>
                  </a:lnTo>
                  <a:lnTo>
                    <a:pt x="1950935" y="270"/>
                  </a:lnTo>
                  <a:lnTo>
                    <a:pt x="2026920" y="0"/>
                  </a:lnTo>
                  <a:lnTo>
                    <a:pt x="2102904" y="270"/>
                  </a:lnTo>
                  <a:lnTo>
                    <a:pt x="2178184" y="1074"/>
                  </a:lnTo>
                  <a:lnTo>
                    <a:pt x="2252708" y="2403"/>
                  </a:lnTo>
                  <a:lnTo>
                    <a:pt x="2326430" y="4247"/>
                  </a:lnTo>
                  <a:lnTo>
                    <a:pt x="2399298" y="6597"/>
                  </a:lnTo>
                  <a:lnTo>
                    <a:pt x="2471265" y="9442"/>
                  </a:lnTo>
                  <a:lnTo>
                    <a:pt x="2542282" y="12775"/>
                  </a:lnTo>
                  <a:lnTo>
                    <a:pt x="2612299" y="16585"/>
                  </a:lnTo>
                  <a:lnTo>
                    <a:pt x="2681268" y="20862"/>
                  </a:lnTo>
                  <a:lnTo>
                    <a:pt x="2749139" y="25598"/>
                  </a:lnTo>
                  <a:lnTo>
                    <a:pt x="2815863" y="30783"/>
                  </a:lnTo>
                  <a:lnTo>
                    <a:pt x="2881392" y="36407"/>
                  </a:lnTo>
                  <a:lnTo>
                    <a:pt x="2945677" y="42461"/>
                  </a:lnTo>
                  <a:lnTo>
                    <a:pt x="3008668" y="48935"/>
                  </a:lnTo>
                  <a:lnTo>
                    <a:pt x="3070316" y="55821"/>
                  </a:lnTo>
                  <a:lnTo>
                    <a:pt x="3130573" y="63108"/>
                  </a:lnTo>
                  <a:lnTo>
                    <a:pt x="3189389" y="70786"/>
                  </a:lnTo>
                  <a:lnTo>
                    <a:pt x="3246715" y="78848"/>
                  </a:lnTo>
                  <a:lnTo>
                    <a:pt x="3302503" y="87282"/>
                  </a:lnTo>
                  <a:lnTo>
                    <a:pt x="3356704" y="96080"/>
                  </a:lnTo>
                  <a:lnTo>
                    <a:pt x="3409268" y="105232"/>
                  </a:lnTo>
                  <a:lnTo>
                    <a:pt x="3460146" y="114728"/>
                  </a:lnTo>
                  <a:lnTo>
                    <a:pt x="3509290" y="124560"/>
                  </a:lnTo>
                  <a:lnTo>
                    <a:pt x="3556650" y="134717"/>
                  </a:lnTo>
                  <a:lnTo>
                    <a:pt x="3602178" y="145191"/>
                  </a:lnTo>
                  <a:lnTo>
                    <a:pt x="3645824" y="155971"/>
                  </a:lnTo>
                  <a:lnTo>
                    <a:pt x="3687539" y="167049"/>
                  </a:lnTo>
                  <a:lnTo>
                    <a:pt x="3727275" y="178414"/>
                  </a:lnTo>
                  <a:lnTo>
                    <a:pt x="3764983" y="190058"/>
                  </a:lnTo>
                  <a:lnTo>
                    <a:pt x="3834115" y="214142"/>
                  </a:lnTo>
                  <a:lnTo>
                    <a:pt x="3894546" y="239226"/>
                  </a:lnTo>
                  <a:lnTo>
                    <a:pt x="3945882" y="265233"/>
                  </a:lnTo>
                  <a:lnTo>
                    <a:pt x="3987731" y="292089"/>
                  </a:lnTo>
                  <a:lnTo>
                    <a:pt x="4019703" y="319717"/>
                  </a:lnTo>
                  <a:lnTo>
                    <a:pt x="4048280" y="362441"/>
                  </a:lnTo>
                  <a:lnTo>
                    <a:pt x="4053839" y="391668"/>
                  </a:lnTo>
                  <a:lnTo>
                    <a:pt x="4052441" y="406349"/>
                  </a:lnTo>
                  <a:lnTo>
                    <a:pt x="4031861" y="449538"/>
                  </a:lnTo>
                  <a:lnTo>
                    <a:pt x="4004976" y="477524"/>
                  </a:lnTo>
                  <a:lnTo>
                    <a:pt x="3968017" y="504775"/>
                  </a:lnTo>
                  <a:lnTo>
                    <a:pt x="3921375" y="531216"/>
                  </a:lnTo>
                  <a:lnTo>
                    <a:pt x="3865443" y="556771"/>
                  </a:lnTo>
                  <a:lnTo>
                    <a:pt x="3800612" y="581365"/>
                  </a:lnTo>
                  <a:lnTo>
                    <a:pt x="3727275" y="604921"/>
                  </a:lnTo>
                  <a:lnTo>
                    <a:pt x="3687539" y="616286"/>
                  </a:lnTo>
                  <a:lnTo>
                    <a:pt x="3645824" y="627364"/>
                  </a:lnTo>
                  <a:lnTo>
                    <a:pt x="3602178" y="638144"/>
                  </a:lnTo>
                  <a:lnTo>
                    <a:pt x="3556650" y="648618"/>
                  </a:lnTo>
                  <a:lnTo>
                    <a:pt x="3509290" y="658775"/>
                  </a:lnTo>
                  <a:lnTo>
                    <a:pt x="3460146" y="668607"/>
                  </a:lnTo>
                  <a:lnTo>
                    <a:pt x="3409268" y="678103"/>
                  </a:lnTo>
                  <a:lnTo>
                    <a:pt x="3356704" y="687255"/>
                  </a:lnTo>
                  <a:lnTo>
                    <a:pt x="3302503" y="696053"/>
                  </a:lnTo>
                  <a:lnTo>
                    <a:pt x="3246715" y="704487"/>
                  </a:lnTo>
                  <a:lnTo>
                    <a:pt x="3189389" y="712549"/>
                  </a:lnTo>
                  <a:lnTo>
                    <a:pt x="3130573" y="720227"/>
                  </a:lnTo>
                  <a:lnTo>
                    <a:pt x="3070316" y="727514"/>
                  </a:lnTo>
                  <a:lnTo>
                    <a:pt x="3008668" y="734400"/>
                  </a:lnTo>
                  <a:lnTo>
                    <a:pt x="2945677" y="740874"/>
                  </a:lnTo>
                  <a:lnTo>
                    <a:pt x="2881392" y="746928"/>
                  </a:lnTo>
                  <a:lnTo>
                    <a:pt x="2815863" y="752552"/>
                  </a:lnTo>
                  <a:lnTo>
                    <a:pt x="2749139" y="757737"/>
                  </a:lnTo>
                  <a:lnTo>
                    <a:pt x="2681268" y="762473"/>
                  </a:lnTo>
                  <a:lnTo>
                    <a:pt x="2612299" y="766750"/>
                  </a:lnTo>
                  <a:lnTo>
                    <a:pt x="2542282" y="770560"/>
                  </a:lnTo>
                  <a:lnTo>
                    <a:pt x="2471265" y="773893"/>
                  </a:lnTo>
                  <a:lnTo>
                    <a:pt x="2399298" y="776738"/>
                  </a:lnTo>
                  <a:lnTo>
                    <a:pt x="2326430" y="779088"/>
                  </a:lnTo>
                  <a:lnTo>
                    <a:pt x="2252708" y="780932"/>
                  </a:lnTo>
                  <a:lnTo>
                    <a:pt x="2178184" y="782261"/>
                  </a:lnTo>
                  <a:lnTo>
                    <a:pt x="2102904" y="783065"/>
                  </a:lnTo>
                  <a:lnTo>
                    <a:pt x="2026920" y="783336"/>
                  </a:lnTo>
                  <a:lnTo>
                    <a:pt x="1950935" y="783065"/>
                  </a:lnTo>
                  <a:lnTo>
                    <a:pt x="1875655" y="782261"/>
                  </a:lnTo>
                  <a:lnTo>
                    <a:pt x="1801131" y="780932"/>
                  </a:lnTo>
                  <a:lnTo>
                    <a:pt x="1727409" y="779088"/>
                  </a:lnTo>
                  <a:lnTo>
                    <a:pt x="1654541" y="776738"/>
                  </a:lnTo>
                  <a:lnTo>
                    <a:pt x="1582574" y="773893"/>
                  </a:lnTo>
                  <a:lnTo>
                    <a:pt x="1511557" y="770560"/>
                  </a:lnTo>
                  <a:lnTo>
                    <a:pt x="1441540" y="766750"/>
                  </a:lnTo>
                  <a:lnTo>
                    <a:pt x="1372571" y="762473"/>
                  </a:lnTo>
                  <a:lnTo>
                    <a:pt x="1304700" y="757737"/>
                  </a:lnTo>
                  <a:lnTo>
                    <a:pt x="1237976" y="752552"/>
                  </a:lnTo>
                  <a:lnTo>
                    <a:pt x="1172447" y="746928"/>
                  </a:lnTo>
                  <a:lnTo>
                    <a:pt x="1108162" y="740874"/>
                  </a:lnTo>
                  <a:lnTo>
                    <a:pt x="1045171" y="734400"/>
                  </a:lnTo>
                  <a:lnTo>
                    <a:pt x="983523" y="727514"/>
                  </a:lnTo>
                  <a:lnTo>
                    <a:pt x="923266" y="720227"/>
                  </a:lnTo>
                  <a:lnTo>
                    <a:pt x="864450" y="712549"/>
                  </a:lnTo>
                  <a:lnTo>
                    <a:pt x="807124" y="704487"/>
                  </a:lnTo>
                  <a:lnTo>
                    <a:pt x="751336" y="696053"/>
                  </a:lnTo>
                  <a:lnTo>
                    <a:pt x="697135" y="687255"/>
                  </a:lnTo>
                  <a:lnTo>
                    <a:pt x="644571" y="678103"/>
                  </a:lnTo>
                  <a:lnTo>
                    <a:pt x="593693" y="668607"/>
                  </a:lnTo>
                  <a:lnTo>
                    <a:pt x="544549" y="658775"/>
                  </a:lnTo>
                  <a:lnTo>
                    <a:pt x="497189" y="648618"/>
                  </a:lnTo>
                  <a:lnTo>
                    <a:pt x="451661" y="638144"/>
                  </a:lnTo>
                  <a:lnTo>
                    <a:pt x="408015" y="627364"/>
                  </a:lnTo>
                  <a:lnTo>
                    <a:pt x="366300" y="616286"/>
                  </a:lnTo>
                  <a:lnTo>
                    <a:pt x="326564" y="604921"/>
                  </a:lnTo>
                  <a:lnTo>
                    <a:pt x="288856" y="593277"/>
                  </a:lnTo>
                  <a:lnTo>
                    <a:pt x="219724" y="569193"/>
                  </a:lnTo>
                  <a:lnTo>
                    <a:pt x="159293" y="544109"/>
                  </a:lnTo>
                  <a:lnTo>
                    <a:pt x="107957" y="518102"/>
                  </a:lnTo>
                  <a:lnTo>
                    <a:pt x="66108" y="491246"/>
                  </a:lnTo>
                  <a:lnTo>
                    <a:pt x="34136" y="463618"/>
                  </a:lnTo>
                  <a:lnTo>
                    <a:pt x="5559" y="420894"/>
                  </a:lnTo>
                  <a:lnTo>
                    <a:pt x="0" y="391668"/>
                  </a:lnTo>
                  <a:close/>
                </a:path>
              </a:pathLst>
            </a:custGeom>
            <a:ln w="38100">
              <a:solidFill>
                <a:srgbClr val="8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1322" y="4224273"/>
              <a:ext cx="513715" cy="910590"/>
            </a:xfrm>
            <a:custGeom>
              <a:avLst/>
              <a:gdLst/>
              <a:ahLst/>
              <a:cxnLst/>
              <a:rect l="l" t="t" r="r" b="b"/>
              <a:pathLst>
                <a:path w="513714" h="910589">
                  <a:moveTo>
                    <a:pt x="457200" y="63500"/>
                  </a:moveTo>
                  <a:lnTo>
                    <a:pt x="437388" y="53594"/>
                  </a:lnTo>
                  <a:lnTo>
                    <a:pt x="330200" y="0"/>
                  </a:lnTo>
                  <a:lnTo>
                    <a:pt x="330200" y="53594"/>
                  </a:lnTo>
                  <a:lnTo>
                    <a:pt x="0" y="53594"/>
                  </a:lnTo>
                  <a:lnTo>
                    <a:pt x="0" y="73406"/>
                  </a:lnTo>
                  <a:lnTo>
                    <a:pt x="330200" y="73406"/>
                  </a:lnTo>
                  <a:lnTo>
                    <a:pt x="330200" y="127000"/>
                  </a:lnTo>
                  <a:lnTo>
                    <a:pt x="437388" y="73406"/>
                  </a:lnTo>
                  <a:lnTo>
                    <a:pt x="457200" y="63500"/>
                  </a:lnTo>
                  <a:close/>
                </a:path>
                <a:path w="513714" h="910589">
                  <a:moveTo>
                    <a:pt x="513588" y="836930"/>
                  </a:moveTo>
                  <a:lnTo>
                    <a:pt x="184912" y="836930"/>
                  </a:lnTo>
                  <a:lnTo>
                    <a:pt x="184912" y="783336"/>
                  </a:lnTo>
                  <a:lnTo>
                    <a:pt x="57912" y="846836"/>
                  </a:lnTo>
                  <a:lnTo>
                    <a:pt x="184912" y="910336"/>
                  </a:lnTo>
                  <a:lnTo>
                    <a:pt x="184912" y="856742"/>
                  </a:lnTo>
                  <a:lnTo>
                    <a:pt x="513588" y="856742"/>
                  </a:lnTo>
                  <a:lnTo>
                    <a:pt x="513588" y="83693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898640" y="4111752"/>
            <a:ext cx="548004" cy="1008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04894" y="1687195"/>
            <a:ext cx="2077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Engineering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61488" y="2802382"/>
            <a:ext cx="4091940" cy="911860"/>
            <a:chOff x="2761488" y="2802382"/>
            <a:chExt cx="4091940" cy="911860"/>
          </a:xfrm>
        </p:grpSpPr>
        <p:sp>
          <p:nvSpPr>
            <p:cNvPr id="15" name="object 15"/>
            <p:cNvSpPr/>
            <p:nvPr/>
          </p:nvSpPr>
          <p:spPr>
            <a:xfrm>
              <a:off x="2780538" y="2865882"/>
              <a:ext cx="4053840" cy="784860"/>
            </a:xfrm>
            <a:custGeom>
              <a:avLst/>
              <a:gdLst/>
              <a:ahLst/>
              <a:cxnLst/>
              <a:rect l="l" t="t" r="r" b="b"/>
              <a:pathLst>
                <a:path w="4053840" h="784860">
                  <a:moveTo>
                    <a:pt x="0" y="392429"/>
                  </a:moveTo>
                  <a:lnTo>
                    <a:pt x="12436" y="348703"/>
                  </a:lnTo>
                  <a:lnTo>
                    <a:pt x="48863" y="306380"/>
                  </a:lnTo>
                  <a:lnTo>
                    <a:pt x="85822" y="279070"/>
                  </a:lnTo>
                  <a:lnTo>
                    <a:pt x="132464" y="252574"/>
                  </a:lnTo>
                  <a:lnTo>
                    <a:pt x="188396" y="226967"/>
                  </a:lnTo>
                  <a:lnTo>
                    <a:pt x="253227" y="202324"/>
                  </a:lnTo>
                  <a:lnTo>
                    <a:pt x="326564" y="178723"/>
                  </a:lnTo>
                  <a:lnTo>
                    <a:pt x="366300" y="167336"/>
                  </a:lnTo>
                  <a:lnTo>
                    <a:pt x="408015" y="156237"/>
                  </a:lnTo>
                  <a:lnTo>
                    <a:pt x="451661" y="145437"/>
                  </a:lnTo>
                  <a:lnTo>
                    <a:pt x="497189" y="134944"/>
                  </a:lnTo>
                  <a:lnTo>
                    <a:pt x="544549" y="124768"/>
                  </a:lnTo>
                  <a:lnTo>
                    <a:pt x="593693" y="114919"/>
                  </a:lnTo>
                  <a:lnTo>
                    <a:pt x="644571" y="105405"/>
                  </a:lnTo>
                  <a:lnTo>
                    <a:pt x="697135" y="96237"/>
                  </a:lnTo>
                  <a:lnTo>
                    <a:pt x="751336" y="87424"/>
                  </a:lnTo>
                  <a:lnTo>
                    <a:pt x="807124" y="78975"/>
                  </a:lnTo>
                  <a:lnTo>
                    <a:pt x="864450" y="70900"/>
                  </a:lnTo>
                  <a:lnTo>
                    <a:pt x="923266" y="63208"/>
                  </a:lnTo>
                  <a:lnTo>
                    <a:pt x="983523" y="55909"/>
                  </a:lnTo>
                  <a:lnTo>
                    <a:pt x="1045171" y="49013"/>
                  </a:lnTo>
                  <a:lnTo>
                    <a:pt x="1108162" y="42528"/>
                  </a:lnTo>
                  <a:lnTo>
                    <a:pt x="1172447" y="36464"/>
                  </a:lnTo>
                  <a:lnTo>
                    <a:pt x="1237976" y="30831"/>
                  </a:lnTo>
                  <a:lnTo>
                    <a:pt x="1304700" y="25638"/>
                  </a:lnTo>
                  <a:lnTo>
                    <a:pt x="1372571" y="20894"/>
                  </a:lnTo>
                  <a:lnTo>
                    <a:pt x="1441540" y="16610"/>
                  </a:lnTo>
                  <a:lnTo>
                    <a:pt x="1511557" y="12794"/>
                  </a:lnTo>
                  <a:lnTo>
                    <a:pt x="1582574" y="9457"/>
                  </a:lnTo>
                  <a:lnTo>
                    <a:pt x="1654541" y="6606"/>
                  </a:lnTo>
                  <a:lnTo>
                    <a:pt x="1727409" y="4253"/>
                  </a:lnTo>
                  <a:lnTo>
                    <a:pt x="1801131" y="2406"/>
                  </a:lnTo>
                  <a:lnTo>
                    <a:pt x="1875655" y="1076"/>
                  </a:lnTo>
                  <a:lnTo>
                    <a:pt x="1950935" y="270"/>
                  </a:lnTo>
                  <a:lnTo>
                    <a:pt x="2026920" y="0"/>
                  </a:lnTo>
                  <a:lnTo>
                    <a:pt x="2102904" y="270"/>
                  </a:lnTo>
                  <a:lnTo>
                    <a:pt x="2178184" y="1076"/>
                  </a:lnTo>
                  <a:lnTo>
                    <a:pt x="2252708" y="2406"/>
                  </a:lnTo>
                  <a:lnTo>
                    <a:pt x="2326430" y="4253"/>
                  </a:lnTo>
                  <a:lnTo>
                    <a:pt x="2399298" y="6606"/>
                  </a:lnTo>
                  <a:lnTo>
                    <a:pt x="2471265" y="9457"/>
                  </a:lnTo>
                  <a:lnTo>
                    <a:pt x="2542282" y="12794"/>
                  </a:lnTo>
                  <a:lnTo>
                    <a:pt x="2612299" y="16610"/>
                  </a:lnTo>
                  <a:lnTo>
                    <a:pt x="2681268" y="20894"/>
                  </a:lnTo>
                  <a:lnTo>
                    <a:pt x="2749139" y="25638"/>
                  </a:lnTo>
                  <a:lnTo>
                    <a:pt x="2815863" y="30831"/>
                  </a:lnTo>
                  <a:lnTo>
                    <a:pt x="2881392" y="36464"/>
                  </a:lnTo>
                  <a:lnTo>
                    <a:pt x="2945677" y="42528"/>
                  </a:lnTo>
                  <a:lnTo>
                    <a:pt x="3008668" y="49013"/>
                  </a:lnTo>
                  <a:lnTo>
                    <a:pt x="3070316" y="55909"/>
                  </a:lnTo>
                  <a:lnTo>
                    <a:pt x="3130573" y="63208"/>
                  </a:lnTo>
                  <a:lnTo>
                    <a:pt x="3189389" y="70900"/>
                  </a:lnTo>
                  <a:lnTo>
                    <a:pt x="3246715" y="78975"/>
                  </a:lnTo>
                  <a:lnTo>
                    <a:pt x="3302503" y="87424"/>
                  </a:lnTo>
                  <a:lnTo>
                    <a:pt x="3356704" y="96237"/>
                  </a:lnTo>
                  <a:lnTo>
                    <a:pt x="3409268" y="105405"/>
                  </a:lnTo>
                  <a:lnTo>
                    <a:pt x="3460146" y="114919"/>
                  </a:lnTo>
                  <a:lnTo>
                    <a:pt x="3509290" y="124768"/>
                  </a:lnTo>
                  <a:lnTo>
                    <a:pt x="3556650" y="134944"/>
                  </a:lnTo>
                  <a:lnTo>
                    <a:pt x="3602178" y="145437"/>
                  </a:lnTo>
                  <a:lnTo>
                    <a:pt x="3645824" y="156237"/>
                  </a:lnTo>
                  <a:lnTo>
                    <a:pt x="3687539" y="167336"/>
                  </a:lnTo>
                  <a:lnTo>
                    <a:pt x="3727275" y="178723"/>
                  </a:lnTo>
                  <a:lnTo>
                    <a:pt x="3764983" y="190389"/>
                  </a:lnTo>
                  <a:lnTo>
                    <a:pt x="3834115" y="214520"/>
                  </a:lnTo>
                  <a:lnTo>
                    <a:pt x="3894546" y="239654"/>
                  </a:lnTo>
                  <a:lnTo>
                    <a:pt x="3945882" y="265716"/>
                  </a:lnTo>
                  <a:lnTo>
                    <a:pt x="3987731" y="292628"/>
                  </a:lnTo>
                  <a:lnTo>
                    <a:pt x="4019703" y="320316"/>
                  </a:lnTo>
                  <a:lnTo>
                    <a:pt x="4048280" y="363135"/>
                  </a:lnTo>
                  <a:lnTo>
                    <a:pt x="4053840" y="392429"/>
                  </a:lnTo>
                  <a:lnTo>
                    <a:pt x="4052441" y="407145"/>
                  </a:lnTo>
                  <a:lnTo>
                    <a:pt x="4031861" y="450433"/>
                  </a:lnTo>
                  <a:lnTo>
                    <a:pt x="4004976" y="478479"/>
                  </a:lnTo>
                  <a:lnTo>
                    <a:pt x="3968017" y="505789"/>
                  </a:lnTo>
                  <a:lnTo>
                    <a:pt x="3921375" y="532285"/>
                  </a:lnTo>
                  <a:lnTo>
                    <a:pt x="3865443" y="557892"/>
                  </a:lnTo>
                  <a:lnTo>
                    <a:pt x="3800612" y="582535"/>
                  </a:lnTo>
                  <a:lnTo>
                    <a:pt x="3727275" y="606136"/>
                  </a:lnTo>
                  <a:lnTo>
                    <a:pt x="3687539" y="617523"/>
                  </a:lnTo>
                  <a:lnTo>
                    <a:pt x="3645824" y="628622"/>
                  </a:lnTo>
                  <a:lnTo>
                    <a:pt x="3602178" y="639422"/>
                  </a:lnTo>
                  <a:lnTo>
                    <a:pt x="3556650" y="649915"/>
                  </a:lnTo>
                  <a:lnTo>
                    <a:pt x="3509290" y="660091"/>
                  </a:lnTo>
                  <a:lnTo>
                    <a:pt x="3460146" y="669940"/>
                  </a:lnTo>
                  <a:lnTo>
                    <a:pt x="3409268" y="679454"/>
                  </a:lnTo>
                  <a:lnTo>
                    <a:pt x="3356704" y="688622"/>
                  </a:lnTo>
                  <a:lnTo>
                    <a:pt x="3302503" y="697435"/>
                  </a:lnTo>
                  <a:lnTo>
                    <a:pt x="3246715" y="705884"/>
                  </a:lnTo>
                  <a:lnTo>
                    <a:pt x="3189389" y="713959"/>
                  </a:lnTo>
                  <a:lnTo>
                    <a:pt x="3130573" y="721651"/>
                  </a:lnTo>
                  <a:lnTo>
                    <a:pt x="3070316" y="728950"/>
                  </a:lnTo>
                  <a:lnTo>
                    <a:pt x="3008668" y="735846"/>
                  </a:lnTo>
                  <a:lnTo>
                    <a:pt x="2945677" y="742331"/>
                  </a:lnTo>
                  <a:lnTo>
                    <a:pt x="2881392" y="748395"/>
                  </a:lnTo>
                  <a:lnTo>
                    <a:pt x="2815863" y="754028"/>
                  </a:lnTo>
                  <a:lnTo>
                    <a:pt x="2749139" y="759221"/>
                  </a:lnTo>
                  <a:lnTo>
                    <a:pt x="2681268" y="763965"/>
                  </a:lnTo>
                  <a:lnTo>
                    <a:pt x="2612299" y="768249"/>
                  </a:lnTo>
                  <a:lnTo>
                    <a:pt x="2542282" y="772065"/>
                  </a:lnTo>
                  <a:lnTo>
                    <a:pt x="2471265" y="775402"/>
                  </a:lnTo>
                  <a:lnTo>
                    <a:pt x="2399298" y="778253"/>
                  </a:lnTo>
                  <a:lnTo>
                    <a:pt x="2326430" y="780606"/>
                  </a:lnTo>
                  <a:lnTo>
                    <a:pt x="2252708" y="782453"/>
                  </a:lnTo>
                  <a:lnTo>
                    <a:pt x="2178184" y="783783"/>
                  </a:lnTo>
                  <a:lnTo>
                    <a:pt x="2102904" y="784589"/>
                  </a:lnTo>
                  <a:lnTo>
                    <a:pt x="2026920" y="784859"/>
                  </a:lnTo>
                  <a:lnTo>
                    <a:pt x="1950935" y="784589"/>
                  </a:lnTo>
                  <a:lnTo>
                    <a:pt x="1875655" y="783783"/>
                  </a:lnTo>
                  <a:lnTo>
                    <a:pt x="1801131" y="782453"/>
                  </a:lnTo>
                  <a:lnTo>
                    <a:pt x="1727409" y="780606"/>
                  </a:lnTo>
                  <a:lnTo>
                    <a:pt x="1654541" y="778253"/>
                  </a:lnTo>
                  <a:lnTo>
                    <a:pt x="1582574" y="775402"/>
                  </a:lnTo>
                  <a:lnTo>
                    <a:pt x="1511557" y="772065"/>
                  </a:lnTo>
                  <a:lnTo>
                    <a:pt x="1441540" y="768249"/>
                  </a:lnTo>
                  <a:lnTo>
                    <a:pt x="1372571" y="763965"/>
                  </a:lnTo>
                  <a:lnTo>
                    <a:pt x="1304700" y="759221"/>
                  </a:lnTo>
                  <a:lnTo>
                    <a:pt x="1237976" y="754028"/>
                  </a:lnTo>
                  <a:lnTo>
                    <a:pt x="1172447" y="748395"/>
                  </a:lnTo>
                  <a:lnTo>
                    <a:pt x="1108162" y="742331"/>
                  </a:lnTo>
                  <a:lnTo>
                    <a:pt x="1045171" y="735846"/>
                  </a:lnTo>
                  <a:lnTo>
                    <a:pt x="983523" y="728950"/>
                  </a:lnTo>
                  <a:lnTo>
                    <a:pt x="923266" y="721651"/>
                  </a:lnTo>
                  <a:lnTo>
                    <a:pt x="864450" y="713959"/>
                  </a:lnTo>
                  <a:lnTo>
                    <a:pt x="807124" y="705884"/>
                  </a:lnTo>
                  <a:lnTo>
                    <a:pt x="751336" y="697435"/>
                  </a:lnTo>
                  <a:lnTo>
                    <a:pt x="697135" y="688622"/>
                  </a:lnTo>
                  <a:lnTo>
                    <a:pt x="644571" y="679454"/>
                  </a:lnTo>
                  <a:lnTo>
                    <a:pt x="593693" y="669940"/>
                  </a:lnTo>
                  <a:lnTo>
                    <a:pt x="544549" y="660091"/>
                  </a:lnTo>
                  <a:lnTo>
                    <a:pt x="497189" y="649915"/>
                  </a:lnTo>
                  <a:lnTo>
                    <a:pt x="451661" y="639422"/>
                  </a:lnTo>
                  <a:lnTo>
                    <a:pt x="408015" y="628622"/>
                  </a:lnTo>
                  <a:lnTo>
                    <a:pt x="366300" y="617523"/>
                  </a:lnTo>
                  <a:lnTo>
                    <a:pt x="326564" y="606136"/>
                  </a:lnTo>
                  <a:lnTo>
                    <a:pt x="288856" y="594470"/>
                  </a:lnTo>
                  <a:lnTo>
                    <a:pt x="219724" y="570339"/>
                  </a:lnTo>
                  <a:lnTo>
                    <a:pt x="159293" y="545205"/>
                  </a:lnTo>
                  <a:lnTo>
                    <a:pt x="107957" y="519143"/>
                  </a:lnTo>
                  <a:lnTo>
                    <a:pt x="66108" y="492231"/>
                  </a:lnTo>
                  <a:lnTo>
                    <a:pt x="34136" y="464543"/>
                  </a:lnTo>
                  <a:lnTo>
                    <a:pt x="5559" y="421724"/>
                  </a:lnTo>
                  <a:lnTo>
                    <a:pt x="0" y="392429"/>
                  </a:lnTo>
                  <a:close/>
                </a:path>
              </a:pathLst>
            </a:custGeom>
            <a:ln w="38100">
              <a:solidFill>
                <a:srgbClr val="8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3514" y="2802381"/>
              <a:ext cx="513715" cy="911860"/>
            </a:xfrm>
            <a:custGeom>
              <a:avLst/>
              <a:gdLst/>
              <a:ahLst/>
              <a:cxnLst/>
              <a:rect l="l" t="t" r="r" b="b"/>
              <a:pathLst>
                <a:path w="513714" h="911860">
                  <a:moveTo>
                    <a:pt x="457200" y="63500"/>
                  </a:moveTo>
                  <a:lnTo>
                    <a:pt x="437375" y="53594"/>
                  </a:lnTo>
                  <a:lnTo>
                    <a:pt x="330200" y="0"/>
                  </a:lnTo>
                  <a:lnTo>
                    <a:pt x="330200" y="53594"/>
                  </a:lnTo>
                  <a:lnTo>
                    <a:pt x="0" y="53594"/>
                  </a:lnTo>
                  <a:lnTo>
                    <a:pt x="0" y="73406"/>
                  </a:lnTo>
                  <a:lnTo>
                    <a:pt x="330200" y="73406"/>
                  </a:lnTo>
                  <a:lnTo>
                    <a:pt x="330200" y="127000"/>
                  </a:lnTo>
                  <a:lnTo>
                    <a:pt x="437388" y="73406"/>
                  </a:lnTo>
                  <a:lnTo>
                    <a:pt x="457200" y="63500"/>
                  </a:lnTo>
                  <a:close/>
                </a:path>
                <a:path w="513714" h="911860">
                  <a:moveTo>
                    <a:pt x="513588" y="838454"/>
                  </a:moveTo>
                  <a:lnTo>
                    <a:pt x="183388" y="838454"/>
                  </a:lnTo>
                  <a:lnTo>
                    <a:pt x="183388" y="784860"/>
                  </a:lnTo>
                  <a:lnTo>
                    <a:pt x="56388" y="848360"/>
                  </a:lnTo>
                  <a:lnTo>
                    <a:pt x="183388" y="911860"/>
                  </a:lnTo>
                  <a:lnTo>
                    <a:pt x="183388" y="858266"/>
                  </a:lnTo>
                  <a:lnTo>
                    <a:pt x="513588" y="858266"/>
                  </a:lnTo>
                  <a:lnTo>
                    <a:pt x="513588" y="838454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74946" y="3067557"/>
            <a:ext cx="1470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Social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2255" y="4609591"/>
            <a:ext cx="4286885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943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Genetic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History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fact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2442972"/>
            <a:ext cx="1511935" cy="864235"/>
          </a:xfrm>
          <a:custGeom>
            <a:avLst/>
            <a:gdLst/>
            <a:ahLst/>
            <a:cxnLst/>
            <a:rect l="l" t="t" r="r" b="b"/>
            <a:pathLst>
              <a:path w="1511935" h="864235">
                <a:moveTo>
                  <a:pt x="1511808" y="0"/>
                </a:moveTo>
                <a:lnTo>
                  <a:pt x="0" y="0"/>
                </a:lnTo>
                <a:lnTo>
                  <a:pt x="0" y="864108"/>
                </a:lnTo>
                <a:lnTo>
                  <a:pt x="1511808" y="864108"/>
                </a:lnTo>
                <a:lnTo>
                  <a:pt x="1511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276" y="2442972"/>
            <a:ext cx="1511935" cy="864235"/>
          </a:xfrm>
          <a:custGeom>
            <a:avLst/>
            <a:gdLst/>
            <a:ahLst/>
            <a:cxnLst/>
            <a:rect l="l" t="t" r="r" b="b"/>
            <a:pathLst>
              <a:path w="1511935" h="864235">
                <a:moveTo>
                  <a:pt x="0" y="864108"/>
                </a:moveTo>
                <a:lnTo>
                  <a:pt x="1511808" y="864108"/>
                </a:lnTo>
                <a:lnTo>
                  <a:pt x="1511808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535" y="2581478"/>
            <a:ext cx="1120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sd</a:t>
            </a:r>
            <a:r>
              <a:rPr sz="1800" spc="-5" dirty="0">
                <a:latin typeface="Trebuchet MS"/>
                <a:cs typeface="Trebuchet MS"/>
              </a:rPr>
              <a:t>ucer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0944" y="2368295"/>
            <a:ext cx="1369060" cy="935990"/>
          </a:xfrm>
          <a:custGeom>
            <a:avLst/>
            <a:gdLst/>
            <a:ahLst/>
            <a:cxnLst/>
            <a:rect l="l" t="t" r="r" b="b"/>
            <a:pathLst>
              <a:path w="1369060" h="935989">
                <a:moveTo>
                  <a:pt x="1368552" y="0"/>
                </a:moveTo>
                <a:lnTo>
                  <a:pt x="0" y="0"/>
                </a:lnTo>
                <a:lnTo>
                  <a:pt x="0" y="935736"/>
                </a:lnTo>
                <a:lnTo>
                  <a:pt x="1368552" y="935736"/>
                </a:lnTo>
                <a:lnTo>
                  <a:pt x="1368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0944" y="2368295"/>
            <a:ext cx="1369060" cy="935990"/>
          </a:xfrm>
          <a:custGeom>
            <a:avLst/>
            <a:gdLst/>
            <a:ahLst/>
            <a:cxnLst/>
            <a:rect l="l" t="t" r="r" b="b"/>
            <a:pathLst>
              <a:path w="1369060" h="935989">
                <a:moveTo>
                  <a:pt x="0" y="935736"/>
                </a:moveTo>
                <a:lnTo>
                  <a:pt x="1368552" y="935736"/>
                </a:lnTo>
                <a:lnTo>
                  <a:pt x="1368552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0351" y="2680461"/>
            <a:ext cx="119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sm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1664" y="2356104"/>
            <a:ext cx="1297305" cy="948055"/>
          </a:xfrm>
          <a:custGeom>
            <a:avLst/>
            <a:gdLst/>
            <a:ahLst/>
            <a:cxnLst/>
            <a:rect l="l" t="t" r="r" b="b"/>
            <a:pathLst>
              <a:path w="1297304" h="948054">
                <a:moveTo>
                  <a:pt x="1296924" y="0"/>
                </a:moveTo>
                <a:lnTo>
                  <a:pt x="0" y="0"/>
                </a:lnTo>
                <a:lnTo>
                  <a:pt x="0" y="947927"/>
                </a:lnTo>
                <a:lnTo>
                  <a:pt x="1296924" y="947927"/>
                </a:lnTo>
                <a:lnTo>
                  <a:pt x="129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1664" y="2356104"/>
            <a:ext cx="1297305" cy="948055"/>
          </a:xfrm>
          <a:custGeom>
            <a:avLst/>
            <a:gdLst/>
            <a:ahLst/>
            <a:cxnLst/>
            <a:rect l="l" t="t" r="r" b="b"/>
            <a:pathLst>
              <a:path w="1297304" h="948054">
                <a:moveTo>
                  <a:pt x="0" y="947927"/>
                </a:moveTo>
                <a:lnTo>
                  <a:pt x="1296924" y="947927"/>
                </a:lnTo>
                <a:lnTo>
                  <a:pt x="1296924" y="0"/>
                </a:lnTo>
                <a:lnTo>
                  <a:pt x="0" y="0"/>
                </a:lnTo>
                <a:lnTo>
                  <a:pt x="0" y="94792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67376" y="2674746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chann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66559" y="2362200"/>
            <a:ext cx="1083945" cy="948055"/>
          </a:xfrm>
          <a:custGeom>
            <a:avLst/>
            <a:gdLst/>
            <a:ahLst/>
            <a:cxnLst/>
            <a:rect l="l" t="t" r="r" b="b"/>
            <a:pathLst>
              <a:path w="1083945" h="948054">
                <a:moveTo>
                  <a:pt x="1083563" y="0"/>
                </a:moveTo>
                <a:lnTo>
                  <a:pt x="0" y="0"/>
                </a:lnTo>
                <a:lnTo>
                  <a:pt x="0" y="947927"/>
                </a:lnTo>
                <a:lnTo>
                  <a:pt x="1083563" y="947927"/>
                </a:lnTo>
                <a:lnTo>
                  <a:pt x="10835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6559" y="2362200"/>
            <a:ext cx="1083945" cy="948055"/>
          </a:xfrm>
          <a:custGeom>
            <a:avLst/>
            <a:gdLst/>
            <a:ahLst/>
            <a:cxnLst/>
            <a:rect l="l" t="t" r="r" b="b"/>
            <a:pathLst>
              <a:path w="1083945" h="948054">
                <a:moveTo>
                  <a:pt x="0" y="947927"/>
                </a:moveTo>
                <a:lnTo>
                  <a:pt x="1083563" y="947927"/>
                </a:lnTo>
                <a:lnTo>
                  <a:pt x="1083563" y="0"/>
                </a:lnTo>
                <a:lnTo>
                  <a:pt x="0" y="0"/>
                </a:lnTo>
                <a:lnTo>
                  <a:pt x="0" y="94792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76415" y="2680461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receiver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25995" y="3834384"/>
            <a:ext cx="1332230" cy="1009015"/>
          </a:xfrm>
          <a:custGeom>
            <a:avLst/>
            <a:gdLst/>
            <a:ahLst/>
            <a:cxnLst/>
            <a:rect l="l" t="t" r="r" b="b"/>
            <a:pathLst>
              <a:path w="1332229" h="1009014">
                <a:moveTo>
                  <a:pt x="1331976" y="0"/>
                </a:moveTo>
                <a:lnTo>
                  <a:pt x="0" y="0"/>
                </a:lnTo>
                <a:lnTo>
                  <a:pt x="0" y="1008888"/>
                </a:lnTo>
                <a:lnTo>
                  <a:pt x="1331976" y="1008888"/>
                </a:lnTo>
                <a:lnTo>
                  <a:pt x="133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5995" y="3834384"/>
            <a:ext cx="1332230" cy="1009015"/>
          </a:xfrm>
          <a:custGeom>
            <a:avLst/>
            <a:gdLst/>
            <a:ahLst/>
            <a:cxnLst/>
            <a:rect l="l" t="t" r="r" b="b"/>
            <a:pathLst>
              <a:path w="1332229" h="1009014">
                <a:moveTo>
                  <a:pt x="0" y="1008888"/>
                </a:moveTo>
                <a:lnTo>
                  <a:pt x="1331976" y="1008888"/>
                </a:lnTo>
                <a:lnTo>
                  <a:pt x="1331976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2421" y="4046982"/>
            <a:ext cx="112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Output 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sd</a:t>
            </a:r>
            <a:r>
              <a:rPr sz="1800" spc="-5" dirty="0">
                <a:latin typeface="Trebuchet MS"/>
                <a:cs typeface="Trebuchet MS"/>
              </a:rPr>
              <a:t>ucer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36464" y="3860291"/>
            <a:ext cx="914400" cy="746760"/>
          </a:xfrm>
          <a:custGeom>
            <a:avLst/>
            <a:gdLst/>
            <a:ahLst/>
            <a:cxnLst/>
            <a:rect l="l" t="t" r="r" b="b"/>
            <a:pathLst>
              <a:path w="914400" h="746760">
                <a:moveTo>
                  <a:pt x="914400" y="0"/>
                </a:moveTo>
                <a:lnTo>
                  <a:pt x="0" y="0"/>
                </a:lnTo>
                <a:lnTo>
                  <a:pt x="0" y="746760"/>
                </a:lnTo>
                <a:lnTo>
                  <a:pt x="914400" y="74676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874775" y="1818132"/>
            <a:ext cx="8046720" cy="2796540"/>
            <a:chOff x="874775" y="1818132"/>
            <a:chExt cx="8046720" cy="2796540"/>
          </a:xfrm>
        </p:grpSpPr>
        <p:sp>
          <p:nvSpPr>
            <p:cNvPr id="19" name="object 19"/>
            <p:cNvSpPr/>
            <p:nvPr/>
          </p:nvSpPr>
          <p:spPr>
            <a:xfrm>
              <a:off x="882395" y="1825752"/>
              <a:ext cx="485140" cy="576580"/>
            </a:xfrm>
            <a:custGeom>
              <a:avLst/>
              <a:gdLst/>
              <a:ahLst/>
              <a:cxnLst/>
              <a:rect l="l" t="t" r="r" b="b"/>
              <a:pathLst>
                <a:path w="485140" h="576580">
                  <a:moveTo>
                    <a:pt x="363473" y="0"/>
                  </a:moveTo>
                  <a:lnTo>
                    <a:pt x="121157" y="0"/>
                  </a:lnTo>
                  <a:lnTo>
                    <a:pt x="121157" y="333756"/>
                  </a:lnTo>
                  <a:lnTo>
                    <a:pt x="0" y="333756"/>
                  </a:lnTo>
                  <a:lnTo>
                    <a:pt x="242315" y="576072"/>
                  </a:lnTo>
                  <a:lnTo>
                    <a:pt x="484631" y="333756"/>
                  </a:lnTo>
                  <a:lnTo>
                    <a:pt x="363473" y="333756"/>
                  </a:lnTo>
                  <a:lnTo>
                    <a:pt x="3634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2395" y="1825752"/>
              <a:ext cx="485140" cy="576580"/>
            </a:xfrm>
            <a:custGeom>
              <a:avLst/>
              <a:gdLst/>
              <a:ahLst/>
              <a:cxnLst/>
              <a:rect l="l" t="t" r="r" b="b"/>
              <a:pathLst>
                <a:path w="485140" h="576580">
                  <a:moveTo>
                    <a:pt x="0" y="333756"/>
                  </a:moveTo>
                  <a:lnTo>
                    <a:pt x="121157" y="333756"/>
                  </a:lnTo>
                  <a:lnTo>
                    <a:pt x="121157" y="0"/>
                  </a:lnTo>
                  <a:lnTo>
                    <a:pt x="363473" y="0"/>
                  </a:lnTo>
                  <a:lnTo>
                    <a:pt x="363473" y="333756"/>
                  </a:lnTo>
                  <a:lnTo>
                    <a:pt x="484631" y="333756"/>
                  </a:lnTo>
                  <a:lnTo>
                    <a:pt x="242315" y="576072"/>
                  </a:lnTo>
                  <a:lnTo>
                    <a:pt x="0" y="33375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2847" y="2641092"/>
              <a:ext cx="768350" cy="467995"/>
            </a:xfrm>
            <a:custGeom>
              <a:avLst/>
              <a:gdLst/>
              <a:ahLst/>
              <a:cxnLst/>
              <a:rect l="l" t="t" r="r" b="b"/>
              <a:pathLst>
                <a:path w="768350" h="467994">
                  <a:moveTo>
                    <a:pt x="534162" y="0"/>
                  </a:moveTo>
                  <a:lnTo>
                    <a:pt x="534162" y="116967"/>
                  </a:lnTo>
                  <a:lnTo>
                    <a:pt x="0" y="116967"/>
                  </a:lnTo>
                  <a:lnTo>
                    <a:pt x="0" y="350900"/>
                  </a:lnTo>
                  <a:lnTo>
                    <a:pt x="534162" y="350900"/>
                  </a:lnTo>
                  <a:lnTo>
                    <a:pt x="534162" y="467868"/>
                  </a:lnTo>
                  <a:lnTo>
                    <a:pt x="768095" y="233934"/>
                  </a:lnTo>
                  <a:lnTo>
                    <a:pt x="53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2847" y="2641092"/>
              <a:ext cx="768350" cy="467995"/>
            </a:xfrm>
            <a:custGeom>
              <a:avLst/>
              <a:gdLst/>
              <a:ahLst/>
              <a:cxnLst/>
              <a:rect l="l" t="t" r="r" b="b"/>
              <a:pathLst>
                <a:path w="768350" h="467994">
                  <a:moveTo>
                    <a:pt x="0" y="116967"/>
                  </a:moveTo>
                  <a:lnTo>
                    <a:pt x="534162" y="116967"/>
                  </a:lnTo>
                  <a:lnTo>
                    <a:pt x="534162" y="0"/>
                  </a:lnTo>
                  <a:lnTo>
                    <a:pt x="768095" y="233934"/>
                  </a:lnTo>
                  <a:lnTo>
                    <a:pt x="534162" y="467868"/>
                  </a:lnTo>
                  <a:lnTo>
                    <a:pt x="534162" y="350900"/>
                  </a:lnTo>
                  <a:lnTo>
                    <a:pt x="0" y="350900"/>
                  </a:lnTo>
                  <a:lnTo>
                    <a:pt x="0" y="11696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77355" y="2679192"/>
              <a:ext cx="489584" cy="429895"/>
            </a:xfrm>
            <a:custGeom>
              <a:avLst/>
              <a:gdLst/>
              <a:ahLst/>
              <a:cxnLst/>
              <a:rect l="l" t="t" r="r" b="b"/>
              <a:pathLst>
                <a:path w="489584" h="429894">
                  <a:moveTo>
                    <a:pt x="274320" y="0"/>
                  </a:moveTo>
                  <a:lnTo>
                    <a:pt x="274320" y="107442"/>
                  </a:lnTo>
                  <a:lnTo>
                    <a:pt x="0" y="107442"/>
                  </a:lnTo>
                  <a:lnTo>
                    <a:pt x="0" y="322325"/>
                  </a:lnTo>
                  <a:lnTo>
                    <a:pt x="274320" y="322325"/>
                  </a:lnTo>
                  <a:lnTo>
                    <a:pt x="274320" y="429768"/>
                  </a:lnTo>
                  <a:lnTo>
                    <a:pt x="489203" y="214884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7355" y="2679192"/>
              <a:ext cx="489584" cy="429895"/>
            </a:xfrm>
            <a:custGeom>
              <a:avLst/>
              <a:gdLst/>
              <a:ahLst/>
              <a:cxnLst/>
              <a:rect l="l" t="t" r="r" b="b"/>
              <a:pathLst>
                <a:path w="489584" h="429894">
                  <a:moveTo>
                    <a:pt x="0" y="107442"/>
                  </a:moveTo>
                  <a:lnTo>
                    <a:pt x="274320" y="107442"/>
                  </a:lnTo>
                  <a:lnTo>
                    <a:pt x="274320" y="0"/>
                  </a:lnTo>
                  <a:lnTo>
                    <a:pt x="489203" y="214884"/>
                  </a:lnTo>
                  <a:lnTo>
                    <a:pt x="274320" y="429768"/>
                  </a:lnTo>
                  <a:lnTo>
                    <a:pt x="274320" y="322325"/>
                  </a:lnTo>
                  <a:lnTo>
                    <a:pt x="0" y="322325"/>
                  </a:lnTo>
                  <a:lnTo>
                    <a:pt x="0" y="10744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9496" y="2587752"/>
              <a:ext cx="582295" cy="485140"/>
            </a:xfrm>
            <a:custGeom>
              <a:avLst/>
              <a:gdLst/>
              <a:ahLst/>
              <a:cxnLst/>
              <a:rect l="l" t="t" r="r" b="b"/>
              <a:pathLst>
                <a:path w="582295" h="485139">
                  <a:moveTo>
                    <a:pt x="339851" y="0"/>
                  </a:moveTo>
                  <a:lnTo>
                    <a:pt x="339851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339851" y="363474"/>
                  </a:lnTo>
                  <a:lnTo>
                    <a:pt x="339851" y="484632"/>
                  </a:lnTo>
                  <a:lnTo>
                    <a:pt x="582167" y="242315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49496" y="2587752"/>
              <a:ext cx="582295" cy="485140"/>
            </a:xfrm>
            <a:custGeom>
              <a:avLst/>
              <a:gdLst/>
              <a:ahLst/>
              <a:cxnLst/>
              <a:rect l="l" t="t" r="r" b="b"/>
              <a:pathLst>
                <a:path w="582295" h="485139">
                  <a:moveTo>
                    <a:pt x="0" y="121158"/>
                  </a:moveTo>
                  <a:lnTo>
                    <a:pt x="339851" y="121158"/>
                  </a:lnTo>
                  <a:lnTo>
                    <a:pt x="339851" y="0"/>
                  </a:lnTo>
                  <a:lnTo>
                    <a:pt x="582167" y="242315"/>
                  </a:lnTo>
                  <a:lnTo>
                    <a:pt x="339851" y="484632"/>
                  </a:lnTo>
                  <a:lnTo>
                    <a:pt x="339851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5783" y="3299460"/>
              <a:ext cx="434340" cy="561340"/>
            </a:xfrm>
            <a:custGeom>
              <a:avLst/>
              <a:gdLst/>
              <a:ahLst/>
              <a:cxnLst/>
              <a:rect l="l" t="t" r="r" b="b"/>
              <a:pathLst>
                <a:path w="434340" h="561339">
                  <a:moveTo>
                    <a:pt x="325755" y="0"/>
                  </a:moveTo>
                  <a:lnTo>
                    <a:pt x="108585" y="0"/>
                  </a:lnTo>
                  <a:lnTo>
                    <a:pt x="108585" y="343662"/>
                  </a:lnTo>
                  <a:lnTo>
                    <a:pt x="0" y="343662"/>
                  </a:lnTo>
                  <a:lnTo>
                    <a:pt x="217170" y="560832"/>
                  </a:lnTo>
                  <a:lnTo>
                    <a:pt x="434340" y="343662"/>
                  </a:lnTo>
                  <a:lnTo>
                    <a:pt x="325755" y="343662"/>
                  </a:lnTo>
                  <a:lnTo>
                    <a:pt x="325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15783" y="3299460"/>
              <a:ext cx="434340" cy="561340"/>
            </a:xfrm>
            <a:custGeom>
              <a:avLst/>
              <a:gdLst/>
              <a:ahLst/>
              <a:cxnLst/>
              <a:rect l="l" t="t" r="r" b="b"/>
              <a:pathLst>
                <a:path w="434340" h="561339">
                  <a:moveTo>
                    <a:pt x="0" y="343662"/>
                  </a:moveTo>
                  <a:lnTo>
                    <a:pt x="108585" y="343662"/>
                  </a:lnTo>
                  <a:lnTo>
                    <a:pt x="108585" y="0"/>
                  </a:lnTo>
                  <a:lnTo>
                    <a:pt x="325755" y="0"/>
                  </a:lnTo>
                  <a:lnTo>
                    <a:pt x="325755" y="343662"/>
                  </a:lnTo>
                  <a:lnTo>
                    <a:pt x="434340" y="343662"/>
                  </a:lnTo>
                  <a:lnTo>
                    <a:pt x="217170" y="560832"/>
                  </a:lnTo>
                  <a:lnTo>
                    <a:pt x="0" y="343662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57971" y="4122420"/>
              <a:ext cx="756285" cy="485140"/>
            </a:xfrm>
            <a:custGeom>
              <a:avLst/>
              <a:gdLst/>
              <a:ahLst/>
              <a:cxnLst/>
              <a:rect l="l" t="t" r="r" b="b"/>
              <a:pathLst>
                <a:path w="756284" h="485139">
                  <a:moveTo>
                    <a:pt x="513587" y="0"/>
                  </a:moveTo>
                  <a:lnTo>
                    <a:pt x="513587" y="121157"/>
                  </a:lnTo>
                  <a:lnTo>
                    <a:pt x="0" y="121157"/>
                  </a:lnTo>
                  <a:lnTo>
                    <a:pt x="0" y="363473"/>
                  </a:lnTo>
                  <a:lnTo>
                    <a:pt x="513587" y="363473"/>
                  </a:lnTo>
                  <a:lnTo>
                    <a:pt x="513587" y="484631"/>
                  </a:lnTo>
                  <a:lnTo>
                    <a:pt x="755903" y="242315"/>
                  </a:lnTo>
                  <a:lnTo>
                    <a:pt x="513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57971" y="4122420"/>
              <a:ext cx="756285" cy="485140"/>
            </a:xfrm>
            <a:custGeom>
              <a:avLst/>
              <a:gdLst/>
              <a:ahLst/>
              <a:cxnLst/>
              <a:rect l="l" t="t" r="r" b="b"/>
              <a:pathLst>
                <a:path w="756284" h="485139">
                  <a:moveTo>
                    <a:pt x="0" y="121157"/>
                  </a:moveTo>
                  <a:lnTo>
                    <a:pt x="513587" y="121157"/>
                  </a:lnTo>
                  <a:lnTo>
                    <a:pt x="513587" y="0"/>
                  </a:lnTo>
                  <a:lnTo>
                    <a:pt x="755903" y="242315"/>
                  </a:lnTo>
                  <a:lnTo>
                    <a:pt x="513587" y="484631"/>
                  </a:lnTo>
                  <a:lnTo>
                    <a:pt x="513587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36463" y="3860292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0" y="746760"/>
                  </a:moveTo>
                  <a:lnTo>
                    <a:pt x="914400" y="74676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46760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5534" y="4079240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noise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58339" y="745236"/>
            <a:ext cx="3971925" cy="3058795"/>
            <a:chOff x="1958339" y="745236"/>
            <a:chExt cx="3971925" cy="3058795"/>
          </a:xfrm>
        </p:grpSpPr>
        <p:sp>
          <p:nvSpPr>
            <p:cNvPr id="34" name="object 34"/>
            <p:cNvSpPr/>
            <p:nvPr/>
          </p:nvSpPr>
          <p:spPr>
            <a:xfrm>
              <a:off x="5465063" y="3307080"/>
              <a:ext cx="457200" cy="489584"/>
            </a:xfrm>
            <a:custGeom>
              <a:avLst/>
              <a:gdLst/>
              <a:ahLst/>
              <a:cxnLst/>
              <a:rect l="l" t="t" r="r" b="b"/>
              <a:pathLst>
                <a:path w="457200" h="489585">
                  <a:moveTo>
                    <a:pt x="228600" y="0"/>
                  </a:moveTo>
                  <a:lnTo>
                    <a:pt x="0" y="228600"/>
                  </a:lnTo>
                  <a:lnTo>
                    <a:pt x="114300" y="228600"/>
                  </a:lnTo>
                  <a:lnTo>
                    <a:pt x="114300" y="489204"/>
                  </a:lnTo>
                  <a:lnTo>
                    <a:pt x="342900" y="489204"/>
                  </a:lnTo>
                  <a:lnTo>
                    <a:pt x="342900" y="2286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65063" y="3307080"/>
              <a:ext cx="457200" cy="489584"/>
            </a:xfrm>
            <a:custGeom>
              <a:avLst/>
              <a:gdLst/>
              <a:ahLst/>
              <a:cxnLst/>
              <a:rect l="l" t="t" r="r" b="b"/>
              <a:pathLst>
                <a:path w="457200" h="489585">
                  <a:moveTo>
                    <a:pt x="0" y="228600"/>
                  </a:moveTo>
                  <a:lnTo>
                    <a:pt x="228600" y="0"/>
                  </a:lnTo>
                  <a:lnTo>
                    <a:pt x="457200" y="228600"/>
                  </a:lnTo>
                  <a:lnTo>
                    <a:pt x="342900" y="228600"/>
                  </a:lnTo>
                  <a:lnTo>
                    <a:pt x="342900" y="489204"/>
                  </a:lnTo>
                  <a:lnTo>
                    <a:pt x="114300" y="489204"/>
                  </a:lnTo>
                  <a:lnTo>
                    <a:pt x="114300" y="228600"/>
                  </a:lnTo>
                  <a:lnTo>
                    <a:pt x="0" y="2286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65959" y="752856"/>
              <a:ext cx="2231390" cy="989330"/>
            </a:xfrm>
            <a:custGeom>
              <a:avLst/>
              <a:gdLst/>
              <a:ahLst/>
              <a:cxnLst/>
              <a:rect l="l" t="t" r="r" b="b"/>
              <a:pathLst>
                <a:path w="2231390" h="989330">
                  <a:moveTo>
                    <a:pt x="1115567" y="0"/>
                  </a:moveTo>
                  <a:lnTo>
                    <a:pt x="1050023" y="839"/>
                  </a:lnTo>
                  <a:lnTo>
                    <a:pt x="985475" y="3326"/>
                  </a:lnTo>
                  <a:lnTo>
                    <a:pt x="922029" y="7414"/>
                  </a:lnTo>
                  <a:lnTo>
                    <a:pt x="859789" y="13058"/>
                  </a:lnTo>
                  <a:lnTo>
                    <a:pt x="798860" y="20210"/>
                  </a:lnTo>
                  <a:lnTo>
                    <a:pt x="739346" y="28825"/>
                  </a:lnTo>
                  <a:lnTo>
                    <a:pt x="681353" y="38856"/>
                  </a:lnTo>
                  <a:lnTo>
                    <a:pt x="624984" y="50256"/>
                  </a:lnTo>
                  <a:lnTo>
                    <a:pt x="570345" y="62980"/>
                  </a:lnTo>
                  <a:lnTo>
                    <a:pt x="517540" y="76981"/>
                  </a:lnTo>
                  <a:lnTo>
                    <a:pt x="466674" y="92212"/>
                  </a:lnTo>
                  <a:lnTo>
                    <a:pt x="417851" y="108628"/>
                  </a:lnTo>
                  <a:lnTo>
                    <a:pt x="371176" y="126182"/>
                  </a:lnTo>
                  <a:lnTo>
                    <a:pt x="326755" y="144827"/>
                  </a:lnTo>
                  <a:lnTo>
                    <a:pt x="284690" y="164518"/>
                  </a:lnTo>
                  <a:lnTo>
                    <a:pt x="245088" y="185208"/>
                  </a:lnTo>
                  <a:lnTo>
                    <a:pt x="208053" y="206850"/>
                  </a:lnTo>
                  <a:lnTo>
                    <a:pt x="173688" y="229399"/>
                  </a:lnTo>
                  <a:lnTo>
                    <a:pt x="142100" y="252808"/>
                  </a:lnTo>
                  <a:lnTo>
                    <a:pt x="87671" y="302019"/>
                  </a:lnTo>
                  <a:lnTo>
                    <a:pt x="45602" y="354115"/>
                  </a:lnTo>
                  <a:lnTo>
                    <a:pt x="16730" y="408724"/>
                  </a:lnTo>
                  <a:lnTo>
                    <a:pt x="1893" y="465475"/>
                  </a:lnTo>
                  <a:lnTo>
                    <a:pt x="0" y="494538"/>
                  </a:lnTo>
                  <a:lnTo>
                    <a:pt x="1893" y="523600"/>
                  </a:lnTo>
                  <a:lnTo>
                    <a:pt x="16730" y="580351"/>
                  </a:lnTo>
                  <a:lnTo>
                    <a:pt x="45602" y="634960"/>
                  </a:lnTo>
                  <a:lnTo>
                    <a:pt x="87671" y="687056"/>
                  </a:lnTo>
                  <a:lnTo>
                    <a:pt x="142100" y="736267"/>
                  </a:lnTo>
                  <a:lnTo>
                    <a:pt x="173688" y="759676"/>
                  </a:lnTo>
                  <a:lnTo>
                    <a:pt x="208053" y="782225"/>
                  </a:lnTo>
                  <a:lnTo>
                    <a:pt x="245088" y="803867"/>
                  </a:lnTo>
                  <a:lnTo>
                    <a:pt x="284690" y="824557"/>
                  </a:lnTo>
                  <a:lnTo>
                    <a:pt x="326755" y="844248"/>
                  </a:lnTo>
                  <a:lnTo>
                    <a:pt x="371176" y="862893"/>
                  </a:lnTo>
                  <a:lnTo>
                    <a:pt x="417851" y="880447"/>
                  </a:lnTo>
                  <a:lnTo>
                    <a:pt x="466674" y="896863"/>
                  </a:lnTo>
                  <a:lnTo>
                    <a:pt x="517540" y="912094"/>
                  </a:lnTo>
                  <a:lnTo>
                    <a:pt x="570345" y="926095"/>
                  </a:lnTo>
                  <a:lnTo>
                    <a:pt x="624984" y="938819"/>
                  </a:lnTo>
                  <a:lnTo>
                    <a:pt x="681353" y="950219"/>
                  </a:lnTo>
                  <a:lnTo>
                    <a:pt x="739346" y="960250"/>
                  </a:lnTo>
                  <a:lnTo>
                    <a:pt x="798860" y="968865"/>
                  </a:lnTo>
                  <a:lnTo>
                    <a:pt x="859789" y="976017"/>
                  </a:lnTo>
                  <a:lnTo>
                    <a:pt x="922029" y="981661"/>
                  </a:lnTo>
                  <a:lnTo>
                    <a:pt x="985475" y="985749"/>
                  </a:lnTo>
                  <a:lnTo>
                    <a:pt x="1050023" y="988236"/>
                  </a:lnTo>
                  <a:lnTo>
                    <a:pt x="1115567" y="989076"/>
                  </a:lnTo>
                  <a:lnTo>
                    <a:pt x="1181112" y="988236"/>
                  </a:lnTo>
                  <a:lnTo>
                    <a:pt x="1245660" y="985749"/>
                  </a:lnTo>
                  <a:lnTo>
                    <a:pt x="1309106" y="981661"/>
                  </a:lnTo>
                  <a:lnTo>
                    <a:pt x="1371346" y="976017"/>
                  </a:lnTo>
                  <a:lnTo>
                    <a:pt x="1432275" y="968865"/>
                  </a:lnTo>
                  <a:lnTo>
                    <a:pt x="1491789" y="960250"/>
                  </a:lnTo>
                  <a:lnTo>
                    <a:pt x="1549782" y="950219"/>
                  </a:lnTo>
                  <a:lnTo>
                    <a:pt x="1606151" y="938819"/>
                  </a:lnTo>
                  <a:lnTo>
                    <a:pt x="1660790" y="926095"/>
                  </a:lnTo>
                  <a:lnTo>
                    <a:pt x="1713595" y="912094"/>
                  </a:lnTo>
                  <a:lnTo>
                    <a:pt x="1764461" y="896863"/>
                  </a:lnTo>
                  <a:lnTo>
                    <a:pt x="1813284" y="880447"/>
                  </a:lnTo>
                  <a:lnTo>
                    <a:pt x="1859959" y="862893"/>
                  </a:lnTo>
                  <a:lnTo>
                    <a:pt x="1904380" y="844248"/>
                  </a:lnTo>
                  <a:lnTo>
                    <a:pt x="1946445" y="824557"/>
                  </a:lnTo>
                  <a:lnTo>
                    <a:pt x="1986047" y="803867"/>
                  </a:lnTo>
                  <a:lnTo>
                    <a:pt x="2023082" y="782225"/>
                  </a:lnTo>
                  <a:lnTo>
                    <a:pt x="2057447" y="759676"/>
                  </a:lnTo>
                  <a:lnTo>
                    <a:pt x="2089035" y="736267"/>
                  </a:lnTo>
                  <a:lnTo>
                    <a:pt x="2143464" y="687056"/>
                  </a:lnTo>
                  <a:lnTo>
                    <a:pt x="2185533" y="634960"/>
                  </a:lnTo>
                  <a:lnTo>
                    <a:pt x="2214405" y="580351"/>
                  </a:lnTo>
                  <a:lnTo>
                    <a:pt x="2229242" y="523600"/>
                  </a:lnTo>
                  <a:lnTo>
                    <a:pt x="2231136" y="494538"/>
                  </a:lnTo>
                  <a:lnTo>
                    <a:pt x="2229242" y="465475"/>
                  </a:lnTo>
                  <a:lnTo>
                    <a:pt x="2214405" y="408724"/>
                  </a:lnTo>
                  <a:lnTo>
                    <a:pt x="2185533" y="354115"/>
                  </a:lnTo>
                  <a:lnTo>
                    <a:pt x="2143464" y="302019"/>
                  </a:lnTo>
                  <a:lnTo>
                    <a:pt x="2089035" y="252808"/>
                  </a:lnTo>
                  <a:lnTo>
                    <a:pt x="2057447" y="229399"/>
                  </a:lnTo>
                  <a:lnTo>
                    <a:pt x="2023082" y="206850"/>
                  </a:lnTo>
                  <a:lnTo>
                    <a:pt x="1986047" y="185208"/>
                  </a:lnTo>
                  <a:lnTo>
                    <a:pt x="1946445" y="164518"/>
                  </a:lnTo>
                  <a:lnTo>
                    <a:pt x="1904380" y="144827"/>
                  </a:lnTo>
                  <a:lnTo>
                    <a:pt x="1859959" y="126182"/>
                  </a:lnTo>
                  <a:lnTo>
                    <a:pt x="1813284" y="108628"/>
                  </a:lnTo>
                  <a:lnTo>
                    <a:pt x="1764461" y="92212"/>
                  </a:lnTo>
                  <a:lnTo>
                    <a:pt x="1713595" y="76981"/>
                  </a:lnTo>
                  <a:lnTo>
                    <a:pt x="1660790" y="62980"/>
                  </a:lnTo>
                  <a:lnTo>
                    <a:pt x="1606151" y="50256"/>
                  </a:lnTo>
                  <a:lnTo>
                    <a:pt x="1549782" y="38856"/>
                  </a:lnTo>
                  <a:lnTo>
                    <a:pt x="1491789" y="28825"/>
                  </a:lnTo>
                  <a:lnTo>
                    <a:pt x="1432275" y="20210"/>
                  </a:lnTo>
                  <a:lnTo>
                    <a:pt x="1371346" y="13058"/>
                  </a:lnTo>
                  <a:lnTo>
                    <a:pt x="1309106" y="7414"/>
                  </a:lnTo>
                  <a:lnTo>
                    <a:pt x="1245660" y="3326"/>
                  </a:lnTo>
                  <a:lnTo>
                    <a:pt x="1181112" y="839"/>
                  </a:lnTo>
                  <a:lnTo>
                    <a:pt x="1115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65959" y="752856"/>
              <a:ext cx="2231390" cy="989330"/>
            </a:xfrm>
            <a:custGeom>
              <a:avLst/>
              <a:gdLst/>
              <a:ahLst/>
              <a:cxnLst/>
              <a:rect l="l" t="t" r="r" b="b"/>
              <a:pathLst>
                <a:path w="2231390" h="989330">
                  <a:moveTo>
                    <a:pt x="0" y="494538"/>
                  </a:moveTo>
                  <a:lnTo>
                    <a:pt x="7505" y="436854"/>
                  </a:lnTo>
                  <a:lnTo>
                    <a:pt x="29464" y="381128"/>
                  </a:lnTo>
                  <a:lnTo>
                    <a:pt x="65039" y="327730"/>
                  </a:lnTo>
                  <a:lnTo>
                    <a:pt x="113393" y="277030"/>
                  </a:lnTo>
                  <a:lnTo>
                    <a:pt x="173688" y="229399"/>
                  </a:lnTo>
                  <a:lnTo>
                    <a:pt x="208053" y="206850"/>
                  </a:lnTo>
                  <a:lnTo>
                    <a:pt x="245088" y="185208"/>
                  </a:lnTo>
                  <a:lnTo>
                    <a:pt x="284690" y="164518"/>
                  </a:lnTo>
                  <a:lnTo>
                    <a:pt x="326755" y="144827"/>
                  </a:lnTo>
                  <a:lnTo>
                    <a:pt x="371176" y="126182"/>
                  </a:lnTo>
                  <a:lnTo>
                    <a:pt x="417851" y="108628"/>
                  </a:lnTo>
                  <a:lnTo>
                    <a:pt x="466674" y="92212"/>
                  </a:lnTo>
                  <a:lnTo>
                    <a:pt x="517540" y="76981"/>
                  </a:lnTo>
                  <a:lnTo>
                    <a:pt x="570345" y="62980"/>
                  </a:lnTo>
                  <a:lnTo>
                    <a:pt x="624984" y="50256"/>
                  </a:lnTo>
                  <a:lnTo>
                    <a:pt x="681353" y="38856"/>
                  </a:lnTo>
                  <a:lnTo>
                    <a:pt x="739346" y="28825"/>
                  </a:lnTo>
                  <a:lnTo>
                    <a:pt x="798860" y="20210"/>
                  </a:lnTo>
                  <a:lnTo>
                    <a:pt x="859789" y="13058"/>
                  </a:lnTo>
                  <a:lnTo>
                    <a:pt x="922029" y="7414"/>
                  </a:lnTo>
                  <a:lnTo>
                    <a:pt x="985475" y="3326"/>
                  </a:lnTo>
                  <a:lnTo>
                    <a:pt x="1050023" y="839"/>
                  </a:lnTo>
                  <a:lnTo>
                    <a:pt x="1115567" y="0"/>
                  </a:lnTo>
                  <a:lnTo>
                    <a:pt x="1181112" y="839"/>
                  </a:lnTo>
                  <a:lnTo>
                    <a:pt x="1245660" y="3326"/>
                  </a:lnTo>
                  <a:lnTo>
                    <a:pt x="1309106" y="7414"/>
                  </a:lnTo>
                  <a:lnTo>
                    <a:pt x="1371346" y="13058"/>
                  </a:lnTo>
                  <a:lnTo>
                    <a:pt x="1432275" y="20210"/>
                  </a:lnTo>
                  <a:lnTo>
                    <a:pt x="1491789" y="28825"/>
                  </a:lnTo>
                  <a:lnTo>
                    <a:pt x="1549782" y="38856"/>
                  </a:lnTo>
                  <a:lnTo>
                    <a:pt x="1606151" y="50256"/>
                  </a:lnTo>
                  <a:lnTo>
                    <a:pt x="1660790" y="62980"/>
                  </a:lnTo>
                  <a:lnTo>
                    <a:pt x="1713595" y="76981"/>
                  </a:lnTo>
                  <a:lnTo>
                    <a:pt x="1764461" y="92212"/>
                  </a:lnTo>
                  <a:lnTo>
                    <a:pt x="1813284" y="108628"/>
                  </a:lnTo>
                  <a:lnTo>
                    <a:pt x="1859959" y="126182"/>
                  </a:lnTo>
                  <a:lnTo>
                    <a:pt x="1904380" y="144827"/>
                  </a:lnTo>
                  <a:lnTo>
                    <a:pt x="1946445" y="164518"/>
                  </a:lnTo>
                  <a:lnTo>
                    <a:pt x="1986047" y="185208"/>
                  </a:lnTo>
                  <a:lnTo>
                    <a:pt x="2023082" y="206850"/>
                  </a:lnTo>
                  <a:lnTo>
                    <a:pt x="2057447" y="229399"/>
                  </a:lnTo>
                  <a:lnTo>
                    <a:pt x="2089035" y="252808"/>
                  </a:lnTo>
                  <a:lnTo>
                    <a:pt x="2143464" y="302019"/>
                  </a:lnTo>
                  <a:lnTo>
                    <a:pt x="2185533" y="354115"/>
                  </a:lnTo>
                  <a:lnTo>
                    <a:pt x="2214405" y="408724"/>
                  </a:lnTo>
                  <a:lnTo>
                    <a:pt x="2229242" y="465475"/>
                  </a:lnTo>
                  <a:lnTo>
                    <a:pt x="2231136" y="494538"/>
                  </a:lnTo>
                  <a:lnTo>
                    <a:pt x="2229242" y="523600"/>
                  </a:lnTo>
                  <a:lnTo>
                    <a:pt x="2214405" y="580351"/>
                  </a:lnTo>
                  <a:lnTo>
                    <a:pt x="2185533" y="634960"/>
                  </a:lnTo>
                  <a:lnTo>
                    <a:pt x="2143464" y="687056"/>
                  </a:lnTo>
                  <a:lnTo>
                    <a:pt x="2089035" y="736267"/>
                  </a:lnTo>
                  <a:lnTo>
                    <a:pt x="2057447" y="759676"/>
                  </a:lnTo>
                  <a:lnTo>
                    <a:pt x="2023082" y="782225"/>
                  </a:lnTo>
                  <a:lnTo>
                    <a:pt x="1986047" y="803867"/>
                  </a:lnTo>
                  <a:lnTo>
                    <a:pt x="1946445" y="824557"/>
                  </a:lnTo>
                  <a:lnTo>
                    <a:pt x="1904380" y="844248"/>
                  </a:lnTo>
                  <a:lnTo>
                    <a:pt x="1859959" y="862893"/>
                  </a:lnTo>
                  <a:lnTo>
                    <a:pt x="1813284" y="880447"/>
                  </a:lnTo>
                  <a:lnTo>
                    <a:pt x="1764461" y="896863"/>
                  </a:lnTo>
                  <a:lnTo>
                    <a:pt x="1713595" y="912094"/>
                  </a:lnTo>
                  <a:lnTo>
                    <a:pt x="1660790" y="926095"/>
                  </a:lnTo>
                  <a:lnTo>
                    <a:pt x="1606151" y="938819"/>
                  </a:lnTo>
                  <a:lnTo>
                    <a:pt x="1549782" y="950219"/>
                  </a:lnTo>
                  <a:lnTo>
                    <a:pt x="1491789" y="960250"/>
                  </a:lnTo>
                  <a:lnTo>
                    <a:pt x="1432275" y="968865"/>
                  </a:lnTo>
                  <a:lnTo>
                    <a:pt x="1371346" y="976017"/>
                  </a:lnTo>
                  <a:lnTo>
                    <a:pt x="1309106" y="981661"/>
                  </a:lnTo>
                  <a:lnTo>
                    <a:pt x="1245660" y="985749"/>
                  </a:lnTo>
                  <a:lnTo>
                    <a:pt x="1181112" y="988236"/>
                  </a:lnTo>
                  <a:lnTo>
                    <a:pt x="1115567" y="989076"/>
                  </a:lnTo>
                  <a:lnTo>
                    <a:pt x="1050023" y="988236"/>
                  </a:lnTo>
                  <a:lnTo>
                    <a:pt x="985475" y="985749"/>
                  </a:lnTo>
                  <a:lnTo>
                    <a:pt x="922029" y="981661"/>
                  </a:lnTo>
                  <a:lnTo>
                    <a:pt x="859789" y="976017"/>
                  </a:lnTo>
                  <a:lnTo>
                    <a:pt x="798860" y="968865"/>
                  </a:lnTo>
                  <a:lnTo>
                    <a:pt x="739346" y="960250"/>
                  </a:lnTo>
                  <a:lnTo>
                    <a:pt x="681353" y="950219"/>
                  </a:lnTo>
                  <a:lnTo>
                    <a:pt x="624984" y="938819"/>
                  </a:lnTo>
                  <a:lnTo>
                    <a:pt x="570345" y="926095"/>
                  </a:lnTo>
                  <a:lnTo>
                    <a:pt x="517540" y="912094"/>
                  </a:lnTo>
                  <a:lnTo>
                    <a:pt x="466674" y="896863"/>
                  </a:lnTo>
                  <a:lnTo>
                    <a:pt x="417851" y="880447"/>
                  </a:lnTo>
                  <a:lnTo>
                    <a:pt x="371176" y="862893"/>
                  </a:lnTo>
                  <a:lnTo>
                    <a:pt x="326755" y="844248"/>
                  </a:lnTo>
                  <a:lnTo>
                    <a:pt x="284690" y="824557"/>
                  </a:lnTo>
                  <a:lnTo>
                    <a:pt x="245088" y="803867"/>
                  </a:lnTo>
                  <a:lnTo>
                    <a:pt x="208053" y="782225"/>
                  </a:lnTo>
                  <a:lnTo>
                    <a:pt x="173688" y="759676"/>
                  </a:lnTo>
                  <a:lnTo>
                    <a:pt x="142100" y="736267"/>
                  </a:lnTo>
                  <a:lnTo>
                    <a:pt x="87671" y="687056"/>
                  </a:lnTo>
                  <a:lnTo>
                    <a:pt x="45602" y="634960"/>
                  </a:lnTo>
                  <a:lnTo>
                    <a:pt x="16730" y="580351"/>
                  </a:lnTo>
                  <a:lnTo>
                    <a:pt x="1893" y="523600"/>
                  </a:lnTo>
                  <a:lnTo>
                    <a:pt x="0" y="49453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12873" y="955040"/>
            <a:ext cx="1338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40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Speech 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ictu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/d</a:t>
            </a:r>
            <a:r>
              <a:rPr sz="1800" spc="-5" dirty="0"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59408" y="1612391"/>
            <a:ext cx="2367280" cy="3686810"/>
            <a:chOff x="1359408" y="1612391"/>
            <a:chExt cx="2367280" cy="3686810"/>
          </a:xfrm>
        </p:grpSpPr>
        <p:sp>
          <p:nvSpPr>
            <p:cNvPr id="40" name="object 40"/>
            <p:cNvSpPr/>
            <p:nvPr/>
          </p:nvSpPr>
          <p:spPr>
            <a:xfrm>
              <a:off x="1367028" y="1620011"/>
              <a:ext cx="1198245" cy="643255"/>
            </a:xfrm>
            <a:custGeom>
              <a:avLst/>
              <a:gdLst/>
              <a:ahLst/>
              <a:cxnLst/>
              <a:rect l="l" t="t" r="r" b="b"/>
              <a:pathLst>
                <a:path w="1198245" h="643255">
                  <a:moveTo>
                    <a:pt x="1037082" y="0"/>
                  </a:moveTo>
                  <a:lnTo>
                    <a:pt x="876299" y="160782"/>
                  </a:lnTo>
                  <a:lnTo>
                    <a:pt x="956691" y="160782"/>
                  </a:lnTo>
                  <a:lnTo>
                    <a:pt x="956691" y="401954"/>
                  </a:lnTo>
                  <a:lnTo>
                    <a:pt x="160781" y="401954"/>
                  </a:lnTo>
                  <a:lnTo>
                    <a:pt x="160781" y="321563"/>
                  </a:lnTo>
                  <a:lnTo>
                    <a:pt x="0" y="482346"/>
                  </a:lnTo>
                  <a:lnTo>
                    <a:pt x="160781" y="643127"/>
                  </a:lnTo>
                  <a:lnTo>
                    <a:pt x="160781" y="562737"/>
                  </a:lnTo>
                  <a:lnTo>
                    <a:pt x="1117473" y="562737"/>
                  </a:lnTo>
                  <a:lnTo>
                    <a:pt x="1117473" y="160782"/>
                  </a:lnTo>
                  <a:lnTo>
                    <a:pt x="1197864" y="160782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67028" y="1620011"/>
              <a:ext cx="1198245" cy="643255"/>
            </a:xfrm>
            <a:custGeom>
              <a:avLst/>
              <a:gdLst/>
              <a:ahLst/>
              <a:cxnLst/>
              <a:rect l="l" t="t" r="r" b="b"/>
              <a:pathLst>
                <a:path w="1198245" h="643255">
                  <a:moveTo>
                    <a:pt x="0" y="482346"/>
                  </a:moveTo>
                  <a:lnTo>
                    <a:pt x="160781" y="321563"/>
                  </a:lnTo>
                  <a:lnTo>
                    <a:pt x="160781" y="401954"/>
                  </a:lnTo>
                  <a:lnTo>
                    <a:pt x="956691" y="401954"/>
                  </a:lnTo>
                  <a:lnTo>
                    <a:pt x="956691" y="160782"/>
                  </a:lnTo>
                  <a:lnTo>
                    <a:pt x="876299" y="160782"/>
                  </a:lnTo>
                  <a:lnTo>
                    <a:pt x="1037082" y="0"/>
                  </a:lnTo>
                  <a:lnTo>
                    <a:pt x="1197864" y="160782"/>
                  </a:lnTo>
                  <a:lnTo>
                    <a:pt x="1117473" y="160782"/>
                  </a:lnTo>
                  <a:lnTo>
                    <a:pt x="1117473" y="562737"/>
                  </a:lnTo>
                  <a:lnTo>
                    <a:pt x="160781" y="562737"/>
                  </a:lnTo>
                  <a:lnTo>
                    <a:pt x="160781" y="643127"/>
                  </a:lnTo>
                  <a:lnTo>
                    <a:pt x="0" y="48234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5900" y="3922775"/>
              <a:ext cx="2232660" cy="1369060"/>
            </a:xfrm>
            <a:custGeom>
              <a:avLst/>
              <a:gdLst/>
              <a:ahLst/>
              <a:cxnLst/>
              <a:rect l="l" t="t" r="r" b="b"/>
              <a:pathLst>
                <a:path w="2232660" h="1369060">
                  <a:moveTo>
                    <a:pt x="1116330" y="0"/>
                  </a:moveTo>
                  <a:lnTo>
                    <a:pt x="1057038" y="948"/>
                  </a:lnTo>
                  <a:lnTo>
                    <a:pt x="998552" y="3762"/>
                  </a:lnTo>
                  <a:lnTo>
                    <a:pt x="940951" y="8393"/>
                  </a:lnTo>
                  <a:lnTo>
                    <a:pt x="884310" y="14796"/>
                  </a:lnTo>
                  <a:lnTo>
                    <a:pt x="828707" y="22921"/>
                  </a:lnTo>
                  <a:lnTo>
                    <a:pt x="774219" y="32723"/>
                  </a:lnTo>
                  <a:lnTo>
                    <a:pt x="720924" y="44154"/>
                  </a:lnTo>
                  <a:lnTo>
                    <a:pt x="668898" y="57167"/>
                  </a:lnTo>
                  <a:lnTo>
                    <a:pt x="618218" y="71714"/>
                  </a:lnTo>
                  <a:lnTo>
                    <a:pt x="568962" y="87748"/>
                  </a:lnTo>
                  <a:lnTo>
                    <a:pt x="521206" y="105222"/>
                  </a:lnTo>
                  <a:lnTo>
                    <a:pt x="475029" y="124089"/>
                  </a:lnTo>
                  <a:lnTo>
                    <a:pt x="430506" y="144300"/>
                  </a:lnTo>
                  <a:lnTo>
                    <a:pt x="387715" y="165810"/>
                  </a:lnTo>
                  <a:lnTo>
                    <a:pt x="346733" y="188571"/>
                  </a:lnTo>
                  <a:lnTo>
                    <a:pt x="307638" y="212535"/>
                  </a:lnTo>
                  <a:lnTo>
                    <a:pt x="270506" y="237655"/>
                  </a:lnTo>
                  <a:lnTo>
                    <a:pt x="235415" y="263885"/>
                  </a:lnTo>
                  <a:lnTo>
                    <a:pt x="202441" y="291176"/>
                  </a:lnTo>
                  <a:lnTo>
                    <a:pt x="171662" y="319481"/>
                  </a:lnTo>
                  <a:lnTo>
                    <a:pt x="143154" y="348754"/>
                  </a:lnTo>
                  <a:lnTo>
                    <a:pt x="116996" y="378947"/>
                  </a:lnTo>
                  <a:lnTo>
                    <a:pt x="93264" y="410012"/>
                  </a:lnTo>
                  <a:lnTo>
                    <a:pt x="72035" y="441902"/>
                  </a:lnTo>
                  <a:lnTo>
                    <a:pt x="37395" y="507970"/>
                  </a:lnTo>
                  <a:lnTo>
                    <a:pt x="13693" y="576773"/>
                  </a:lnTo>
                  <a:lnTo>
                    <a:pt x="1547" y="647931"/>
                  </a:lnTo>
                  <a:lnTo>
                    <a:pt x="0" y="684276"/>
                  </a:lnTo>
                  <a:lnTo>
                    <a:pt x="1547" y="720620"/>
                  </a:lnTo>
                  <a:lnTo>
                    <a:pt x="13693" y="791778"/>
                  </a:lnTo>
                  <a:lnTo>
                    <a:pt x="37395" y="860581"/>
                  </a:lnTo>
                  <a:lnTo>
                    <a:pt x="72035" y="926649"/>
                  </a:lnTo>
                  <a:lnTo>
                    <a:pt x="93264" y="958539"/>
                  </a:lnTo>
                  <a:lnTo>
                    <a:pt x="116996" y="989604"/>
                  </a:lnTo>
                  <a:lnTo>
                    <a:pt x="143154" y="1019797"/>
                  </a:lnTo>
                  <a:lnTo>
                    <a:pt x="171662" y="1049070"/>
                  </a:lnTo>
                  <a:lnTo>
                    <a:pt x="202441" y="1077375"/>
                  </a:lnTo>
                  <a:lnTo>
                    <a:pt x="235415" y="1104666"/>
                  </a:lnTo>
                  <a:lnTo>
                    <a:pt x="270506" y="1130896"/>
                  </a:lnTo>
                  <a:lnTo>
                    <a:pt x="307638" y="1156016"/>
                  </a:lnTo>
                  <a:lnTo>
                    <a:pt x="346733" y="1179980"/>
                  </a:lnTo>
                  <a:lnTo>
                    <a:pt x="387715" y="1202741"/>
                  </a:lnTo>
                  <a:lnTo>
                    <a:pt x="430506" y="1224251"/>
                  </a:lnTo>
                  <a:lnTo>
                    <a:pt x="475029" y="1244462"/>
                  </a:lnTo>
                  <a:lnTo>
                    <a:pt x="521206" y="1263329"/>
                  </a:lnTo>
                  <a:lnTo>
                    <a:pt x="568962" y="1280803"/>
                  </a:lnTo>
                  <a:lnTo>
                    <a:pt x="618218" y="1296837"/>
                  </a:lnTo>
                  <a:lnTo>
                    <a:pt x="668898" y="1311384"/>
                  </a:lnTo>
                  <a:lnTo>
                    <a:pt x="720924" y="1324397"/>
                  </a:lnTo>
                  <a:lnTo>
                    <a:pt x="774219" y="1335828"/>
                  </a:lnTo>
                  <a:lnTo>
                    <a:pt x="828707" y="1345630"/>
                  </a:lnTo>
                  <a:lnTo>
                    <a:pt x="884310" y="1353755"/>
                  </a:lnTo>
                  <a:lnTo>
                    <a:pt x="940951" y="1360158"/>
                  </a:lnTo>
                  <a:lnTo>
                    <a:pt x="998552" y="1364789"/>
                  </a:lnTo>
                  <a:lnTo>
                    <a:pt x="1057038" y="1367603"/>
                  </a:lnTo>
                  <a:lnTo>
                    <a:pt x="1116330" y="1368552"/>
                  </a:lnTo>
                  <a:lnTo>
                    <a:pt x="1175621" y="1367603"/>
                  </a:lnTo>
                  <a:lnTo>
                    <a:pt x="1234107" y="1364789"/>
                  </a:lnTo>
                  <a:lnTo>
                    <a:pt x="1291708" y="1360158"/>
                  </a:lnTo>
                  <a:lnTo>
                    <a:pt x="1348349" y="1353755"/>
                  </a:lnTo>
                  <a:lnTo>
                    <a:pt x="1403952" y="1345630"/>
                  </a:lnTo>
                  <a:lnTo>
                    <a:pt x="1458440" y="1335828"/>
                  </a:lnTo>
                  <a:lnTo>
                    <a:pt x="1511735" y="1324397"/>
                  </a:lnTo>
                  <a:lnTo>
                    <a:pt x="1563761" y="1311384"/>
                  </a:lnTo>
                  <a:lnTo>
                    <a:pt x="1614441" y="1296837"/>
                  </a:lnTo>
                  <a:lnTo>
                    <a:pt x="1663697" y="1280803"/>
                  </a:lnTo>
                  <a:lnTo>
                    <a:pt x="1711453" y="1263329"/>
                  </a:lnTo>
                  <a:lnTo>
                    <a:pt x="1757630" y="1244462"/>
                  </a:lnTo>
                  <a:lnTo>
                    <a:pt x="1802153" y="1224251"/>
                  </a:lnTo>
                  <a:lnTo>
                    <a:pt x="1844944" y="1202741"/>
                  </a:lnTo>
                  <a:lnTo>
                    <a:pt x="1885926" y="1179980"/>
                  </a:lnTo>
                  <a:lnTo>
                    <a:pt x="1925021" y="1156016"/>
                  </a:lnTo>
                  <a:lnTo>
                    <a:pt x="1962153" y="1130896"/>
                  </a:lnTo>
                  <a:lnTo>
                    <a:pt x="1997244" y="1104666"/>
                  </a:lnTo>
                  <a:lnTo>
                    <a:pt x="2030218" y="1077375"/>
                  </a:lnTo>
                  <a:lnTo>
                    <a:pt x="2060997" y="1049070"/>
                  </a:lnTo>
                  <a:lnTo>
                    <a:pt x="2089505" y="1019797"/>
                  </a:lnTo>
                  <a:lnTo>
                    <a:pt x="2115663" y="989604"/>
                  </a:lnTo>
                  <a:lnTo>
                    <a:pt x="2139395" y="958539"/>
                  </a:lnTo>
                  <a:lnTo>
                    <a:pt x="2160624" y="926649"/>
                  </a:lnTo>
                  <a:lnTo>
                    <a:pt x="2195264" y="860581"/>
                  </a:lnTo>
                  <a:lnTo>
                    <a:pt x="2218966" y="791778"/>
                  </a:lnTo>
                  <a:lnTo>
                    <a:pt x="2231112" y="720620"/>
                  </a:lnTo>
                  <a:lnTo>
                    <a:pt x="2232660" y="684276"/>
                  </a:lnTo>
                  <a:lnTo>
                    <a:pt x="2231112" y="647931"/>
                  </a:lnTo>
                  <a:lnTo>
                    <a:pt x="2218966" y="576773"/>
                  </a:lnTo>
                  <a:lnTo>
                    <a:pt x="2195264" y="507970"/>
                  </a:lnTo>
                  <a:lnTo>
                    <a:pt x="2160624" y="441902"/>
                  </a:lnTo>
                  <a:lnTo>
                    <a:pt x="2139395" y="410012"/>
                  </a:lnTo>
                  <a:lnTo>
                    <a:pt x="2115663" y="378947"/>
                  </a:lnTo>
                  <a:lnTo>
                    <a:pt x="2089505" y="348754"/>
                  </a:lnTo>
                  <a:lnTo>
                    <a:pt x="2060997" y="319481"/>
                  </a:lnTo>
                  <a:lnTo>
                    <a:pt x="2030218" y="291176"/>
                  </a:lnTo>
                  <a:lnTo>
                    <a:pt x="1997244" y="263885"/>
                  </a:lnTo>
                  <a:lnTo>
                    <a:pt x="1962153" y="237655"/>
                  </a:lnTo>
                  <a:lnTo>
                    <a:pt x="1925021" y="212535"/>
                  </a:lnTo>
                  <a:lnTo>
                    <a:pt x="1885926" y="188571"/>
                  </a:lnTo>
                  <a:lnTo>
                    <a:pt x="1844944" y="165810"/>
                  </a:lnTo>
                  <a:lnTo>
                    <a:pt x="1802153" y="144300"/>
                  </a:lnTo>
                  <a:lnTo>
                    <a:pt x="1757630" y="124089"/>
                  </a:lnTo>
                  <a:lnTo>
                    <a:pt x="1711453" y="105222"/>
                  </a:lnTo>
                  <a:lnTo>
                    <a:pt x="1663697" y="87748"/>
                  </a:lnTo>
                  <a:lnTo>
                    <a:pt x="1614441" y="71714"/>
                  </a:lnTo>
                  <a:lnTo>
                    <a:pt x="1563761" y="57167"/>
                  </a:lnTo>
                  <a:lnTo>
                    <a:pt x="1511735" y="44154"/>
                  </a:lnTo>
                  <a:lnTo>
                    <a:pt x="1458440" y="32723"/>
                  </a:lnTo>
                  <a:lnTo>
                    <a:pt x="1403952" y="22921"/>
                  </a:lnTo>
                  <a:lnTo>
                    <a:pt x="1348349" y="14796"/>
                  </a:lnTo>
                  <a:lnTo>
                    <a:pt x="1291708" y="8393"/>
                  </a:lnTo>
                  <a:lnTo>
                    <a:pt x="1234107" y="3762"/>
                  </a:lnTo>
                  <a:lnTo>
                    <a:pt x="1175621" y="948"/>
                  </a:lnTo>
                  <a:lnTo>
                    <a:pt x="1116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85900" y="3922775"/>
              <a:ext cx="2232660" cy="1369060"/>
            </a:xfrm>
            <a:custGeom>
              <a:avLst/>
              <a:gdLst/>
              <a:ahLst/>
              <a:cxnLst/>
              <a:rect l="l" t="t" r="r" b="b"/>
              <a:pathLst>
                <a:path w="2232660" h="1369060">
                  <a:moveTo>
                    <a:pt x="0" y="684276"/>
                  </a:moveTo>
                  <a:lnTo>
                    <a:pt x="6137" y="612081"/>
                  </a:lnTo>
                  <a:lnTo>
                    <a:pt x="24138" y="542053"/>
                  </a:lnTo>
                  <a:lnTo>
                    <a:pt x="53386" y="474571"/>
                  </a:lnTo>
                  <a:lnTo>
                    <a:pt x="93264" y="410012"/>
                  </a:lnTo>
                  <a:lnTo>
                    <a:pt x="116996" y="378947"/>
                  </a:lnTo>
                  <a:lnTo>
                    <a:pt x="143154" y="348754"/>
                  </a:lnTo>
                  <a:lnTo>
                    <a:pt x="171662" y="319481"/>
                  </a:lnTo>
                  <a:lnTo>
                    <a:pt x="202441" y="291176"/>
                  </a:lnTo>
                  <a:lnTo>
                    <a:pt x="235415" y="263885"/>
                  </a:lnTo>
                  <a:lnTo>
                    <a:pt x="270506" y="237655"/>
                  </a:lnTo>
                  <a:lnTo>
                    <a:pt x="307638" y="212535"/>
                  </a:lnTo>
                  <a:lnTo>
                    <a:pt x="346733" y="188571"/>
                  </a:lnTo>
                  <a:lnTo>
                    <a:pt x="387715" y="165810"/>
                  </a:lnTo>
                  <a:lnTo>
                    <a:pt x="430506" y="144300"/>
                  </a:lnTo>
                  <a:lnTo>
                    <a:pt x="475029" y="124089"/>
                  </a:lnTo>
                  <a:lnTo>
                    <a:pt x="521206" y="105222"/>
                  </a:lnTo>
                  <a:lnTo>
                    <a:pt x="568962" y="87748"/>
                  </a:lnTo>
                  <a:lnTo>
                    <a:pt x="618218" y="71714"/>
                  </a:lnTo>
                  <a:lnTo>
                    <a:pt x="668898" y="57167"/>
                  </a:lnTo>
                  <a:lnTo>
                    <a:pt x="720924" y="44154"/>
                  </a:lnTo>
                  <a:lnTo>
                    <a:pt x="774219" y="32723"/>
                  </a:lnTo>
                  <a:lnTo>
                    <a:pt x="828707" y="22921"/>
                  </a:lnTo>
                  <a:lnTo>
                    <a:pt x="884310" y="14796"/>
                  </a:lnTo>
                  <a:lnTo>
                    <a:pt x="940951" y="8393"/>
                  </a:lnTo>
                  <a:lnTo>
                    <a:pt x="998552" y="3762"/>
                  </a:lnTo>
                  <a:lnTo>
                    <a:pt x="1057038" y="948"/>
                  </a:lnTo>
                  <a:lnTo>
                    <a:pt x="1116330" y="0"/>
                  </a:lnTo>
                  <a:lnTo>
                    <a:pt x="1175621" y="948"/>
                  </a:lnTo>
                  <a:lnTo>
                    <a:pt x="1234107" y="3762"/>
                  </a:lnTo>
                  <a:lnTo>
                    <a:pt x="1291708" y="8393"/>
                  </a:lnTo>
                  <a:lnTo>
                    <a:pt x="1348349" y="14796"/>
                  </a:lnTo>
                  <a:lnTo>
                    <a:pt x="1403952" y="22921"/>
                  </a:lnTo>
                  <a:lnTo>
                    <a:pt x="1458440" y="32723"/>
                  </a:lnTo>
                  <a:lnTo>
                    <a:pt x="1511735" y="44154"/>
                  </a:lnTo>
                  <a:lnTo>
                    <a:pt x="1563761" y="57167"/>
                  </a:lnTo>
                  <a:lnTo>
                    <a:pt x="1614441" y="71714"/>
                  </a:lnTo>
                  <a:lnTo>
                    <a:pt x="1663697" y="87748"/>
                  </a:lnTo>
                  <a:lnTo>
                    <a:pt x="1711453" y="105222"/>
                  </a:lnTo>
                  <a:lnTo>
                    <a:pt x="1757630" y="124089"/>
                  </a:lnTo>
                  <a:lnTo>
                    <a:pt x="1802153" y="144300"/>
                  </a:lnTo>
                  <a:lnTo>
                    <a:pt x="1844944" y="165810"/>
                  </a:lnTo>
                  <a:lnTo>
                    <a:pt x="1885926" y="188571"/>
                  </a:lnTo>
                  <a:lnTo>
                    <a:pt x="1925021" y="212535"/>
                  </a:lnTo>
                  <a:lnTo>
                    <a:pt x="1962153" y="237655"/>
                  </a:lnTo>
                  <a:lnTo>
                    <a:pt x="1997244" y="263885"/>
                  </a:lnTo>
                  <a:lnTo>
                    <a:pt x="2030218" y="291176"/>
                  </a:lnTo>
                  <a:lnTo>
                    <a:pt x="2060997" y="319481"/>
                  </a:lnTo>
                  <a:lnTo>
                    <a:pt x="2089505" y="348754"/>
                  </a:lnTo>
                  <a:lnTo>
                    <a:pt x="2115663" y="378947"/>
                  </a:lnTo>
                  <a:lnTo>
                    <a:pt x="2139395" y="410012"/>
                  </a:lnTo>
                  <a:lnTo>
                    <a:pt x="2160624" y="441902"/>
                  </a:lnTo>
                  <a:lnTo>
                    <a:pt x="2195264" y="507970"/>
                  </a:lnTo>
                  <a:lnTo>
                    <a:pt x="2218966" y="576773"/>
                  </a:lnTo>
                  <a:lnTo>
                    <a:pt x="2231112" y="647931"/>
                  </a:lnTo>
                  <a:lnTo>
                    <a:pt x="2232660" y="684276"/>
                  </a:lnTo>
                  <a:lnTo>
                    <a:pt x="2231112" y="720620"/>
                  </a:lnTo>
                  <a:lnTo>
                    <a:pt x="2218966" y="791778"/>
                  </a:lnTo>
                  <a:lnTo>
                    <a:pt x="2195264" y="860581"/>
                  </a:lnTo>
                  <a:lnTo>
                    <a:pt x="2160624" y="926649"/>
                  </a:lnTo>
                  <a:lnTo>
                    <a:pt x="2139395" y="958539"/>
                  </a:lnTo>
                  <a:lnTo>
                    <a:pt x="2115663" y="989604"/>
                  </a:lnTo>
                  <a:lnTo>
                    <a:pt x="2089505" y="1019797"/>
                  </a:lnTo>
                  <a:lnTo>
                    <a:pt x="2060997" y="1049070"/>
                  </a:lnTo>
                  <a:lnTo>
                    <a:pt x="2030218" y="1077375"/>
                  </a:lnTo>
                  <a:lnTo>
                    <a:pt x="1997244" y="1104666"/>
                  </a:lnTo>
                  <a:lnTo>
                    <a:pt x="1962153" y="1130896"/>
                  </a:lnTo>
                  <a:lnTo>
                    <a:pt x="1925021" y="1156016"/>
                  </a:lnTo>
                  <a:lnTo>
                    <a:pt x="1885926" y="1179980"/>
                  </a:lnTo>
                  <a:lnTo>
                    <a:pt x="1844944" y="1202741"/>
                  </a:lnTo>
                  <a:lnTo>
                    <a:pt x="1802153" y="1224251"/>
                  </a:lnTo>
                  <a:lnTo>
                    <a:pt x="1757630" y="1244462"/>
                  </a:lnTo>
                  <a:lnTo>
                    <a:pt x="1711453" y="1263329"/>
                  </a:lnTo>
                  <a:lnTo>
                    <a:pt x="1663697" y="1280803"/>
                  </a:lnTo>
                  <a:lnTo>
                    <a:pt x="1614441" y="1296837"/>
                  </a:lnTo>
                  <a:lnTo>
                    <a:pt x="1563761" y="1311384"/>
                  </a:lnTo>
                  <a:lnTo>
                    <a:pt x="1511735" y="1324397"/>
                  </a:lnTo>
                  <a:lnTo>
                    <a:pt x="1458440" y="1335828"/>
                  </a:lnTo>
                  <a:lnTo>
                    <a:pt x="1403952" y="1345630"/>
                  </a:lnTo>
                  <a:lnTo>
                    <a:pt x="1348349" y="1353755"/>
                  </a:lnTo>
                  <a:lnTo>
                    <a:pt x="1291708" y="1360158"/>
                  </a:lnTo>
                  <a:lnTo>
                    <a:pt x="1234107" y="1364789"/>
                  </a:lnTo>
                  <a:lnTo>
                    <a:pt x="1175621" y="1367603"/>
                  </a:lnTo>
                  <a:lnTo>
                    <a:pt x="1116330" y="1368552"/>
                  </a:lnTo>
                  <a:lnTo>
                    <a:pt x="1057038" y="1367603"/>
                  </a:lnTo>
                  <a:lnTo>
                    <a:pt x="998552" y="1364789"/>
                  </a:lnTo>
                  <a:lnTo>
                    <a:pt x="940951" y="1360158"/>
                  </a:lnTo>
                  <a:lnTo>
                    <a:pt x="884310" y="1353755"/>
                  </a:lnTo>
                  <a:lnTo>
                    <a:pt x="828707" y="1345630"/>
                  </a:lnTo>
                  <a:lnTo>
                    <a:pt x="774219" y="1335828"/>
                  </a:lnTo>
                  <a:lnTo>
                    <a:pt x="720924" y="1324397"/>
                  </a:lnTo>
                  <a:lnTo>
                    <a:pt x="668898" y="1311384"/>
                  </a:lnTo>
                  <a:lnTo>
                    <a:pt x="618218" y="1296837"/>
                  </a:lnTo>
                  <a:lnTo>
                    <a:pt x="568962" y="1280803"/>
                  </a:lnTo>
                  <a:lnTo>
                    <a:pt x="521206" y="1263329"/>
                  </a:lnTo>
                  <a:lnTo>
                    <a:pt x="475029" y="1244462"/>
                  </a:lnTo>
                  <a:lnTo>
                    <a:pt x="430506" y="1224251"/>
                  </a:lnTo>
                  <a:lnTo>
                    <a:pt x="387715" y="1202741"/>
                  </a:lnTo>
                  <a:lnTo>
                    <a:pt x="346733" y="1179980"/>
                  </a:lnTo>
                  <a:lnTo>
                    <a:pt x="307638" y="1156016"/>
                  </a:lnTo>
                  <a:lnTo>
                    <a:pt x="270506" y="1130896"/>
                  </a:lnTo>
                  <a:lnTo>
                    <a:pt x="235415" y="1104666"/>
                  </a:lnTo>
                  <a:lnTo>
                    <a:pt x="202441" y="1077375"/>
                  </a:lnTo>
                  <a:lnTo>
                    <a:pt x="171662" y="1049070"/>
                  </a:lnTo>
                  <a:lnTo>
                    <a:pt x="143154" y="1019797"/>
                  </a:lnTo>
                  <a:lnTo>
                    <a:pt x="116996" y="989604"/>
                  </a:lnTo>
                  <a:lnTo>
                    <a:pt x="93264" y="958539"/>
                  </a:lnTo>
                  <a:lnTo>
                    <a:pt x="72035" y="926649"/>
                  </a:lnTo>
                  <a:lnTo>
                    <a:pt x="37395" y="860581"/>
                  </a:lnTo>
                  <a:lnTo>
                    <a:pt x="13693" y="791778"/>
                  </a:lnTo>
                  <a:lnTo>
                    <a:pt x="1547" y="720620"/>
                  </a:lnTo>
                  <a:lnTo>
                    <a:pt x="0" y="68427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991614" y="4040885"/>
            <a:ext cx="1223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Inf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rmation  </a:t>
            </a:r>
            <a:r>
              <a:rPr sz="1800" spc="-5" dirty="0">
                <a:latin typeface="Trebuchet MS"/>
                <a:cs typeface="Trebuchet MS"/>
              </a:rPr>
              <a:t>in      </a:t>
            </a:r>
            <a:r>
              <a:rPr sz="1800" spc="-10" dirty="0">
                <a:latin typeface="Trebuchet MS"/>
                <a:cs typeface="Trebuchet MS"/>
              </a:rPr>
              <a:t>Electrical  </a:t>
            </a:r>
            <a:r>
              <a:rPr sz="1800" spc="-5" dirty="0">
                <a:latin typeface="Trebuchet MS"/>
                <a:cs typeface="Trebuchet MS"/>
              </a:rPr>
              <a:t>form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49423" y="3054095"/>
            <a:ext cx="6840220" cy="3385185"/>
            <a:chOff x="2249423" y="3054095"/>
            <a:chExt cx="6840220" cy="3385185"/>
          </a:xfrm>
        </p:grpSpPr>
        <p:sp>
          <p:nvSpPr>
            <p:cNvPr id="46" name="object 46"/>
            <p:cNvSpPr/>
            <p:nvPr/>
          </p:nvSpPr>
          <p:spPr>
            <a:xfrm>
              <a:off x="2257043" y="3061715"/>
              <a:ext cx="485140" cy="734695"/>
            </a:xfrm>
            <a:custGeom>
              <a:avLst/>
              <a:gdLst/>
              <a:ahLst/>
              <a:cxnLst/>
              <a:rect l="l" t="t" r="r" b="b"/>
              <a:pathLst>
                <a:path w="485139" h="734695">
                  <a:moveTo>
                    <a:pt x="363474" y="0"/>
                  </a:moveTo>
                  <a:lnTo>
                    <a:pt x="121157" y="0"/>
                  </a:lnTo>
                  <a:lnTo>
                    <a:pt x="121157" y="492251"/>
                  </a:lnTo>
                  <a:lnTo>
                    <a:pt x="0" y="492251"/>
                  </a:lnTo>
                  <a:lnTo>
                    <a:pt x="242316" y="734568"/>
                  </a:lnTo>
                  <a:lnTo>
                    <a:pt x="484631" y="492251"/>
                  </a:lnTo>
                  <a:lnTo>
                    <a:pt x="363474" y="492251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57043" y="3061715"/>
              <a:ext cx="485140" cy="734695"/>
            </a:xfrm>
            <a:custGeom>
              <a:avLst/>
              <a:gdLst/>
              <a:ahLst/>
              <a:cxnLst/>
              <a:rect l="l" t="t" r="r" b="b"/>
              <a:pathLst>
                <a:path w="485139" h="734695">
                  <a:moveTo>
                    <a:pt x="0" y="492251"/>
                  </a:moveTo>
                  <a:lnTo>
                    <a:pt x="121157" y="492251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492251"/>
                  </a:lnTo>
                  <a:lnTo>
                    <a:pt x="484631" y="492251"/>
                  </a:lnTo>
                  <a:lnTo>
                    <a:pt x="242316" y="734568"/>
                  </a:lnTo>
                  <a:lnTo>
                    <a:pt x="0" y="49225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34327" y="5301995"/>
              <a:ext cx="2647315" cy="1129665"/>
            </a:xfrm>
            <a:custGeom>
              <a:avLst/>
              <a:gdLst/>
              <a:ahLst/>
              <a:cxnLst/>
              <a:rect l="l" t="t" r="r" b="b"/>
              <a:pathLst>
                <a:path w="2647315" h="1129664">
                  <a:moveTo>
                    <a:pt x="1323594" y="0"/>
                  </a:moveTo>
                  <a:lnTo>
                    <a:pt x="1257532" y="691"/>
                  </a:lnTo>
                  <a:lnTo>
                    <a:pt x="1192309" y="2743"/>
                  </a:lnTo>
                  <a:lnTo>
                    <a:pt x="1128000" y="6123"/>
                  </a:lnTo>
                  <a:lnTo>
                    <a:pt x="1064681" y="10799"/>
                  </a:lnTo>
                  <a:lnTo>
                    <a:pt x="1002429" y="16739"/>
                  </a:lnTo>
                  <a:lnTo>
                    <a:pt x="941318" y="23911"/>
                  </a:lnTo>
                  <a:lnTo>
                    <a:pt x="881425" y="32281"/>
                  </a:lnTo>
                  <a:lnTo>
                    <a:pt x="822825" y="41817"/>
                  </a:lnTo>
                  <a:lnTo>
                    <a:pt x="765595" y="52488"/>
                  </a:lnTo>
                  <a:lnTo>
                    <a:pt x="709810" y="64261"/>
                  </a:lnTo>
                  <a:lnTo>
                    <a:pt x="655545" y="77103"/>
                  </a:lnTo>
                  <a:lnTo>
                    <a:pt x="602878" y="90981"/>
                  </a:lnTo>
                  <a:lnTo>
                    <a:pt x="551883" y="105865"/>
                  </a:lnTo>
                  <a:lnTo>
                    <a:pt x="502636" y="121721"/>
                  </a:lnTo>
                  <a:lnTo>
                    <a:pt x="455214" y="138516"/>
                  </a:lnTo>
                  <a:lnTo>
                    <a:pt x="409692" y="156219"/>
                  </a:lnTo>
                  <a:lnTo>
                    <a:pt x="366146" y="174798"/>
                  </a:lnTo>
                  <a:lnTo>
                    <a:pt x="324651" y="194218"/>
                  </a:lnTo>
                  <a:lnTo>
                    <a:pt x="285284" y="214450"/>
                  </a:lnTo>
                  <a:lnTo>
                    <a:pt x="248120" y="235459"/>
                  </a:lnTo>
                  <a:lnTo>
                    <a:pt x="213236" y="257214"/>
                  </a:lnTo>
                  <a:lnTo>
                    <a:pt x="180706" y="279682"/>
                  </a:lnTo>
                  <a:lnTo>
                    <a:pt x="123016" y="326628"/>
                  </a:lnTo>
                  <a:lnTo>
                    <a:pt x="75655" y="376038"/>
                  </a:lnTo>
                  <a:lnTo>
                    <a:pt x="39231" y="427654"/>
                  </a:lnTo>
                  <a:lnTo>
                    <a:pt x="14350" y="481216"/>
                  </a:lnTo>
                  <a:lnTo>
                    <a:pt x="1619" y="536465"/>
                  </a:lnTo>
                  <a:lnTo>
                    <a:pt x="0" y="564641"/>
                  </a:lnTo>
                  <a:lnTo>
                    <a:pt x="1619" y="592823"/>
                  </a:lnTo>
                  <a:lnTo>
                    <a:pt x="14350" y="648081"/>
                  </a:lnTo>
                  <a:lnTo>
                    <a:pt x="39231" y="701650"/>
                  </a:lnTo>
                  <a:lnTo>
                    <a:pt x="75655" y="753270"/>
                  </a:lnTo>
                  <a:lnTo>
                    <a:pt x="123016" y="802683"/>
                  </a:lnTo>
                  <a:lnTo>
                    <a:pt x="180706" y="849629"/>
                  </a:lnTo>
                  <a:lnTo>
                    <a:pt x="213236" y="872097"/>
                  </a:lnTo>
                  <a:lnTo>
                    <a:pt x="248120" y="893852"/>
                  </a:lnTo>
                  <a:lnTo>
                    <a:pt x="285284" y="914860"/>
                  </a:lnTo>
                  <a:lnTo>
                    <a:pt x="324651" y="935090"/>
                  </a:lnTo>
                  <a:lnTo>
                    <a:pt x="366146" y="954510"/>
                  </a:lnTo>
                  <a:lnTo>
                    <a:pt x="409692" y="973087"/>
                  </a:lnTo>
                  <a:lnTo>
                    <a:pt x="455214" y="990788"/>
                  </a:lnTo>
                  <a:lnTo>
                    <a:pt x="502636" y="1007582"/>
                  </a:lnTo>
                  <a:lnTo>
                    <a:pt x="551883" y="1023436"/>
                  </a:lnTo>
                  <a:lnTo>
                    <a:pt x="602878" y="1038318"/>
                  </a:lnTo>
                  <a:lnTo>
                    <a:pt x="655545" y="1052194"/>
                  </a:lnTo>
                  <a:lnTo>
                    <a:pt x="709810" y="1065034"/>
                  </a:lnTo>
                  <a:lnTo>
                    <a:pt x="765595" y="1076805"/>
                  </a:lnTo>
                  <a:lnTo>
                    <a:pt x="822825" y="1087474"/>
                  </a:lnTo>
                  <a:lnTo>
                    <a:pt x="881425" y="1097009"/>
                  </a:lnTo>
                  <a:lnTo>
                    <a:pt x="941318" y="1105378"/>
                  </a:lnTo>
                  <a:lnTo>
                    <a:pt x="1002429" y="1112547"/>
                  </a:lnTo>
                  <a:lnTo>
                    <a:pt x="1064681" y="1118486"/>
                  </a:lnTo>
                  <a:lnTo>
                    <a:pt x="1128000" y="1123161"/>
                  </a:lnTo>
                  <a:lnTo>
                    <a:pt x="1192309" y="1126541"/>
                  </a:lnTo>
                  <a:lnTo>
                    <a:pt x="1257532" y="1128592"/>
                  </a:lnTo>
                  <a:lnTo>
                    <a:pt x="1323594" y="1129283"/>
                  </a:lnTo>
                  <a:lnTo>
                    <a:pt x="1389655" y="1128592"/>
                  </a:lnTo>
                  <a:lnTo>
                    <a:pt x="1454878" y="1126541"/>
                  </a:lnTo>
                  <a:lnTo>
                    <a:pt x="1519187" y="1123161"/>
                  </a:lnTo>
                  <a:lnTo>
                    <a:pt x="1582506" y="1118486"/>
                  </a:lnTo>
                  <a:lnTo>
                    <a:pt x="1644758" y="1112547"/>
                  </a:lnTo>
                  <a:lnTo>
                    <a:pt x="1705869" y="1105378"/>
                  </a:lnTo>
                  <a:lnTo>
                    <a:pt x="1765762" y="1097009"/>
                  </a:lnTo>
                  <a:lnTo>
                    <a:pt x="1824362" y="1087474"/>
                  </a:lnTo>
                  <a:lnTo>
                    <a:pt x="1881592" y="1076805"/>
                  </a:lnTo>
                  <a:lnTo>
                    <a:pt x="1937377" y="1065034"/>
                  </a:lnTo>
                  <a:lnTo>
                    <a:pt x="1991642" y="1052195"/>
                  </a:lnTo>
                  <a:lnTo>
                    <a:pt x="2044309" y="1038318"/>
                  </a:lnTo>
                  <a:lnTo>
                    <a:pt x="2095304" y="1023436"/>
                  </a:lnTo>
                  <a:lnTo>
                    <a:pt x="2144551" y="1007582"/>
                  </a:lnTo>
                  <a:lnTo>
                    <a:pt x="2191973" y="990788"/>
                  </a:lnTo>
                  <a:lnTo>
                    <a:pt x="2237495" y="973087"/>
                  </a:lnTo>
                  <a:lnTo>
                    <a:pt x="2281041" y="954510"/>
                  </a:lnTo>
                  <a:lnTo>
                    <a:pt x="2322536" y="935090"/>
                  </a:lnTo>
                  <a:lnTo>
                    <a:pt x="2361903" y="914860"/>
                  </a:lnTo>
                  <a:lnTo>
                    <a:pt x="2399067" y="893852"/>
                  </a:lnTo>
                  <a:lnTo>
                    <a:pt x="2433951" y="872097"/>
                  </a:lnTo>
                  <a:lnTo>
                    <a:pt x="2466481" y="849629"/>
                  </a:lnTo>
                  <a:lnTo>
                    <a:pt x="2524171" y="802683"/>
                  </a:lnTo>
                  <a:lnTo>
                    <a:pt x="2571532" y="753270"/>
                  </a:lnTo>
                  <a:lnTo>
                    <a:pt x="2607956" y="701650"/>
                  </a:lnTo>
                  <a:lnTo>
                    <a:pt x="2632837" y="648081"/>
                  </a:lnTo>
                  <a:lnTo>
                    <a:pt x="2645568" y="592823"/>
                  </a:lnTo>
                  <a:lnTo>
                    <a:pt x="2647188" y="564641"/>
                  </a:lnTo>
                  <a:lnTo>
                    <a:pt x="2645568" y="536465"/>
                  </a:lnTo>
                  <a:lnTo>
                    <a:pt x="2632837" y="481216"/>
                  </a:lnTo>
                  <a:lnTo>
                    <a:pt x="2607956" y="427654"/>
                  </a:lnTo>
                  <a:lnTo>
                    <a:pt x="2571532" y="376038"/>
                  </a:lnTo>
                  <a:lnTo>
                    <a:pt x="2524171" y="326628"/>
                  </a:lnTo>
                  <a:lnTo>
                    <a:pt x="2466481" y="279682"/>
                  </a:lnTo>
                  <a:lnTo>
                    <a:pt x="2433951" y="257214"/>
                  </a:lnTo>
                  <a:lnTo>
                    <a:pt x="2399067" y="235459"/>
                  </a:lnTo>
                  <a:lnTo>
                    <a:pt x="2361903" y="214450"/>
                  </a:lnTo>
                  <a:lnTo>
                    <a:pt x="2322536" y="194218"/>
                  </a:lnTo>
                  <a:lnTo>
                    <a:pt x="2281041" y="174798"/>
                  </a:lnTo>
                  <a:lnTo>
                    <a:pt x="2237495" y="156219"/>
                  </a:lnTo>
                  <a:lnTo>
                    <a:pt x="2191973" y="138516"/>
                  </a:lnTo>
                  <a:lnTo>
                    <a:pt x="2144551" y="121721"/>
                  </a:lnTo>
                  <a:lnTo>
                    <a:pt x="2095304" y="105865"/>
                  </a:lnTo>
                  <a:lnTo>
                    <a:pt x="2044309" y="90981"/>
                  </a:lnTo>
                  <a:lnTo>
                    <a:pt x="1991642" y="77103"/>
                  </a:lnTo>
                  <a:lnTo>
                    <a:pt x="1937377" y="64261"/>
                  </a:lnTo>
                  <a:lnTo>
                    <a:pt x="1881592" y="52488"/>
                  </a:lnTo>
                  <a:lnTo>
                    <a:pt x="1824362" y="41817"/>
                  </a:lnTo>
                  <a:lnTo>
                    <a:pt x="1765762" y="32281"/>
                  </a:lnTo>
                  <a:lnTo>
                    <a:pt x="1705869" y="23911"/>
                  </a:lnTo>
                  <a:lnTo>
                    <a:pt x="1644758" y="16739"/>
                  </a:lnTo>
                  <a:lnTo>
                    <a:pt x="1582506" y="10799"/>
                  </a:lnTo>
                  <a:lnTo>
                    <a:pt x="1519187" y="6123"/>
                  </a:lnTo>
                  <a:lnTo>
                    <a:pt x="1454878" y="2743"/>
                  </a:lnTo>
                  <a:lnTo>
                    <a:pt x="1389655" y="691"/>
                  </a:lnTo>
                  <a:lnTo>
                    <a:pt x="1323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34327" y="5301995"/>
              <a:ext cx="2647315" cy="1129665"/>
            </a:xfrm>
            <a:custGeom>
              <a:avLst/>
              <a:gdLst/>
              <a:ahLst/>
              <a:cxnLst/>
              <a:rect l="l" t="t" r="r" b="b"/>
              <a:pathLst>
                <a:path w="2647315" h="1129664">
                  <a:moveTo>
                    <a:pt x="0" y="564641"/>
                  </a:moveTo>
                  <a:lnTo>
                    <a:pt x="6428" y="508646"/>
                  </a:lnTo>
                  <a:lnTo>
                    <a:pt x="25310" y="454208"/>
                  </a:lnTo>
                  <a:lnTo>
                    <a:pt x="56038" y="401587"/>
                  </a:lnTo>
                  <a:lnTo>
                    <a:pt x="98006" y="351041"/>
                  </a:lnTo>
                  <a:lnTo>
                    <a:pt x="150608" y="302831"/>
                  </a:lnTo>
                  <a:lnTo>
                    <a:pt x="213236" y="257214"/>
                  </a:lnTo>
                  <a:lnTo>
                    <a:pt x="248120" y="235459"/>
                  </a:lnTo>
                  <a:lnTo>
                    <a:pt x="285284" y="214450"/>
                  </a:lnTo>
                  <a:lnTo>
                    <a:pt x="324651" y="194218"/>
                  </a:lnTo>
                  <a:lnTo>
                    <a:pt x="366146" y="174798"/>
                  </a:lnTo>
                  <a:lnTo>
                    <a:pt x="409692" y="156219"/>
                  </a:lnTo>
                  <a:lnTo>
                    <a:pt x="455214" y="138516"/>
                  </a:lnTo>
                  <a:lnTo>
                    <a:pt x="502636" y="121721"/>
                  </a:lnTo>
                  <a:lnTo>
                    <a:pt x="551883" y="105865"/>
                  </a:lnTo>
                  <a:lnTo>
                    <a:pt x="602878" y="90981"/>
                  </a:lnTo>
                  <a:lnTo>
                    <a:pt x="655545" y="77103"/>
                  </a:lnTo>
                  <a:lnTo>
                    <a:pt x="709810" y="64261"/>
                  </a:lnTo>
                  <a:lnTo>
                    <a:pt x="765595" y="52488"/>
                  </a:lnTo>
                  <a:lnTo>
                    <a:pt x="822825" y="41817"/>
                  </a:lnTo>
                  <a:lnTo>
                    <a:pt x="881425" y="32281"/>
                  </a:lnTo>
                  <a:lnTo>
                    <a:pt x="941318" y="23911"/>
                  </a:lnTo>
                  <a:lnTo>
                    <a:pt x="1002429" y="16739"/>
                  </a:lnTo>
                  <a:lnTo>
                    <a:pt x="1064681" y="10799"/>
                  </a:lnTo>
                  <a:lnTo>
                    <a:pt x="1128000" y="6123"/>
                  </a:lnTo>
                  <a:lnTo>
                    <a:pt x="1192309" y="2743"/>
                  </a:lnTo>
                  <a:lnTo>
                    <a:pt x="1257532" y="691"/>
                  </a:lnTo>
                  <a:lnTo>
                    <a:pt x="1323594" y="0"/>
                  </a:lnTo>
                  <a:lnTo>
                    <a:pt x="1389655" y="691"/>
                  </a:lnTo>
                  <a:lnTo>
                    <a:pt x="1454878" y="2743"/>
                  </a:lnTo>
                  <a:lnTo>
                    <a:pt x="1519187" y="6123"/>
                  </a:lnTo>
                  <a:lnTo>
                    <a:pt x="1582506" y="10799"/>
                  </a:lnTo>
                  <a:lnTo>
                    <a:pt x="1644758" y="16739"/>
                  </a:lnTo>
                  <a:lnTo>
                    <a:pt x="1705869" y="23911"/>
                  </a:lnTo>
                  <a:lnTo>
                    <a:pt x="1765762" y="32281"/>
                  </a:lnTo>
                  <a:lnTo>
                    <a:pt x="1824362" y="41817"/>
                  </a:lnTo>
                  <a:lnTo>
                    <a:pt x="1881592" y="52488"/>
                  </a:lnTo>
                  <a:lnTo>
                    <a:pt x="1937377" y="64261"/>
                  </a:lnTo>
                  <a:lnTo>
                    <a:pt x="1991642" y="77103"/>
                  </a:lnTo>
                  <a:lnTo>
                    <a:pt x="2044309" y="90981"/>
                  </a:lnTo>
                  <a:lnTo>
                    <a:pt x="2095304" y="105865"/>
                  </a:lnTo>
                  <a:lnTo>
                    <a:pt x="2144551" y="121721"/>
                  </a:lnTo>
                  <a:lnTo>
                    <a:pt x="2191973" y="138516"/>
                  </a:lnTo>
                  <a:lnTo>
                    <a:pt x="2237495" y="156219"/>
                  </a:lnTo>
                  <a:lnTo>
                    <a:pt x="2281041" y="174798"/>
                  </a:lnTo>
                  <a:lnTo>
                    <a:pt x="2322536" y="194218"/>
                  </a:lnTo>
                  <a:lnTo>
                    <a:pt x="2361903" y="214450"/>
                  </a:lnTo>
                  <a:lnTo>
                    <a:pt x="2399067" y="235459"/>
                  </a:lnTo>
                  <a:lnTo>
                    <a:pt x="2433951" y="257214"/>
                  </a:lnTo>
                  <a:lnTo>
                    <a:pt x="2466481" y="279682"/>
                  </a:lnTo>
                  <a:lnTo>
                    <a:pt x="2524171" y="326628"/>
                  </a:lnTo>
                  <a:lnTo>
                    <a:pt x="2571532" y="376038"/>
                  </a:lnTo>
                  <a:lnTo>
                    <a:pt x="2607956" y="427654"/>
                  </a:lnTo>
                  <a:lnTo>
                    <a:pt x="2632837" y="481216"/>
                  </a:lnTo>
                  <a:lnTo>
                    <a:pt x="2645568" y="536465"/>
                  </a:lnTo>
                  <a:lnTo>
                    <a:pt x="2647188" y="564641"/>
                  </a:lnTo>
                  <a:lnTo>
                    <a:pt x="2645568" y="592823"/>
                  </a:lnTo>
                  <a:lnTo>
                    <a:pt x="2632837" y="648081"/>
                  </a:lnTo>
                  <a:lnTo>
                    <a:pt x="2607956" y="701650"/>
                  </a:lnTo>
                  <a:lnTo>
                    <a:pt x="2571532" y="753270"/>
                  </a:lnTo>
                  <a:lnTo>
                    <a:pt x="2524171" y="802683"/>
                  </a:lnTo>
                  <a:lnTo>
                    <a:pt x="2466481" y="849629"/>
                  </a:lnTo>
                  <a:lnTo>
                    <a:pt x="2433951" y="872097"/>
                  </a:lnTo>
                  <a:lnTo>
                    <a:pt x="2399067" y="893852"/>
                  </a:lnTo>
                  <a:lnTo>
                    <a:pt x="2361903" y="914860"/>
                  </a:lnTo>
                  <a:lnTo>
                    <a:pt x="2322536" y="935090"/>
                  </a:lnTo>
                  <a:lnTo>
                    <a:pt x="2281041" y="954510"/>
                  </a:lnTo>
                  <a:lnTo>
                    <a:pt x="2237495" y="973087"/>
                  </a:lnTo>
                  <a:lnTo>
                    <a:pt x="2191973" y="990788"/>
                  </a:lnTo>
                  <a:lnTo>
                    <a:pt x="2144551" y="1007582"/>
                  </a:lnTo>
                  <a:lnTo>
                    <a:pt x="2095304" y="1023436"/>
                  </a:lnTo>
                  <a:lnTo>
                    <a:pt x="2044309" y="1038318"/>
                  </a:lnTo>
                  <a:lnTo>
                    <a:pt x="1991642" y="1052195"/>
                  </a:lnTo>
                  <a:lnTo>
                    <a:pt x="1937377" y="1065034"/>
                  </a:lnTo>
                  <a:lnTo>
                    <a:pt x="1881592" y="1076805"/>
                  </a:lnTo>
                  <a:lnTo>
                    <a:pt x="1824362" y="1087474"/>
                  </a:lnTo>
                  <a:lnTo>
                    <a:pt x="1765762" y="1097009"/>
                  </a:lnTo>
                  <a:lnTo>
                    <a:pt x="1705869" y="1105378"/>
                  </a:lnTo>
                  <a:lnTo>
                    <a:pt x="1644758" y="1112547"/>
                  </a:lnTo>
                  <a:lnTo>
                    <a:pt x="1582506" y="1118486"/>
                  </a:lnTo>
                  <a:lnTo>
                    <a:pt x="1519187" y="1123161"/>
                  </a:lnTo>
                  <a:lnTo>
                    <a:pt x="1454878" y="1126541"/>
                  </a:lnTo>
                  <a:lnTo>
                    <a:pt x="1389655" y="1128592"/>
                  </a:lnTo>
                  <a:lnTo>
                    <a:pt x="1323594" y="1129283"/>
                  </a:lnTo>
                  <a:lnTo>
                    <a:pt x="1257532" y="1128592"/>
                  </a:lnTo>
                  <a:lnTo>
                    <a:pt x="1192309" y="1126541"/>
                  </a:lnTo>
                  <a:lnTo>
                    <a:pt x="1128000" y="1123161"/>
                  </a:lnTo>
                  <a:lnTo>
                    <a:pt x="1064681" y="1118486"/>
                  </a:lnTo>
                  <a:lnTo>
                    <a:pt x="1002429" y="1112547"/>
                  </a:lnTo>
                  <a:lnTo>
                    <a:pt x="941318" y="1105378"/>
                  </a:lnTo>
                  <a:lnTo>
                    <a:pt x="881425" y="1097009"/>
                  </a:lnTo>
                  <a:lnTo>
                    <a:pt x="822825" y="1087474"/>
                  </a:lnTo>
                  <a:lnTo>
                    <a:pt x="765595" y="1076805"/>
                  </a:lnTo>
                  <a:lnTo>
                    <a:pt x="709810" y="1065034"/>
                  </a:lnTo>
                  <a:lnTo>
                    <a:pt x="655545" y="1052194"/>
                  </a:lnTo>
                  <a:lnTo>
                    <a:pt x="602878" y="1038318"/>
                  </a:lnTo>
                  <a:lnTo>
                    <a:pt x="551883" y="1023436"/>
                  </a:lnTo>
                  <a:lnTo>
                    <a:pt x="502636" y="1007582"/>
                  </a:lnTo>
                  <a:lnTo>
                    <a:pt x="455214" y="990788"/>
                  </a:lnTo>
                  <a:lnTo>
                    <a:pt x="409692" y="973087"/>
                  </a:lnTo>
                  <a:lnTo>
                    <a:pt x="366146" y="954510"/>
                  </a:lnTo>
                  <a:lnTo>
                    <a:pt x="324651" y="935090"/>
                  </a:lnTo>
                  <a:lnTo>
                    <a:pt x="285284" y="914860"/>
                  </a:lnTo>
                  <a:lnTo>
                    <a:pt x="248120" y="893852"/>
                  </a:lnTo>
                  <a:lnTo>
                    <a:pt x="213236" y="872097"/>
                  </a:lnTo>
                  <a:lnTo>
                    <a:pt x="180706" y="849629"/>
                  </a:lnTo>
                  <a:lnTo>
                    <a:pt x="123016" y="802683"/>
                  </a:lnTo>
                  <a:lnTo>
                    <a:pt x="75655" y="753270"/>
                  </a:lnTo>
                  <a:lnTo>
                    <a:pt x="39231" y="701650"/>
                  </a:lnTo>
                  <a:lnTo>
                    <a:pt x="14350" y="648081"/>
                  </a:lnTo>
                  <a:lnTo>
                    <a:pt x="1619" y="592823"/>
                  </a:lnTo>
                  <a:lnTo>
                    <a:pt x="0" y="56464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017766" y="5574588"/>
            <a:ext cx="148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Information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 original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3088" y="908303"/>
            <a:ext cx="1440180" cy="917575"/>
          </a:xfrm>
          <a:custGeom>
            <a:avLst/>
            <a:gdLst/>
            <a:ahLst/>
            <a:cxnLst/>
            <a:rect l="l" t="t" r="r" b="b"/>
            <a:pathLst>
              <a:path w="1440180" h="917575">
                <a:moveTo>
                  <a:pt x="1440180" y="0"/>
                </a:moveTo>
                <a:lnTo>
                  <a:pt x="0" y="0"/>
                </a:lnTo>
                <a:lnTo>
                  <a:pt x="0" y="917448"/>
                </a:lnTo>
                <a:lnTo>
                  <a:pt x="1440180" y="917448"/>
                </a:lnTo>
                <a:lnTo>
                  <a:pt x="1440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315468" y="900683"/>
            <a:ext cx="8242300" cy="4497705"/>
            <a:chOff x="315468" y="900683"/>
            <a:chExt cx="8242300" cy="4497705"/>
          </a:xfrm>
        </p:grpSpPr>
        <p:sp>
          <p:nvSpPr>
            <p:cNvPr id="53" name="object 53"/>
            <p:cNvSpPr/>
            <p:nvPr/>
          </p:nvSpPr>
          <p:spPr>
            <a:xfrm>
              <a:off x="8171687" y="4607051"/>
              <a:ext cx="378460" cy="783590"/>
            </a:xfrm>
            <a:custGeom>
              <a:avLst/>
              <a:gdLst/>
              <a:ahLst/>
              <a:cxnLst/>
              <a:rect l="l" t="t" r="r" b="b"/>
              <a:pathLst>
                <a:path w="378459" h="783589">
                  <a:moveTo>
                    <a:pt x="283463" y="0"/>
                  </a:moveTo>
                  <a:lnTo>
                    <a:pt x="94487" y="0"/>
                  </a:lnTo>
                  <a:lnTo>
                    <a:pt x="94487" y="594360"/>
                  </a:lnTo>
                  <a:lnTo>
                    <a:pt x="0" y="594360"/>
                  </a:lnTo>
                  <a:lnTo>
                    <a:pt x="188975" y="783336"/>
                  </a:lnTo>
                  <a:lnTo>
                    <a:pt x="377951" y="594360"/>
                  </a:lnTo>
                  <a:lnTo>
                    <a:pt x="283463" y="594360"/>
                  </a:lnTo>
                  <a:lnTo>
                    <a:pt x="283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71687" y="4607051"/>
              <a:ext cx="378460" cy="783590"/>
            </a:xfrm>
            <a:custGeom>
              <a:avLst/>
              <a:gdLst/>
              <a:ahLst/>
              <a:cxnLst/>
              <a:rect l="l" t="t" r="r" b="b"/>
              <a:pathLst>
                <a:path w="378459" h="783589">
                  <a:moveTo>
                    <a:pt x="0" y="594360"/>
                  </a:moveTo>
                  <a:lnTo>
                    <a:pt x="94487" y="594360"/>
                  </a:lnTo>
                  <a:lnTo>
                    <a:pt x="94487" y="0"/>
                  </a:lnTo>
                  <a:lnTo>
                    <a:pt x="283463" y="0"/>
                  </a:lnTo>
                  <a:lnTo>
                    <a:pt x="283463" y="594360"/>
                  </a:lnTo>
                  <a:lnTo>
                    <a:pt x="377951" y="594360"/>
                  </a:lnTo>
                  <a:lnTo>
                    <a:pt x="188975" y="783336"/>
                  </a:lnTo>
                  <a:lnTo>
                    <a:pt x="0" y="59436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3088" y="908303"/>
              <a:ext cx="1440180" cy="917575"/>
            </a:xfrm>
            <a:custGeom>
              <a:avLst/>
              <a:gdLst/>
              <a:ahLst/>
              <a:cxnLst/>
              <a:rect l="l" t="t" r="r" b="b"/>
              <a:pathLst>
                <a:path w="1440180" h="917575">
                  <a:moveTo>
                    <a:pt x="0" y="917448"/>
                  </a:moveTo>
                  <a:lnTo>
                    <a:pt x="1440180" y="917448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91744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32003" y="1074546"/>
            <a:ext cx="122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Inf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rmation  source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646047" y="186054"/>
            <a:ext cx="669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</a:t>
            </a:r>
            <a:r>
              <a:rPr sz="2800" spc="-5" dirty="0"/>
              <a:t>of communication</a:t>
            </a:r>
            <a:r>
              <a:rPr sz="2800" dirty="0"/>
              <a:t> </a:t>
            </a:r>
            <a:r>
              <a:rPr sz="2800" spc="-5" dirty="0"/>
              <a:t>system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5016" y="293243"/>
            <a:ext cx="2979420" cy="878840"/>
            <a:chOff x="2795016" y="293243"/>
            <a:chExt cx="2979420" cy="878840"/>
          </a:xfrm>
        </p:grpSpPr>
        <p:sp>
          <p:nvSpPr>
            <p:cNvPr id="3" name="object 3"/>
            <p:cNvSpPr/>
            <p:nvPr/>
          </p:nvSpPr>
          <p:spPr>
            <a:xfrm>
              <a:off x="2795016" y="723900"/>
              <a:ext cx="2979420" cy="448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00477" y="293243"/>
              <a:ext cx="2967355" cy="44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6004" y="1280286"/>
            <a:ext cx="6250305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400" b="0" spc="-5" dirty="0">
                <a:solidFill>
                  <a:srgbClr val="404040"/>
                </a:solidFill>
                <a:latin typeface="Trebuchet MS"/>
                <a:cs typeface="Trebuchet MS"/>
              </a:rPr>
              <a:t>“IT IS </a:t>
            </a:r>
            <a:r>
              <a:rPr sz="2400" b="0" dirty="0">
                <a:solidFill>
                  <a:srgbClr val="404040"/>
                </a:solidFill>
                <a:latin typeface="Trebuchet MS"/>
                <a:cs typeface="Trebuchet MS"/>
              </a:rPr>
              <a:t>A PHENOMENON IN </a:t>
            </a:r>
            <a:r>
              <a:rPr sz="2400" b="0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400" b="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b="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0" spc="-10" dirty="0">
                <a:solidFill>
                  <a:srgbClr val="404040"/>
                </a:solidFill>
                <a:latin typeface="Trebuchet MS"/>
                <a:cs typeface="Trebuchet MS"/>
              </a:rPr>
              <a:t>CARRIER  </a:t>
            </a:r>
            <a:r>
              <a:rPr sz="2400" b="0" dirty="0">
                <a:solidFill>
                  <a:srgbClr val="404040"/>
                </a:solidFill>
                <a:latin typeface="Trebuchet MS"/>
                <a:cs typeface="Trebuchet MS"/>
              </a:rPr>
              <a:t>SIGNAL </a:t>
            </a:r>
            <a:r>
              <a:rPr sz="2400" b="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b="0" spc="-45" dirty="0">
                <a:solidFill>
                  <a:srgbClr val="404040"/>
                </a:solidFill>
                <a:latin typeface="Trebuchet MS"/>
                <a:cs typeface="Trebuchet MS"/>
              </a:rPr>
              <a:t>VARIED </a:t>
            </a:r>
            <a:r>
              <a:rPr sz="2400" b="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b="0" dirty="0">
                <a:solidFill>
                  <a:srgbClr val="404040"/>
                </a:solidFill>
                <a:latin typeface="Trebuchet MS"/>
                <a:cs typeface="Trebuchet MS"/>
              </a:rPr>
              <a:t>ACCORDANCE </a:t>
            </a:r>
            <a:r>
              <a:rPr sz="2400" b="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400" b="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2400" b="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2400" b="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404040"/>
                </a:solidFill>
                <a:latin typeface="Trebuchet MS"/>
                <a:cs typeface="Trebuchet MS"/>
              </a:rPr>
              <a:t>SIGNAL”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200" y="1353311"/>
            <a:ext cx="2590799" cy="1787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200" y="2872562"/>
            <a:ext cx="7280275" cy="264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TYPES OF</a:t>
            </a:r>
            <a:r>
              <a:rPr sz="4000" spc="-25" dirty="0">
                <a:latin typeface="Trebuchet MS"/>
                <a:cs typeface="Trebuchet MS"/>
              </a:rPr>
              <a:t> </a:t>
            </a:r>
            <a:r>
              <a:rPr sz="4000" spc="-45" dirty="0">
                <a:latin typeface="Trebuchet MS"/>
                <a:cs typeface="Trebuchet MS"/>
              </a:rPr>
              <a:t>MODULATION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400" spc="-5" dirty="0">
                <a:latin typeface="Trebuchet MS"/>
                <a:cs typeface="Trebuchet MS"/>
              </a:rPr>
              <a:t>1. </a:t>
            </a:r>
            <a:r>
              <a:rPr sz="2400" dirty="0">
                <a:latin typeface="Trebuchet MS"/>
                <a:cs typeface="Trebuchet MS"/>
              </a:rPr>
              <a:t>CONTINUOUS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WAVE</a:t>
            </a:r>
            <a:endParaRPr sz="2400">
              <a:latin typeface="Trebuchet MS"/>
              <a:cs typeface="Trebuchet MS"/>
            </a:endParaRPr>
          </a:p>
          <a:p>
            <a:pPr marL="30099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Trebuchet MS"/>
                <a:cs typeface="Trebuchet MS"/>
              </a:rPr>
              <a:t>When the carrier signal is continuous in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nature,the</a:t>
            </a:r>
            <a:endParaRPr sz="2400">
              <a:latin typeface="Trebuchet MS"/>
              <a:cs typeface="Trebuchet MS"/>
            </a:endParaRPr>
          </a:p>
          <a:p>
            <a:pPr marL="30099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rebuchet MS"/>
                <a:cs typeface="Trebuchet MS"/>
              </a:rPr>
              <a:t>modulation </a:t>
            </a:r>
            <a:r>
              <a:rPr sz="2400" spc="-5" dirty="0">
                <a:latin typeface="Trebuchet MS"/>
                <a:cs typeface="Trebuchet MS"/>
              </a:rPr>
              <a:t>process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300990">
              <a:lnSpc>
                <a:spcPct val="100000"/>
              </a:lnSpc>
            </a:pPr>
            <a:r>
              <a:rPr sz="2400" spc="-20" dirty="0">
                <a:latin typeface="Trebuchet MS"/>
                <a:cs typeface="Trebuchet MS"/>
              </a:rPr>
              <a:t>Known </a:t>
            </a:r>
            <a:r>
              <a:rPr sz="2400" spc="-5" dirty="0">
                <a:latin typeface="Trebuchet MS"/>
                <a:cs typeface="Trebuchet MS"/>
              </a:rPr>
              <a:t>as </a:t>
            </a:r>
            <a:r>
              <a:rPr sz="2400" spc="-10" dirty="0">
                <a:latin typeface="Trebuchet MS"/>
                <a:cs typeface="Trebuchet MS"/>
              </a:rPr>
              <a:t>continuous </a:t>
            </a:r>
            <a:r>
              <a:rPr sz="2400" spc="-5" dirty="0">
                <a:latin typeface="Trebuchet MS"/>
                <a:cs typeface="Trebuchet MS"/>
              </a:rPr>
              <a:t>wave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modulation.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508508"/>
            <a:ext cx="39389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rebuchet MS"/>
                <a:cs typeface="Trebuchet MS"/>
              </a:rPr>
              <a:t>Pulse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364996"/>
            <a:ext cx="70504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When the carrier wave is pulse type waveform, the  </a:t>
            </a:r>
            <a:r>
              <a:rPr sz="2400" spc="-10" dirty="0">
                <a:latin typeface="Trebuchet MS"/>
                <a:cs typeface="Trebuchet MS"/>
              </a:rPr>
              <a:t>modulation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Is known as pulse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modulation.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223336"/>
            <a:ext cx="6579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rebuchet MS"/>
                <a:cs typeface="Trebuchet MS"/>
              </a:rPr>
              <a:t>Continuous </a:t>
            </a:r>
            <a:r>
              <a:rPr sz="4000" spc="-5" dirty="0">
                <a:latin typeface="Trebuchet MS"/>
                <a:cs typeface="Trebuchet MS"/>
              </a:rPr>
              <a:t>wave</a:t>
            </a:r>
            <a:r>
              <a:rPr sz="4000" spc="2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modulation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4360291"/>
            <a:ext cx="305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Amplitude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modulation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9150" y="4389577"/>
            <a:ext cx="2411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Angle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modulation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9598" y="5325872"/>
            <a:ext cx="2429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rebuchet MS"/>
                <a:cs typeface="Trebuchet MS"/>
              </a:rPr>
              <a:t>Phase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modulation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1890" y="5325872"/>
            <a:ext cx="3074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Frequency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modulation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27986" y="3788664"/>
            <a:ext cx="4279265" cy="648335"/>
            <a:chOff x="1927986" y="3788664"/>
            <a:chExt cx="4279265" cy="648335"/>
          </a:xfrm>
        </p:grpSpPr>
        <p:sp>
          <p:nvSpPr>
            <p:cNvPr id="10" name="object 10"/>
            <p:cNvSpPr/>
            <p:nvPr/>
          </p:nvSpPr>
          <p:spPr>
            <a:xfrm>
              <a:off x="3930522" y="3788664"/>
              <a:ext cx="103505" cy="351155"/>
            </a:xfrm>
            <a:custGeom>
              <a:avLst/>
              <a:gdLst/>
              <a:ahLst/>
              <a:cxnLst/>
              <a:rect l="l" t="t" r="r" b="b"/>
              <a:pathLst>
                <a:path w="103504" h="351154">
                  <a:moveTo>
                    <a:pt x="7112" y="254762"/>
                  </a:moveTo>
                  <a:lnTo>
                    <a:pt x="1015" y="258318"/>
                  </a:lnTo>
                  <a:lnTo>
                    <a:pt x="0" y="262128"/>
                  </a:lnTo>
                  <a:lnTo>
                    <a:pt x="51688" y="350774"/>
                  </a:lnTo>
                  <a:lnTo>
                    <a:pt x="59020" y="338200"/>
                  </a:lnTo>
                  <a:lnTo>
                    <a:pt x="45338" y="338200"/>
                  </a:lnTo>
                  <a:lnTo>
                    <a:pt x="45338" y="314778"/>
                  </a:lnTo>
                  <a:lnTo>
                    <a:pt x="10922" y="255778"/>
                  </a:lnTo>
                  <a:lnTo>
                    <a:pt x="7112" y="254762"/>
                  </a:lnTo>
                  <a:close/>
                </a:path>
                <a:path w="103504" h="351154">
                  <a:moveTo>
                    <a:pt x="45338" y="314778"/>
                  </a:moveTo>
                  <a:lnTo>
                    <a:pt x="45338" y="338200"/>
                  </a:lnTo>
                  <a:lnTo>
                    <a:pt x="58038" y="338200"/>
                  </a:lnTo>
                  <a:lnTo>
                    <a:pt x="58038" y="335025"/>
                  </a:lnTo>
                  <a:lnTo>
                    <a:pt x="46227" y="335025"/>
                  </a:lnTo>
                  <a:lnTo>
                    <a:pt x="51688" y="325664"/>
                  </a:lnTo>
                  <a:lnTo>
                    <a:pt x="45338" y="314778"/>
                  </a:lnTo>
                  <a:close/>
                </a:path>
                <a:path w="103504" h="351154">
                  <a:moveTo>
                    <a:pt x="96265" y="254762"/>
                  </a:moveTo>
                  <a:lnTo>
                    <a:pt x="92455" y="255778"/>
                  </a:lnTo>
                  <a:lnTo>
                    <a:pt x="58038" y="314778"/>
                  </a:lnTo>
                  <a:lnTo>
                    <a:pt x="58038" y="338200"/>
                  </a:lnTo>
                  <a:lnTo>
                    <a:pt x="59020" y="338200"/>
                  </a:lnTo>
                  <a:lnTo>
                    <a:pt x="103377" y="262128"/>
                  </a:lnTo>
                  <a:lnTo>
                    <a:pt x="102362" y="258318"/>
                  </a:lnTo>
                  <a:lnTo>
                    <a:pt x="96265" y="254762"/>
                  </a:lnTo>
                  <a:close/>
                </a:path>
                <a:path w="103504" h="351154">
                  <a:moveTo>
                    <a:pt x="51688" y="325664"/>
                  </a:moveTo>
                  <a:lnTo>
                    <a:pt x="46227" y="335025"/>
                  </a:lnTo>
                  <a:lnTo>
                    <a:pt x="57150" y="335025"/>
                  </a:lnTo>
                  <a:lnTo>
                    <a:pt x="51688" y="325664"/>
                  </a:lnTo>
                  <a:close/>
                </a:path>
                <a:path w="103504" h="351154">
                  <a:moveTo>
                    <a:pt x="58038" y="314778"/>
                  </a:moveTo>
                  <a:lnTo>
                    <a:pt x="51688" y="325664"/>
                  </a:lnTo>
                  <a:lnTo>
                    <a:pt x="57150" y="335025"/>
                  </a:lnTo>
                  <a:lnTo>
                    <a:pt x="58038" y="335025"/>
                  </a:lnTo>
                  <a:lnTo>
                    <a:pt x="58038" y="314778"/>
                  </a:lnTo>
                  <a:close/>
                </a:path>
                <a:path w="103504" h="351154">
                  <a:moveTo>
                    <a:pt x="58038" y="0"/>
                  </a:moveTo>
                  <a:lnTo>
                    <a:pt x="45338" y="0"/>
                  </a:lnTo>
                  <a:lnTo>
                    <a:pt x="45338" y="314778"/>
                  </a:lnTo>
                  <a:lnTo>
                    <a:pt x="51688" y="325664"/>
                  </a:lnTo>
                  <a:lnTo>
                    <a:pt x="58038" y="314778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9675" y="4139184"/>
              <a:ext cx="4177029" cy="0"/>
            </a:xfrm>
            <a:custGeom>
              <a:avLst/>
              <a:gdLst/>
              <a:ahLst/>
              <a:cxnLst/>
              <a:rect l="l" t="t" r="r" b="b"/>
              <a:pathLst>
                <a:path w="4177029">
                  <a:moveTo>
                    <a:pt x="0" y="0"/>
                  </a:moveTo>
                  <a:lnTo>
                    <a:pt x="417652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7987" y="4139183"/>
              <a:ext cx="4279265" cy="297815"/>
            </a:xfrm>
            <a:custGeom>
              <a:avLst/>
              <a:gdLst/>
              <a:ahLst/>
              <a:cxnLst/>
              <a:rect l="l" t="t" r="r" b="b"/>
              <a:pathLst>
                <a:path w="4279265" h="297814">
                  <a:moveTo>
                    <a:pt x="103378" y="208661"/>
                  </a:moveTo>
                  <a:lnTo>
                    <a:pt x="102362" y="204851"/>
                  </a:lnTo>
                  <a:lnTo>
                    <a:pt x="96266" y="201295"/>
                  </a:lnTo>
                  <a:lnTo>
                    <a:pt x="92456" y="202311"/>
                  </a:lnTo>
                  <a:lnTo>
                    <a:pt x="58039" y="261315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261315"/>
                  </a:lnTo>
                  <a:lnTo>
                    <a:pt x="10922" y="202311"/>
                  </a:lnTo>
                  <a:lnTo>
                    <a:pt x="7112" y="201295"/>
                  </a:lnTo>
                  <a:lnTo>
                    <a:pt x="1016" y="204851"/>
                  </a:lnTo>
                  <a:lnTo>
                    <a:pt x="0" y="208661"/>
                  </a:lnTo>
                  <a:lnTo>
                    <a:pt x="51689" y="297307"/>
                  </a:lnTo>
                  <a:lnTo>
                    <a:pt x="59016" y="284734"/>
                  </a:lnTo>
                  <a:lnTo>
                    <a:pt x="103378" y="208661"/>
                  </a:lnTo>
                  <a:close/>
                </a:path>
                <a:path w="4279265" h="297814">
                  <a:moveTo>
                    <a:pt x="4279138" y="208661"/>
                  </a:moveTo>
                  <a:lnTo>
                    <a:pt x="4278122" y="204851"/>
                  </a:lnTo>
                  <a:lnTo>
                    <a:pt x="4272026" y="201295"/>
                  </a:lnTo>
                  <a:lnTo>
                    <a:pt x="4268216" y="202311"/>
                  </a:lnTo>
                  <a:lnTo>
                    <a:pt x="4233799" y="261315"/>
                  </a:lnTo>
                  <a:lnTo>
                    <a:pt x="4233799" y="0"/>
                  </a:lnTo>
                  <a:lnTo>
                    <a:pt x="4221099" y="0"/>
                  </a:lnTo>
                  <a:lnTo>
                    <a:pt x="4221099" y="261315"/>
                  </a:lnTo>
                  <a:lnTo>
                    <a:pt x="4186682" y="202311"/>
                  </a:lnTo>
                  <a:lnTo>
                    <a:pt x="4182872" y="201295"/>
                  </a:lnTo>
                  <a:lnTo>
                    <a:pt x="4176776" y="204851"/>
                  </a:lnTo>
                  <a:lnTo>
                    <a:pt x="4175760" y="208661"/>
                  </a:lnTo>
                  <a:lnTo>
                    <a:pt x="4227449" y="297307"/>
                  </a:lnTo>
                  <a:lnTo>
                    <a:pt x="4234777" y="284734"/>
                  </a:lnTo>
                  <a:lnTo>
                    <a:pt x="4279138" y="208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12946" y="4808220"/>
            <a:ext cx="4062729" cy="636905"/>
            <a:chOff x="3512946" y="4808220"/>
            <a:chExt cx="4062729" cy="636905"/>
          </a:xfrm>
        </p:grpSpPr>
        <p:sp>
          <p:nvSpPr>
            <p:cNvPr id="14" name="object 14"/>
            <p:cNvSpPr/>
            <p:nvPr/>
          </p:nvSpPr>
          <p:spPr>
            <a:xfrm>
              <a:off x="5672454" y="4808220"/>
              <a:ext cx="103505" cy="330835"/>
            </a:xfrm>
            <a:custGeom>
              <a:avLst/>
              <a:gdLst/>
              <a:ahLst/>
              <a:cxnLst/>
              <a:rect l="l" t="t" r="r" b="b"/>
              <a:pathLst>
                <a:path w="103504" h="330835">
                  <a:moveTo>
                    <a:pt x="7112" y="234441"/>
                  </a:moveTo>
                  <a:lnTo>
                    <a:pt x="4064" y="236219"/>
                  </a:lnTo>
                  <a:lnTo>
                    <a:pt x="1016" y="237870"/>
                  </a:lnTo>
                  <a:lnTo>
                    <a:pt x="0" y="241807"/>
                  </a:lnTo>
                  <a:lnTo>
                    <a:pt x="51689" y="330453"/>
                  </a:lnTo>
                  <a:lnTo>
                    <a:pt x="59020" y="317880"/>
                  </a:lnTo>
                  <a:lnTo>
                    <a:pt x="45339" y="317880"/>
                  </a:lnTo>
                  <a:lnTo>
                    <a:pt x="45339" y="294458"/>
                  </a:lnTo>
                  <a:lnTo>
                    <a:pt x="10922" y="235457"/>
                  </a:lnTo>
                  <a:lnTo>
                    <a:pt x="7112" y="234441"/>
                  </a:lnTo>
                  <a:close/>
                </a:path>
                <a:path w="103504" h="330835">
                  <a:moveTo>
                    <a:pt x="45339" y="294458"/>
                  </a:moveTo>
                  <a:lnTo>
                    <a:pt x="45339" y="317880"/>
                  </a:lnTo>
                  <a:lnTo>
                    <a:pt x="58039" y="317880"/>
                  </a:lnTo>
                  <a:lnTo>
                    <a:pt x="58039" y="314705"/>
                  </a:lnTo>
                  <a:lnTo>
                    <a:pt x="46228" y="314705"/>
                  </a:lnTo>
                  <a:lnTo>
                    <a:pt x="51688" y="305344"/>
                  </a:lnTo>
                  <a:lnTo>
                    <a:pt x="45339" y="294458"/>
                  </a:lnTo>
                  <a:close/>
                </a:path>
                <a:path w="103504" h="330835">
                  <a:moveTo>
                    <a:pt x="96266" y="234441"/>
                  </a:moveTo>
                  <a:lnTo>
                    <a:pt x="92456" y="235457"/>
                  </a:lnTo>
                  <a:lnTo>
                    <a:pt x="58039" y="294458"/>
                  </a:lnTo>
                  <a:lnTo>
                    <a:pt x="58039" y="317880"/>
                  </a:lnTo>
                  <a:lnTo>
                    <a:pt x="59020" y="317880"/>
                  </a:lnTo>
                  <a:lnTo>
                    <a:pt x="103378" y="241807"/>
                  </a:lnTo>
                  <a:lnTo>
                    <a:pt x="102362" y="237870"/>
                  </a:lnTo>
                  <a:lnTo>
                    <a:pt x="99314" y="236219"/>
                  </a:lnTo>
                  <a:lnTo>
                    <a:pt x="96266" y="234441"/>
                  </a:lnTo>
                  <a:close/>
                </a:path>
                <a:path w="103504" h="330835">
                  <a:moveTo>
                    <a:pt x="51689" y="305344"/>
                  </a:moveTo>
                  <a:lnTo>
                    <a:pt x="46228" y="314705"/>
                  </a:lnTo>
                  <a:lnTo>
                    <a:pt x="57150" y="314705"/>
                  </a:lnTo>
                  <a:lnTo>
                    <a:pt x="51689" y="305344"/>
                  </a:lnTo>
                  <a:close/>
                </a:path>
                <a:path w="103504" h="330835">
                  <a:moveTo>
                    <a:pt x="58039" y="294458"/>
                  </a:moveTo>
                  <a:lnTo>
                    <a:pt x="51689" y="305344"/>
                  </a:lnTo>
                  <a:lnTo>
                    <a:pt x="57150" y="314705"/>
                  </a:lnTo>
                  <a:lnTo>
                    <a:pt x="58039" y="314705"/>
                  </a:lnTo>
                  <a:lnTo>
                    <a:pt x="58039" y="294458"/>
                  </a:lnTo>
                  <a:close/>
                </a:path>
                <a:path w="103504" h="330835">
                  <a:moveTo>
                    <a:pt x="58039" y="0"/>
                  </a:moveTo>
                  <a:lnTo>
                    <a:pt x="45339" y="0"/>
                  </a:lnTo>
                  <a:lnTo>
                    <a:pt x="45339" y="294458"/>
                  </a:lnTo>
                  <a:lnTo>
                    <a:pt x="51689" y="305344"/>
                  </a:lnTo>
                  <a:lnTo>
                    <a:pt x="58038" y="294458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635" y="5138928"/>
              <a:ext cx="3960495" cy="0"/>
            </a:xfrm>
            <a:custGeom>
              <a:avLst/>
              <a:gdLst/>
              <a:ahLst/>
              <a:cxnLst/>
              <a:rect l="l" t="t" r="r" b="b"/>
              <a:pathLst>
                <a:path w="3960495">
                  <a:moveTo>
                    <a:pt x="0" y="0"/>
                  </a:moveTo>
                  <a:lnTo>
                    <a:pt x="396049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2946" y="5138927"/>
              <a:ext cx="4062729" cy="306070"/>
            </a:xfrm>
            <a:custGeom>
              <a:avLst/>
              <a:gdLst/>
              <a:ahLst/>
              <a:cxnLst/>
              <a:rect l="l" t="t" r="r" b="b"/>
              <a:pathLst>
                <a:path w="4062729" h="306070">
                  <a:moveTo>
                    <a:pt x="103378" y="217297"/>
                  </a:moveTo>
                  <a:lnTo>
                    <a:pt x="102362" y="213487"/>
                  </a:lnTo>
                  <a:lnTo>
                    <a:pt x="96266" y="209931"/>
                  </a:lnTo>
                  <a:lnTo>
                    <a:pt x="92456" y="210947"/>
                  </a:lnTo>
                  <a:lnTo>
                    <a:pt x="58039" y="269951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269951"/>
                  </a:lnTo>
                  <a:lnTo>
                    <a:pt x="10922" y="210947"/>
                  </a:lnTo>
                  <a:lnTo>
                    <a:pt x="7112" y="209931"/>
                  </a:lnTo>
                  <a:lnTo>
                    <a:pt x="1016" y="213487"/>
                  </a:lnTo>
                  <a:lnTo>
                    <a:pt x="0" y="217297"/>
                  </a:lnTo>
                  <a:lnTo>
                    <a:pt x="51689" y="305943"/>
                  </a:lnTo>
                  <a:lnTo>
                    <a:pt x="59016" y="293370"/>
                  </a:lnTo>
                  <a:lnTo>
                    <a:pt x="103378" y="217297"/>
                  </a:lnTo>
                  <a:close/>
                </a:path>
                <a:path w="4062729" h="306070">
                  <a:moveTo>
                    <a:pt x="4062730" y="217297"/>
                  </a:moveTo>
                  <a:lnTo>
                    <a:pt x="4061714" y="213487"/>
                  </a:lnTo>
                  <a:lnTo>
                    <a:pt x="4055618" y="209931"/>
                  </a:lnTo>
                  <a:lnTo>
                    <a:pt x="4051808" y="210947"/>
                  </a:lnTo>
                  <a:lnTo>
                    <a:pt x="4017391" y="269951"/>
                  </a:lnTo>
                  <a:lnTo>
                    <a:pt x="4011041" y="280835"/>
                  </a:lnTo>
                  <a:lnTo>
                    <a:pt x="4017378" y="269951"/>
                  </a:lnTo>
                  <a:lnTo>
                    <a:pt x="4017391" y="0"/>
                  </a:lnTo>
                  <a:lnTo>
                    <a:pt x="4004691" y="0"/>
                  </a:lnTo>
                  <a:lnTo>
                    <a:pt x="4004691" y="269951"/>
                  </a:lnTo>
                  <a:lnTo>
                    <a:pt x="3970274" y="210947"/>
                  </a:lnTo>
                  <a:lnTo>
                    <a:pt x="3966464" y="209931"/>
                  </a:lnTo>
                  <a:lnTo>
                    <a:pt x="3960368" y="213487"/>
                  </a:lnTo>
                  <a:lnTo>
                    <a:pt x="3959352" y="217297"/>
                  </a:lnTo>
                  <a:lnTo>
                    <a:pt x="4011041" y="305943"/>
                  </a:lnTo>
                  <a:lnTo>
                    <a:pt x="4018369" y="293370"/>
                  </a:lnTo>
                  <a:lnTo>
                    <a:pt x="4062730" y="217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204" y="1072133"/>
            <a:ext cx="7411720" cy="878840"/>
            <a:chOff x="489204" y="1072133"/>
            <a:chExt cx="7411720" cy="878840"/>
          </a:xfrm>
        </p:grpSpPr>
        <p:sp>
          <p:nvSpPr>
            <p:cNvPr id="3" name="object 3"/>
            <p:cNvSpPr/>
            <p:nvPr/>
          </p:nvSpPr>
          <p:spPr>
            <a:xfrm>
              <a:off x="489204" y="1502663"/>
              <a:ext cx="7411211" cy="448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274" y="1072133"/>
              <a:ext cx="7399172" cy="5657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1876" y="2218944"/>
            <a:ext cx="2609215" cy="1082040"/>
          </a:xfrm>
          <a:custGeom>
            <a:avLst/>
            <a:gdLst/>
            <a:ahLst/>
            <a:cxnLst/>
            <a:rect l="l" t="t" r="r" b="b"/>
            <a:pathLst>
              <a:path w="2609215" h="1082039">
                <a:moveTo>
                  <a:pt x="35051" y="540892"/>
                </a:moveTo>
                <a:lnTo>
                  <a:pt x="39725" y="352932"/>
                </a:lnTo>
                <a:lnTo>
                  <a:pt x="44411" y="187451"/>
                </a:lnTo>
                <a:lnTo>
                  <a:pt x="49085" y="64896"/>
                </a:lnTo>
                <a:lnTo>
                  <a:pt x="53771" y="0"/>
                </a:lnTo>
                <a:lnTo>
                  <a:pt x="58800" y="0"/>
                </a:lnTo>
                <a:lnTo>
                  <a:pt x="63487" y="64896"/>
                </a:lnTo>
                <a:lnTo>
                  <a:pt x="68160" y="187451"/>
                </a:lnTo>
                <a:lnTo>
                  <a:pt x="72847" y="352932"/>
                </a:lnTo>
                <a:lnTo>
                  <a:pt x="77889" y="540892"/>
                </a:lnTo>
                <a:lnTo>
                  <a:pt x="82562" y="728726"/>
                </a:lnTo>
                <a:lnTo>
                  <a:pt x="87236" y="894206"/>
                </a:lnTo>
                <a:lnTo>
                  <a:pt x="91922" y="1016380"/>
                </a:lnTo>
                <a:lnTo>
                  <a:pt x="96964" y="1081658"/>
                </a:lnTo>
                <a:lnTo>
                  <a:pt x="101638" y="1081658"/>
                </a:lnTo>
                <a:lnTo>
                  <a:pt x="106311" y="1016380"/>
                </a:lnTo>
                <a:lnTo>
                  <a:pt x="110997" y="894206"/>
                </a:lnTo>
                <a:lnTo>
                  <a:pt x="116039" y="728726"/>
                </a:lnTo>
                <a:lnTo>
                  <a:pt x="120713" y="540892"/>
                </a:lnTo>
                <a:lnTo>
                  <a:pt x="125399" y="352932"/>
                </a:lnTo>
                <a:lnTo>
                  <a:pt x="130073" y="187451"/>
                </a:lnTo>
                <a:lnTo>
                  <a:pt x="135115" y="64896"/>
                </a:lnTo>
                <a:lnTo>
                  <a:pt x="137985" y="0"/>
                </a:lnTo>
                <a:lnTo>
                  <a:pt x="144475" y="0"/>
                </a:lnTo>
                <a:lnTo>
                  <a:pt x="149148" y="64896"/>
                </a:lnTo>
                <a:lnTo>
                  <a:pt x="154190" y="187451"/>
                </a:lnTo>
                <a:lnTo>
                  <a:pt x="157073" y="352932"/>
                </a:lnTo>
                <a:lnTo>
                  <a:pt x="162102" y="540892"/>
                </a:lnTo>
                <a:lnTo>
                  <a:pt x="168224" y="728726"/>
                </a:lnTo>
                <a:lnTo>
                  <a:pt x="171462" y="894206"/>
                </a:lnTo>
                <a:lnTo>
                  <a:pt x="176148" y="1016380"/>
                </a:lnTo>
                <a:lnTo>
                  <a:pt x="181178" y="1081658"/>
                </a:lnTo>
                <a:lnTo>
                  <a:pt x="185864" y="1081658"/>
                </a:lnTo>
                <a:lnTo>
                  <a:pt x="190538" y="1016380"/>
                </a:lnTo>
                <a:lnTo>
                  <a:pt x="195224" y="894206"/>
                </a:lnTo>
                <a:lnTo>
                  <a:pt x="200253" y="728726"/>
                </a:lnTo>
                <a:lnTo>
                  <a:pt x="204939" y="540892"/>
                </a:lnTo>
                <a:lnTo>
                  <a:pt x="209613" y="352932"/>
                </a:lnTo>
                <a:lnTo>
                  <a:pt x="214299" y="187451"/>
                </a:lnTo>
                <a:lnTo>
                  <a:pt x="219328" y="64896"/>
                </a:lnTo>
                <a:lnTo>
                  <a:pt x="224015" y="0"/>
                </a:lnTo>
                <a:lnTo>
                  <a:pt x="228688" y="0"/>
                </a:lnTo>
                <a:lnTo>
                  <a:pt x="233375" y="64896"/>
                </a:lnTo>
                <a:lnTo>
                  <a:pt x="238417" y="187451"/>
                </a:lnTo>
                <a:lnTo>
                  <a:pt x="243090" y="352932"/>
                </a:lnTo>
                <a:lnTo>
                  <a:pt x="247764" y="540892"/>
                </a:lnTo>
                <a:lnTo>
                  <a:pt x="252450" y="728726"/>
                </a:lnTo>
                <a:lnTo>
                  <a:pt x="257492" y="894206"/>
                </a:lnTo>
                <a:lnTo>
                  <a:pt x="262166" y="1016380"/>
                </a:lnTo>
                <a:lnTo>
                  <a:pt x="266839" y="1081658"/>
                </a:lnTo>
                <a:lnTo>
                  <a:pt x="271525" y="1081658"/>
                </a:lnTo>
                <a:lnTo>
                  <a:pt x="276567" y="1016380"/>
                </a:lnTo>
                <a:lnTo>
                  <a:pt x="279438" y="894206"/>
                </a:lnTo>
                <a:lnTo>
                  <a:pt x="285927" y="728726"/>
                </a:lnTo>
                <a:lnTo>
                  <a:pt x="290601" y="540892"/>
                </a:lnTo>
                <a:lnTo>
                  <a:pt x="295274" y="352932"/>
                </a:lnTo>
                <a:lnTo>
                  <a:pt x="298513" y="187451"/>
                </a:lnTo>
                <a:lnTo>
                  <a:pt x="303555" y="64896"/>
                </a:lnTo>
                <a:lnTo>
                  <a:pt x="308241" y="0"/>
                </a:lnTo>
                <a:lnTo>
                  <a:pt x="312915" y="0"/>
                </a:lnTo>
                <a:lnTo>
                  <a:pt x="317601" y="64896"/>
                </a:lnTo>
                <a:lnTo>
                  <a:pt x="322630" y="187451"/>
                </a:lnTo>
                <a:lnTo>
                  <a:pt x="327317" y="352932"/>
                </a:lnTo>
                <a:lnTo>
                  <a:pt x="331990" y="540892"/>
                </a:lnTo>
                <a:lnTo>
                  <a:pt x="336677" y="728726"/>
                </a:lnTo>
                <a:lnTo>
                  <a:pt x="341350" y="894206"/>
                </a:lnTo>
                <a:lnTo>
                  <a:pt x="346392" y="1016380"/>
                </a:lnTo>
                <a:lnTo>
                  <a:pt x="351066" y="1081658"/>
                </a:lnTo>
                <a:lnTo>
                  <a:pt x="355752" y="1081658"/>
                </a:lnTo>
                <a:lnTo>
                  <a:pt x="358990" y="1016380"/>
                </a:lnTo>
                <a:lnTo>
                  <a:pt x="363664" y="894206"/>
                </a:lnTo>
                <a:lnTo>
                  <a:pt x="370141" y="728726"/>
                </a:lnTo>
                <a:lnTo>
                  <a:pt x="374827" y="540892"/>
                </a:lnTo>
                <a:lnTo>
                  <a:pt x="378066" y="352932"/>
                </a:lnTo>
                <a:lnTo>
                  <a:pt x="382739" y="187451"/>
                </a:lnTo>
                <a:lnTo>
                  <a:pt x="387781" y="64896"/>
                </a:lnTo>
                <a:lnTo>
                  <a:pt x="392455" y="0"/>
                </a:lnTo>
                <a:lnTo>
                  <a:pt x="397141" y="0"/>
                </a:lnTo>
                <a:lnTo>
                  <a:pt x="401815" y="64896"/>
                </a:lnTo>
                <a:lnTo>
                  <a:pt x="406501" y="187451"/>
                </a:lnTo>
                <a:lnTo>
                  <a:pt x="411530" y="352932"/>
                </a:lnTo>
                <a:lnTo>
                  <a:pt x="416217" y="540892"/>
                </a:lnTo>
                <a:lnTo>
                  <a:pt x="420890" y="728726"/>
                </a:lnTo>
                <a:lnTo>
                  <a:pt x="425577" y="894206"/>
                </a:lnTo>
                <a:lnTo>
                  <a:pt x="430618" y="1016380"/>
                </a:lnTo>
                <a:lnTo>
                  <a:pt x="435292" y="1081658"/>
                </a:lnTo>
                <a:lnTo>
                  <a:pt x="439966" y="1081658"/>
                </a:lnTo>
                <a:lnTo>
                  <a:pt x="444652" y="1016380"/>
                </a:lnTo>
                <a:lnTo>
                  <a:pt x="449694" y="894206"/>
                </a:lnTo>
                <a:lnTo>
                  <a:pt x="454367" y="728726"/>
                </a:lnTo>
                <a:lnTo>
                  <a:pt x="459041" y="540892"/>
                </a:lnTo>
                <a:lnTo>
                  <a:pt x="463727" y="352932"/>
                </a:lnTo>
                <a:lnTo>
                  <a:pt x="468769" y="187451"/>
                </a:lnTo>
                <a:lnTo>
                  <a:pt x="473443" y="64896"/>
                </a:lnTo>
                <a:lnTo>
                  <a:pt x="478129" y="0"/>
                </a:lnTo>
                <a:lnTo>
                  <a:pt x="482803" y="0"/>
                </a:lnTo>
                <a:lnTo>
                  <a:pt x="487845" y="64896"/>
                </a:lnTo>
                <a:lnTo>
                  <a:pt x="492518" y="187451"/>
                </a:lnTo>
                <a:lnTo>
                  <a:pt x="497205" y="352932"/>
                </a:lnTo>
                <a:lnTo>
                  <a:pt x="500443" y="540892"/>
                </a:lnTo>
                <a:lnTo>
                  <a:pt x="505117" y="728726"/>
                </a:lnTo>
                <a:lnTo>
                  <a:pt x="511594" y="894206"/>
                </a:lnTo>
                <a:lnTo>
                  <a:pt x="516280" y="1016380"/>
                </a:lnTo>
              </a:path>
              <a:path w="2609215" h="1082039">
                <a:moveTo>
                  <a:pt x="516636" y="1016380"/>
                </a:moveTo>
                <a:lnTo>
                  <a:pt x="519506" y="1081658"/>
                </a:lnTo>
                <a:lnTo>
                  <a:pt x="524548" y="1081658"/>
                </a:lnTo>
                <a:lnTo>
                  <a:pt x="529221" y="1016380"/>
                </a:lnTo>
                <a:lnTo>
                  <a:pt x="533895" y="894206"/>
                </a:lnTo>
                <a:lnTo>
                  <a:pt x="538568" y="728726"/>
                </a:lnTo>
                <a:lnTo>
                  <a:pt x="543242" y="540892"/>
                </a:lnTo>
                <a:lnTo>
                  <a:pt x="548271" y="352932"/>
                </a:lnTo>
                <a:lnTo>
                  <a:pt x="552945" y="187451"/>
                </a:lnTo>
                <a:lnTo>
                  <a:pt x="557618" y="64896"/>
                </a:lnTo>
                <a:lnTo>
                  <a:pt x="562292" y="0"/>
                </a:lnTo>
                <a:lnTo>
                  <a:pt x="567321" y="0"/>
                </a:lnTo>
                <a:lnTo>
                  <a:pt x="571995" y="64896"/>
                </a:lnTo>
                <a:lnTo>
                  <a:pt x="576668" y="187451"/>
                </a:lnTo>
                <a:lnTo>
                  <a:pt x="581342" y="352932"/>
                </a:lnTo>
                <a:lnTo>
                  <a:pt x="586371" y="540892"/>
                </a:lnTo>
                <a:lnTo>
                  <a:pt x="591045" y="728726"/>
                </a:lnTo>
                <a:lnTo>
                  <a:pt x="595718" y="894206"/>
                </a:lnTo>
                <a:lnTo>
                  <a:pt x="600392" y="1016380"/>
                </a:lnTo>
                <a:lnTo>
                  <a:pt x="605066" y="1081658"/>
                </a:lnTo>
                <a:lnTo>
                  <a:pt x="610095" y="1081658"/>
                </a:lnTo>
                <a:lnTo>
                  <a:pt x="614768" y="1016380"/>
                </a:lnTo>
                <a:lnTo>
                  <a:pt x="619442" y="894206"/>
                </a:lnTo>
                <a:lnTo>
                  <a:pt x="624116" y="728726"/>
                </a:lnTo>
                <a:lnTo>
                  <a:pt x="629145" y="540892"/>
                </a:lnTo>
                <a:lnTo>
                  <a:pt x="633818" y="352932"/>
                </a:lnTo>
                <a:lnTo>
                  <a:pt x="638492" y="187451"/>
                </a:lnTo>
                <a:lnTo>
                  <a:pt x="643166" y="64896"/>
                </a:lnTo>
                <a:lnTo>
                  <a:pt x="646404" y="0"/>
                </a:lnTo>
                <a:lnTo>
                  <a:pt x="651078" y="0"/>
                </a:lnTo>
                <a:lnTo>
                  <a:pt x="657186" y="64896"/>
                </a:lnTo>
                <a:lnTo>
                  <a:pt x="660425" y="187451"/>
                </a:lnTo>
                <a:lnTo>
                  <a:pt x="665099" y="352932"/>
                </a:lnTo>
                <a:lnTo>
                  <a:pt x="669772" y="540892"/>
                </a:lnTo>
                <a:lnTo>
                  <a:pt x="674801" y="728726"/>
                </a:lnTo>
                <a:lnTo>
                  <a:pt x="679475" y="894206"/>
                </a:lnTo>
                <a:lnTo>
                  <a:pt x="684149" y="1016380"/>
                </a:lnTo>
                <a:lnTo>
                  <a:pt x="688822" y="1081658"/>
                </a:lnTo>
                <a:lnTo>
                  <a:pt x="693496" y="1081658"/>
                </a:lnTo>
                <a:lnTo>
                  <a:pt x="698525" y="1016380"/>
                </a:lnTo>
                <a:lnTo>
                  <a:pt x="703199" y="894206"/>
                </a:lnTo>
                <a:lnTo>
                  <a:pt x="706437" y="728726"/>
                </a:lnTo>
                <a:lnTo>
                  <a:pt x="712546" y="540892"/>
                </a:lnTo>
                <a:lnTo>
                  <a:pt x="717575" y="352932"/>
                </a:lnTo>
                <a:lnTo>
                  <a:pt x="720458" y="187451"/>
                </a:lnTo>
                <a:lnTo>
                  <a:pt x="725487" y="64896"/>
                </a:lnTo>
                <a:lnTo>
                  <a:pt x="730161" y="0"/>
                </a:lnTo>
                <a:lnTo>
                  <a:pt x="734834" y="0"/>
                </a:lnTo>
                <a:lnTo>
                  <a:pt x="739521" y="64896"/>
                </a:lnTo>
                <a:lnTo>
                  <a:pt x="744601" y="187451"/>
                </a:lnTo>
                <a:lnTo>
                  <a:pt x="749173" y="352932"/>
                </a:lnTo>
                <a:lnTo>
                  <a:pt x="753871" y="540892"/>
                </a:lnTo>
                <a:lnTo>
                  <a:pt x="758571" y="728726"/>
                </a:lnTo>
                <a:lnTo>
                  <a:pt x="763651" y="894206"/>
                </a:lnTo>
                <a:lnTo>
                  <a:pt x="768223" y="1016380"/>
                </a:lnTo>
                <a:lnTo>
                  <a:pt x="772921" y="1081658"/>
                </a:lnTo>
                <a:lnTo>
                  <a:pt x="777621" y="1081658"/>
                </a:lnTo>
                <a:lnTo>
                  <a:pt x="782320" y="1016380"/>
                </a:lnTo>
                <a:lnTo>
                  <a:pt x="787273" y="894206"/>
                </a:lnTo>
                <a:lnTo>
                  <a:pt x="791971" y="728726"/>
                </a:lnTo>
                <a:lnTo>
                  <a:pt x="796671" y="540892"/>
                </a:lnTo>
                <a:lnTo>
                  <a:pt x="801370" y="352932"/>
                </a:lnTo>
                <a:lnTo>
                  <a:pt x="806323" y="187451"/>
                </a:lnTo>
                <a:lnTo>
                  <a:pt x="811021" y="64896"/>
                </a:lnTo>
                <a:lnTo>
                  <a:pt x="815720" y="0"/>
                </a:lnTo>
                <a:lnTo>
                  <a:pt x="820419" y="0"/>
                </a:lnTo>
                <a:lnTo>
                  <a:pt x="825373" y="64896"/>
                </a:lnTo>
                <a:lnTo>
                  <a:pt x="830071" y="187451"/>
                </a:lnTo>
                <a:lnTo>
                  <a:pt x="834770" y="352932"/>
                </a:lnTo>
                <a:lnTo>
                  <a:pt x="839469" y="540892"/>
                </a:lnTo>
                <a:lnTo>
                  <a:pt x="844169" y="728726"/>
                </a:lnTo>
                <a:lnTo>
                  <a:pt x="847344" y="894206"/>
                </a:lnTo>
                <a:lnTo>
                  <a:pt x="853820" y="1016380"/>
                </a:lnTo>
                <a:lnTo>
                  <a:pt x="858519" y="1081658"/>
                </a:lnTo>
                <a:lnTo>
                  <a:pt x="863219" y="1081658"/>
                </a:lnTo>
                <a:lnTo>
                  <a:pt x="866394" y="1016380"/>
                </a:lnTo>
                <a:lnTo>
                  <a:pt x="871093" y="894206"/>
                </a:lnTo>
                <a:lnTo>
                  <a:pt x="876045" y="728726"/>
                </a:lnTo>
                <a:lnTo>
                  <a:pt x="880744" y="540892"/>
                </a:lnTo>
                <a:lnTo>
                  <a:pt x="885444" y="352932"/>
                </a:lnTo>
                <a:lnTo>
                  <a:pt x="890143" y="187451"/>
                </a:lnTo>
                <a:lnTo>
                  <a:pt x="895095" y="64896"/>
                </a:lnTo>
                <a:lnTo>
                  <a:pt x="899794" y="0"/>
                </a:lnTo>
                <a:lnTo>
                  <a:pt x="904494" y="0"/>
                </a:lnTo>
                <a:lnTo>
                  <a:pt x="909193" y="64896"/>
                </a:lnTo>
                <a:lnTo>
                  <a:pt x="914145" y="187451"/>
                </a:lnTo>
                <a:lnTo>
                  <a:pt x="918844" y="352932"/>
                </a:lnTo>
                <a:lnTo>
                  <a:pt x="923544" y="540892"/>
                </a:lnTo>
                <a:lnTo>
                  <a:pt x="928243" y="728726"/>
                </a:lnTo>
                <a:lnTo>
                  <a:pt x="932942" y="894206"/>
                </a:lnTo>
                <a:lnTo>
                  <a:pt x="937894" y="1016380"/>
                </a:lnTo>
                <a:lnTo>
                  <a:pt x="942594" y="1081658"/>
                </a:lnTo>
                <a:lnTo>
                  <a:pt x="947293" y="1081658"/>
                </a:lnTo>
                <a:lnTo>
                  <a:pt x="951992" y="1016380"/>
                </a:lnTo>
                <a:lnTo>
                  <a:pt x="956944" y="894206"/>
                </a:lnTo>
                <a:lnTo>
                  <a:pt x="961644" y="728726"/>
                </a:lnTo>
                <a:lnTo>
                  <a:pt x="966343" y="540892"/>
                </a:lnTo>
                <a:lnTo>
                  <a:pt x="971042" y="352932"/>
                </a:lnTo>
                <a:lnTo>
                  <a:pt x="975994" y="187451"/>
                </a:lnTo>
                <a:lnTo>
                  <a:pt x="980694" y="64896"/>
                </a:lnTo>
                <a:lnTo>
                  <a:pt x="985393" y="0"/>
                </a:lnTo>
                <a:lnTo>
                  <a:pt x="988568" y="0"/>
                </a:lnTo>
                <a:lnTo>
                  <a:pt x="993267" y="64896"/>
                </a:lnTo>
              </a:path>
              <a:path w="2609215" h="1082039">
                <a:moveTo>
                  <a:pt x="993648" y="64896"/>
                </a:moveTo>
                <a:lnTo>
                  <a:pt x="999744" y="187451"/>
                </a:lnTo>
                <a:lnTo>
                  <a:pt x="1004443" y="352932"/>
                </a:lnTo>
                <a:lnTo>
                  <a:pt x="1007744" y="540892"/>
                </a:lnTo>
                <a:lnTo>
                  <a:pt x="1012317" y="728726"/>
                </a:lnTo>
                <a:lnTo>
                  <a:pt x="1017396" y="894206"/>
                </a:lnTo>
                <a:lnTo>
                  <a:pt x="1022095" y="1016380"/>
                </a:lnTo>
                <a:lnTo>
                  <a:pt x="1026794" y="1081658"/>
                </a:lnTo>
                <a:lnTo>
                  <a:pt x="1031494" y="1081658"/>
                </a:lnTo>
                <a:lnTo>
                  <a:pt x="1036574" y="1016380"/>
                </a:lnTo>
                <a:lnTo>
                  <a:pt x="1041145" y="894206"/>
                </a:lnTo>
                <a:lnTo>
                  <a:pt x="1045844" y="728726"/>
                </a:lnTo>
                <a:lnTo>
                  <a:pt x="1050544" y="540892"/>
                </a:lnTo>
                <a:lnTo>
                  <a:pt x="1055624" y="352932"/>
                </a:lnTo>
                <a:lnTo>
                  <a:pt x="1060323" y="187451"/>
                </a:lnTo>
                <a:lnTo>
                  <a:pt x="1065021" y="64896"/>
                </a:lnTo>
                <a:lnTo>
                  <a:pt x="1068196" y="0"/>
                </a:lnTo>
                <a:lnTo>
                  <a:pt x="1072895" y="0"/>
                </a:lnTo>
                <a:lnTo>
                  <a:pt x="1077595" y="64896"/>
                </a:lnTo>
                <a:lnTo>
                  <a:pt x="1084071" y="187451"/>
                </a:lnTo>
                <a:lnTo>
                  <a:pt x="1087246" y="352932"/>
                </a:lnTo>
                <a:lnTo>
                  <a:pt x="1091945" y="540892"/>
                </a:lnTo>
                <a:lnTo>
                  <a:pt x="1096645" y="728726"/>
                </a:lnTo>
                <a:lnTo>
                  <a:pt x="1101344" y="894206"/>
                </a:lnTo>
                <a:lnTo>
                  <a:pt x="1106424" y="1016380"/>
                </a:lnTo>
                <a:lnTo>
                  <a:pt x="1111123" y="1081658"/>
                </a:lnTo>
                <a:lnTo>
                  <a:pt x="1115695" y="1081658"/>
                </a:lnTo>
                <a:lnTo>
                  <a:pt x="1120394" y="1016380"/>
                </a:lnTo>
                <a:lnTo>
                  <a:pt x="1125474" y="894206"/>
                </a:lnTo>
                <a:lnTo>
                  <a:pt x="1130173" y="728726"/>
                </a:lnTo>
                <a:lnTo>
                  <a:pt x="1134872" y="540892"/>
                </a:lnTo>
                <a:lnTo>
                  <a:pt x="1139571" y="352932"/>
                </a:lnTo>
                <a:lnTo>
                  <a:pt x="1144524" y="187451"/>
                </a:lnTo>
                <a:lnTo>
                  <a:pt x="1149223" y="64896"/>
                </a:lnTo>
                <a:lnTo>
                  <a:pt x="1153922" y="0"/>
                </a:lnTo>
                <a:lnTo>
                  <a:pt x="1158621" y="0"/>
                </a:lnTo>
                <a:lnTo>
                  <a:pt x="1163320" y="64896"/>
                </a:lnTo>
                <a:lnTo>
                  <a:pt x="1168400" y="187451"/>
                </a:lnTo>
                <a:lnTo>
                  <a:pt x="1172972" y="352932"/>
                </a:lnTo>
                <a:lnTo>
                  <a:pt x="1177671" y="540892"/>
                </a:lnTo>
                <a:lnTo>
                  <a:pt x="1182370" y="728726"/>
                </a:lnTo>
                <a:lnTo>
                  <a:pt x="1187450" y="894206"/>
                </a:lnTo>
                <a:lnTo>
                  <a:pt x="1192149" y="1016380"/>
                </a:lnTo>
                <a:lnTo>
                  <a:pt x="1196848" y="1081658"/>
                </a:lnTo>
                <a:lnTo>
                  <a:pt x="1201420" y="1081658"/>
                </a:lnTo>
                <a:lnTo>
                  <a:pt x="1206500" y="1016380"/>
                </a:lnTo>
                <a:lnTo>
                  <a:pt x="1209421" y="894206"/>
                </a:lnTo>
                <a:lnTo>
                  <a:pt x="1214501" y="728726"/>
                </a:lnTo>
                <a:lnTo>
                  <a:pt x="1219073" y="540892"/>
                </a:lnTo>
                <a:lnTo>
                  <a:pt x="1225677" y="352932"/>
                </a:lnTo>
                <a:lnTo>
                  <a:pt x="1228471" y="187451"/>
                </a:lnTo>
                <a:lnTo>
                  <a:pt x="1233551" y="64896"/>
                </a:lnTo>
                <a:lnTo>
                  <a:pt x="1238250" y="0"/>
                </a:lnTo>
                <a:lnTo>
                  <a:pt x="1242949" y="0"/>
                </a:lnTo>
                <a:lnTo>
                  <a:pt x="1247648" y="64896"/>
                </a:lnTo>
                <a:lnTo>
                  <a:pt x="1252601" y="187451"/>
                </a:lnTo>
                <a:lnTo>
                  <a:pt x="1257300" y="352932"/>
                </a:lnTo>
                <a:lnTo>
                  <a:pt x="1261999" y="540892"/>
                </a:lnTo>
                <a:lnTo>
                  <a:pt x="1266698" y="728726"/>
                </a:lnTo>
                <a:lnTo>
                  <a:pt x="1271397" y="894206"/>
                </a:lnTo>
                <a:lnTo>
                  <a:pt x="1276350" y="1016380"/>
                </a:lnTo>
                <a:lnTo>
                  <a:pt x="1281049" y="1081658"/>
                </a:lnTo>
                <a:lnTo>
                  <a:pt x="1285748" y="1081658"/>
                </a:lnTo>
                <a:lnTo>
                  <a:pt x="1290447" y="1016380"/>
                </a:lnTo>
                <a:lnTo>
                  <a:pt x="1295527" y="894206"/>
                </a:lnTo>
                <a:lnTo>
                  <a:pt x="1300226" y="728726"/>
                </a:lnTo>
                <a:lnTo>
                  <a:pt x="1304798" y="540892"/>
                </a:lnTo>
                <a:lnTo>
                  <a:pt x="1309497" y="352932"/>
                </a:lnTo>
                <a:lnTo>
                  <a:pt x="1314577" y="187451"/>
                </a:lnTo>
                <a:lnTo>
                  <a:pt x="1319276" y="64896"/>
                </a:lnTo>
                <a:lnTo>
                  <a:pt x="1323975" y="0"/>
                </a:lnTo>
                <a:lnTo>
                  <a:pt x="1328674" y="0"/>
                </a:lnTo>
                <a:lnTo>
                  <a:pt x="1333373" y="64896"/>
                </a:lnTo>
                <a:lnTo>
                  <a:pt x="1336548" y="187451"/>
                </a:lnTo>
                <a:lnTo>
                  <a:pt x="1343025" y="352932"/>
                </a:lnTo>
                <a:lnTo>
                  <a:pt x="1347724" y="540892"/>
                </a:lnTo>
                <a:lnTo>
                  <a:pt x="1352423" y="728726"/>
                </a:lnTo>
                <a:lnTo>
                  <a:pt x="1355598" y="894206"/>
                </a:lnTo>
                <a:lnTo>
                  <a:pt x="1360297" y="1016380"/>
                </a:lnTo>
                <a:lnTo>
                  <a:pt x="1366774" y="1081658"/>
                </a:lnTo>
                <a:lnTo>
                  <a:pt x="1370076" y="1081658"/>
                </a:lnTo>
                <a:lnTo>
                  <a:pt x="1374775" y="1016380"/>
                </a:lnTo>
                <a:lnTo>
                  <a:pt x="1379474" y="894206"/>
                </a:lnTo>
                <a:lnTo>
                  <a:pt x="1384427" y="728726"/>
                </a:lnTo>
                <a:lnTo>
                  <a:pt x="1389126" y="540892"/>
                </a:lnTo>
                <a:lnTo>
                  <a:pt x="1393825" y="352932"/>
                </a:lnTo>
                <a:lnTo>
                  <a:pt x="1398524" y="187451"/>
                </a:lnTo>
                <a:lnTo>
                  <a:pt x="1403604" y="64896"/>
                </a:lnTo>
                <a:lnTo>
                  <a:pt x="1408176" y="0"/>
                </a:lnTo>
                <a:lnTo>
                  <a:pt x="1412875" y="0"/>
                </a:lnTo>
                <a:lnTo>
                  <a:pt x="1417574" y="64896"/>
                </a:lnTo>
                <a:lnTo>
                  <a:pt x="1422654" y="187451"/>
                </a:lnTo>
                <a:lnTo>
                  <a:pt x="1427353" y="352932"/>
                </a:lnTo>
                <a:lnTo>
                  <a:pt x="1432052" y="540892"/>
                </a:lnTo>
                <a:lnTo>
                  <a:pt x="1436751" y="728726"/>
                </a:lnTo>
                <a:lnTo>
                  <a:pt x="1441323" y="894206"/>
                </a:lnTo>
                <a:lnTo>
                  <a:pt x="1446403" y="1016380"/>
                </a:lnTo>
                <a:lnTo>
                  <a:pt x="1451102" y="1081658"/>
                </a:lnTo>
                <a:lnTo>
                  <a:pt x="1455801" y="1081658"/>
                </a:lnTo>
                <a:lnTo>
                  <a:pt x="1460500" y="1016380"/>
                </a:lnTo>
                <a:lnTo>
                  <a:pt x="1465453" y="894206"/>
                </a:lnTo>
                <a:lnTo>
                  <a:pt x="1470152" y="728726"/>
                </a:lnTo>
                <a:lnTo>
                  <a:pt x="1474851" y="540892"/>
                </a:lnTo>
              </a:path>
              <a:path w="2609215" h="1082039">
                <a:moveTo>
                  <a:pt x="1475232" y="540892"/>
                </a:moveTo>
                <a:lnTo>
                  <a:pt x="1478153" y="352932"/>
                </a:lnTo>
                <a:lnTo>
                  <a:pt x="1484503" y="187451"/>
                </a:lnTo>
                <a:lnTo>
                  <a:pt x="1489202" y="64896"/>
                </a:lnTo>
                <a:lnTo>
                  <a:pt x="1493901" y="0"/>
                </a:lnTo>
                <a:lnTo>
                  <a:pt x="1497076" y="0"/>
                </a:lnTo>
                <a:lnTo>
                  <a:pt x="1502156" y="64896"/>
                </a:lnTo>
                <a:lnTo>
                  <a:pt x="1508252" y="187451"/>
                </a:lnTo>
                <a:lnTo>
                  <a:pt x="1511427" y="352932"/>
                </a:lnTo>
                <a:lnTo>
                  <a:pt x="1516126" y="540892"/>
                </a:lnTo>
                <a:lnTo>
                  <a:pt x="1521206" y="728726"/>
                </a:lnTo>
                <a:lnTo>
                  <a:pt x="1525778" y="894206"/>
                </a:lnTo>
                <a:lnTo>
                  <a:pt x="1530477" y="1016380"/>
                </a:lnTo>
                <a:lnTo>
                  <a:pt x="1535176" y="1081658"/>
                </a:lnTo>
                <a:lnTo>
                  <a:pt x="1539875" y="1081658"/>
                </a:lnTo>
                <a:lnTo>
                  <a:pt x="1544828" y="1016380"/>
                </a:lnTo>
                <a:lnTo>
                  <a:pt x="1549527" y="894206"/>
                </a:lnTo>
                <a:lnTo>
                  <a:pt x="1554226" y="728726"/>
                </a:lnTo>
                <a:lnTo>
                  <a:pt x="1557401" y="540892"/>
                </a:lnTo>
                <a:lnTo>
                  <a:pt x="1562100" y="352932"/>
                </a:lnTo>
                <a:lnTo>
                  <a:pt x="1568577" y="187451"/>
                </a:lnTo>
                <a:lnTo>
                  <a:pt x="1573276" y="64896"/>
                </a:lnTo>
                <a:lnTo>
                  <a:pt x="1576451" y="0"/>
                </a:lnTo>
                <a:lnTo>
                  <a:pt x="1581150" y="0"/>
                </a:lnTo>
                <a:lnTo>
                  <a:pt x="1585722" y="64896"/>
                </a:lnTo>
                <a:lnTo>
                  <a:pt x="1590802" y="187451"/>
                </a:lnTo>
                <a:lnTo>
                  <a:pt x="1595501" y="352932"/>
                </a:lnTo>
                <a:lnTo>
                  <a:pt x="1600200" y="540892"/>
                </a:lnTo>
                <a:lnTo>
                  <a:pt x="1604772" y="728726"/>
                </a:lnTo>
                <a:lnTo>
                  <a:pt x="1609852" y="894206"/>
                </a:lnTo>
                <a:lnTo>
                  <a:pt x="1614551" y="1016380"/>
                </a:lnTo>
                <a:lnTo>
                  <a:pt x="1619123" y="1081658"/>
                </a:lnTo>
                <a:lnTo>
                  <a:pt x="1623822" y="1081658"/>
                </a:lnTo>
                <a:lnTo>
                  <a:pt x="1628902" y="1016380"/>
                </a:lnTo>
                <a:lnTo>
                  <a:pt x="1633474" y="894206"/>
                </a:lnTo>
                <a:lnTo>
                  <a:pt x="1638173" y="728726"/>
                </a:lnTo>
                <a:lnTo>
                  <a:pt x="1642872" y="540892"/>
                </a:lnTo>
                <a:lnTo>
                  <a:pt x="1647825" y="352932"/>
                </a:lnTo>
                <a:lnTo>
                  <a:pt x="1652524" y="187451"/>
                </a:lnTo>
                <a:lnTo>
                  <a:pt x="1657223" y="64896"/>
                </a:lnTo>
                <a:lnTo>
                  <a:pt x="1661922" y="0"/>
                </a:lnTo>
                <a:lnTo>
                  <a:pt x="1666875" y="0"/>
                </a:lnTo>
                <a:lnTo>
                  <a:pt x="1671574" y="64896"/>
                </a:lnTo>
                <a:lnTo>
                  <a:pt x="1676273" y="187451"/>
                </a:lnTo>
                <a:lnTo>
                  <a:pt x="1680845" y="352932"/>
                </a:lnTo>
                <a:lnTo>
                  <a:pt x="1685925" y="540892"/>
                </a:lnTo>
                <a:lnTo>
                  <a:pt x="1690624" y="728726"/>
                </a:lnTo>
                <a:lnTo>
                  <a:pt x="1695196" y="894206"/>
                </a:lnTo>
                <a:lnTo>
                  <a:pt x="1698498" y="1016380"/>
                </a:lnTo>
                <a:lnTo>
                  <a:pt x="1703197" y="1081658"/>
                </a:lnTo>
                <a:lnTo>
                  <a:pt x="1709547" y="1081658"/>
                </a:lnTo>
                <a:lnTo>
                  <a:pt x="1714246" y="1016380"/>
                </a:lnTo>
                <a:lnTo>
                  <a:pt x="1717548" y="894206"/>
                </a:lnTo>
                <a:lnTo>
                  <a:pt x="1722120" y="728726"/>
                </a:lnTo>
                <a:lnTo>
                  <a:pt x="1726819" y="540892"/>
                </a:lnTo>
                <a:lnTo>
                  <a:pt x="1731899" y="352932"/>
                </a:lnTo>
                <a:lnTo>
                  <a:pt x="1736471" y="187451"/>
                </a:lnTo>
                <a:lnTo>
                  <a:pt x="1741170" y="64896"/>
                </a:lnTo>
                <a:lnTo>
                  <a:pt x="1745869" y="0"/>
                </a:lnTo>
                <a:lnTo>
                  <a:pt x="1750949" y="0"/>
                </a:lnTo>
                <a:lnTo>
                  <a:pt x="1755521" y="64896"/>
                </a:lnTo>
                <a:lnTo>
                  <a:pt x="1760220" y="187451"/>
                </a:lnTo>
                <a:lnTo>
                  <a:pt x="1764919" y="352932"/>
                </a:lnTo>
                <a:lnTo>
                  <a:pt x="1769491" y="540892"/>
                </a:lnTo>
                <a:lnTo>
                  <a:pt x="1774571" y="728726"/>
                </a:lnTo>
                <a:lnTo>
                  <a:pt x="1779270" y="894206"/>
                </a:lnTo>
                <a:lnTo>
                  <a:pt x="1783969" y="1016380"/>
                </a:lnTo>
                <a:lnTo>
                  <a:pt x="1788541" y="1081658"/>
                </a:lnTo>
                <a:lnTo>
                  <a:pt x="1793621" y="1081658"/>
                </a:lnTo>
                <a:lnTo>
                  <a:pt x="1798320" y="1016380"/>
                </a:lnTo>
                <a:lnTo>
                  <a:pt x="1802892" y="894206"/>
                </a:lnTo>
                <a:lnTo>
                  <a:pt x="1807591" y="728726"/>
                </a:lnTo>
                <a:lnTo>
                  <a:pt x="1812671" y="540892"/>
                </a:lnTo>
                <a:lnTo>
                  <a:pt x="1817243" y="352932"/>
                </a:lnTo>
                <a:lnTo>
                  <a:pt x="1821942" y="187451"/>
                </a:lnTo>
                <a:lnTo>
                  <a:pt x="1826641" y="64896"/>
                </a:lnTo>
                <a:lnTo>
                  <a:pt x="1831594" y="0"/>
                </a:lnTo>
                <a:lnTo>
                  <a:pt x="1836293" y="0"/>
                </a:lnTo>
                <a:lnTo>
                  <a:pt x="1840992" y="64896"/>
                </a:lnTo>
                <a:lnTo>
                  <a:pt x="1844167" y="187451"/>
                </a:lnTo>
                <a:lnTo>
                  <a:pt x="1850644" y="352932"/>
                </a:lnTo>
                <a:lnTo>
                  <a:pt x="1855343" y="540892"/>
                </a:lnTo>
                <a:lnTo>
                  <a:pt x="1858518" y="728726"/>
                </a:lnTo>
                <a:lnTo>
                  <a:pt x="1863217" y="894206"/>
                </a:lnTo>
                <a:lnTo>
                  <a:pt x="1867916" y="1016380"/>
                </a:lnTo>
                <a:lnTo>
                  <a:pt x="1872615" y="1081658"/>
                </a:lnTo>
                <a:lnTo>
                  <a:pt x="1877568" y="1081658"/>
                </a:lnTo>
                <a:lnTo>
                  <a:pt x="1882267" y="1016380"/>
                </a:lnTo>
                <a:lnTo>
                  <a:pt x="1886966" y="894206"/>
                </a:lnTo>
                <a:lnTo>
                  <a:pt x="1891538" y="728726"/>
                </a:lnTo>
                <a:lnTo>
                  <a:pt x="1896618" y="540892"/>
                </a:lnTo>
                <a:lnTo>
                  <a:pt x="1901317" y="352932"/>
                </a:lnTo>
                <a:lnTo>
                  <a:pt x="1904492" y="187451"/>
                </a:lnTo>
                <a:lnTo>
                  <a:pt x="1910588" y="64896"/>
                </a:lnTo>
                <a:lnTo>
                  <a:pt x="1915668" y="0"/>
                </a:lnTo>
                <a:lnTo>
                  <a:pt x="1918462" y="0"/>
                </a:lnTo>
                <a:lnTo>
                  <a:pt x="1923542" y="64896"/>
                </a:lnTo>
                <a:lnTo>
                  <a:pt x="1928241" y="187451"/>
                </a:lnTo>
                <a:lnTo>
                  <a:pt x="1934718" y="352932"/>
                </a:lnTo>
                <a:lnTo>
                  <a:pt x="1937512" y="540892"/>
                </a:lnTo>
                <a:lnTo>
                  <a:pt x="1942592" y="728726"/>
                </a:lnTo>
                <a:lnTo>
                  <a:pt x="1947164" y="894206"/>
                </a:lnTo>
                <a:lnTo>
                  <a:pt x="1951863" y="1016380"/>
                </a:lnTo>
              </a:path>
              <a:path w="2609215" h="1082039">
                <a:moveTo>
                  <a:pt x="1952244" y="1016380"/>
                </a:moveTo>
                <a:lnTo>
                  <a:pt x="1956562" y="1081658"/>
                </a:lnTo>
                <a:lnTo>
                  <a:pt x="1961261" y="1081658"/>
                </a:lnTo>
                <a:lnTo>
                  <a:pt x="1965960" y="1016380"/>
                </a:lnTo>
                <a:lnTo>
                  <a:pt x="1970659" y="894206"/>
                </a:lnTo>
                <a:lnTo>
                  <a:pt x="1975612" y="728726"/>
                </a:lnTo>
                <a:lnTo>
                  <a:pt x="1980311" y="540892"/>
                </a:lnTo>
                <a:lnTo>
                  <a:pt x="1985010" y="352932"/>
                </a:lnTo>
                <a:lnTo>
                  <a:pt x="1989709" y="187451"/>
                </a:lnTo>
                <a:lnTo>
                  <a:pt x="1994789" y="64896"/>
                </a:lnTo>
                <a:lnTo>
                  <a:pt x="1999488" y="0"/>
                </a:lnTo>
                <a:lnTo>
                  <a:pt x="2004187" y="0"/>
                </a:lnTo>
                <a:lnTo>
                  <a:pt x="2008886" y="64896"/>
                </a:lnTo>
                <a:lnTo>
                  <a:pt x="2013839" y="187451"/>
                </a:lnTo>
                <a:lnTo>
                  <a:pt x="2018538" y="352932"/>
                </a:lnTo>
                <a:lnTo>
                  <a:pt x="2023237" y="540892"/>
                </a:lnTo>
                <a:lnTo>
                  <a:pt x="2027936" y="728726"/>
                </a:lnTo>
                <a:lnTo>
                  <a:pt x="2033016" y="894206"/>
                </a:lnTo>
                <a:lnTo>
                  <a:pt x="2037715" y="1016380"/>
                </a:lnTo>
                <a:lnTo>
                  <a:pt x="2042287" y="1081658"/>
                </a:lnTo>
                <a:lnTo>
                  <a:pt x="2045589" y="1081658"/>
                </a:lnTo>
                <a:lnTo>
                  <a:pt x="2051685" y="1016380"/>
                </a:lnTo>
                <a:lnTo>
                  <a:pt x="2056765" y="894206"/>
                </a:lnTo>
                <a:lnTo>
                  <a:pt x="2060067" y="728726"/>
                </a:lnTo>
                <a:lnTo>
                  <a:pt x="2064639" y="540892"/>
                </a:lnTo>
                <a:lnTo>
                  <a:pt x="2069338" y="352932"/>
                </a:lnTo>
                <a:lnTo>
                  <a:pt x="2074037" y="187451"/>
                </a:lnTo>
                <a:lnTo>
                  <a:pt x="2079117" y="64896"/>
                </a:lnTo>
                <a:lnTo>
                  <a:pt x="2083816" y="0"/>
                </a:lnTo>
                <a:lnTo>
                  <a:pt x="2088515" y="0"/>
                </a:lnTo>
                <a:lnTo>
                  <a:pt x="2093214" y="64896"/>
                </a:lnTo>
                <a:lnTo>
                  <a:pt x="2097786" y="187451"/>
                </a:lnTo>
                <a:lnTo>
                  <a:pt x="2102866" y="352932"/>
                </a:lnTo>
                <a:lnTo>
                  <a:pt x="2107565" y="540892"/>
                </a:lnTo>
                <a:lnTo>
                  <a:pt x="2112264" y="728726"/>
                </a:lnTo>
                <a:lnTo>
                  <a:pt x="2116963" y="894206"/>
                </a:lnTo>
                <a:lnTo>
                  <a:pt x="2122043" y="1016380"/>
                </a:lnTo>
                <a:lnTo>
                  <a:pt x="2126742" y="1081658"/>
                </a:lnTo>
                <a:lnTo>
                  <a:pt x="2131314" y="1081658"/>
                </a:lnTo>
                <a:lnTo>
                  <a:pt x="2136013" y="1016380"/>
                </a:lnTo>
                <a:lnTo>
                  <a:pt x="2141093" y="894206"/>
                </a:lnTo>
                <a:lnTo>
                  <a:pt x="2145792" y="728726"/>
                </a:lnTo>
                <a:lnTo>
                  <a:pt x="2150491" y="540892"/>
                </a:lnTo>
                <a:lnTo>
                  <a:pt x="2155190" y="352932"/>
                </a:lnTo>
                <a:lnTo>
                  <a:pt x="2160143" y="187451"/>
                </a:lnTo>
                <a:lnTo>
                  <a:pt x="2164842" y="64896"/>
                </a:lnTo>
                <a:lnTo>
                  <a:pt x="2169541" y="0"/>
                </a:lnTo>
                <a:lnTo>
                  <a:pt x="2174240" y="0"/>
                </a:lnTo>
                <a:lnTo>
                  <a:pt x="2178939" y="64896"/>
                </a:lnTo>
                <a:lnTo>
                  <a:pt x="2184019" y="187451"/>
                </a:lnTo>
                <a:lnTo>
                  <a:pt x="2187194" y="352932"/>
                </a:lnTo>
                <a:lnTo>
                  <a:pt x="2193417" y="540892"/>
                </a:lnTo>
                <a:lnTo>
                  <a:pt x="2197989" y="728726"/>
                </a:lnTo>
                <a:lnTo>
                  <a:pt x="2203069" y="894206"/>
                </a:lnTo>
                <a:lnTo>
                  <a:pt x="2206371" y="1016380"/>
                </a:lnTo>
                <a:lnTo>
                  <a:pt x="2211070" y="1081658"/>
                </a:lnTo>
                <a:lnTo>
                  <a:pt x="2215642" y="1081658"/>
                </a:lnTo>
                <a:lnTo>
                  <a:pt x="2220341" y="1016380"/>
                </a:lnTo>
                <a:lnTo>
                  <a:pt x="2225040" y="894206"/>
                </a:lnTo>
                <a:lnTo>
                  <a:pt x="2230120" y="728726"/>
                </a:lnTo>
                <a:lnTo>
                  <a:pt x="2234819" y="540892"/>
                </a:lnTo>
                <a:lnTo>
                  <a:pt x="2239518" y="352932"/>
                </a:lnTo>
                <a:lnTo>
                  <a:pt x="2244217" y="187451"/>
                </a:lnTo>
                <a:lnTo>
                  <a:pt x="2249170" y="64896"/>
                </a:lnTo>
                <a:lnTo>
                  <a:pt x="2253869" y="0"/>
                </a:lnTo>
                <a:lnTo>
                  <a:pt x="2258568" y="0"/>
                </a:lnTo>
                <a:lnTo>
                  <a:pt x="2263267" y="64896"/>
                </a:lnTo>
                <a:lnTo>
                  <a:pt x="2266569" y="187451"/>
                </a:lnTo>
                <a:lnTo>
                  <a:pt x="2271141" y="352932"/>
                </a:lnTo>
                <a:lnTo>
                  <a:pt x="2277745" y="540892"/>
                </a:lnTo>
                <a:lnTo>
                  <a:pt x="2280920" y="728726"/>
                </a:lnTo>
                <a:lnTo>
                  <a:pt x="2285619" y="894206"/>
                </a:lnTo>
                <a:lnTo>
                  <a:pt x="2290318" y="1016380"/>
                </a:lnTo>
                <a:lnTo>
                  <a:pt x="2295398" y="1081658"/>
                </a:lnTo>
                <a:lnTo>
                  <a:pt x="2300097" y="1081658"/>
                </a:lnTo>
                <a:lnTo>
                  <a:pt x="2304669" y="1016380"/>
                </a:lnTo>
                <a:lnTo>
                  <a:pt x="2309368" y="894206"/>
                </a:lnTo>
                <a:lnTo>
                  <a:pt x="2314448" y="728726"/>
                </a:lnTo>
                <a:lnTo>
                  <a:pt x="2319147" y="540892"/>
                </a:lnTo>
                <a:lnTo>
                  <a:pt x="2323846" y="352932"/>
                </a:lnTo>
                <a:lnTo>
                  <a:pt x="2328545" y="187451"/>
                </a:lnTo>
                <a:lnTo>
                  <a:pt x="2333498" y="64896"/>
                </a:lnTo>
                <a:lnTo>
                  <a:pt x="2338197" y="0"/>
                </a:lnTo>
                <a:lnTo>
                  <a:pt x="2342896" y="0"/>
                </a:lnTo>
                <a:lnTo>
                  <a:pt x="2347595" y="64896"/>
                </a:lnTo>
                <a:lnTo>
                  <a:pt x="2352294" y="187451"/>
                </a:lnTo>
                <a:lnTo>
                  <a:pt x="2357374" y="352932"/>
                </a:lnTo>
                <a:lnTo>
                  <a:pt x="2362073" y="540892"/>
                </a:lnTo>
                <a:lnTo>
                  <a:pt x="2366772" y="728726"/>
                </a:lnTo>
                <a:lnTo>
                  <a:pt x="2371344" y="894206"/>
                </a:lnTo>
                <a:lnTo>
                  <a:pt x="2376424" y="1016380"/>
                </a:lnTo>
                <a:lnTo>
                  <a:pt x="2381123" y="1081658"/>
                </a:lnTo>
                <a:lnTo>
                  <a:pt x="2385822" y="1081658"/>
                </a:lnTo>
                <a:lnTo>
                  <a:pt x="2390521" y="1016380"/>
                </a:lnTo>
                <a:lnTo>
                  <a:pt x="2395601" y="894206"/>
                </a:lnTo>
                <a:lnTo>
                  <a:pt x="2400173" y="728726"/>
                </a:lnTo>
                <a:lnTo>
                  <a:pt x="2404872" y="540892"/>
                </a:lnTo>
                <a:lnTo>
                  <a:pt x="2408174" y="352932"/>
                </a:lnTo>
                <a:lnTo>
                  <a:pt x="2412873" y="187451"/>
                </a:lnTo>
                <a:lnTo>
                  <a:pt x="2417572" y="64896"/>
                </a:lnTo>
                <a:lnTo>
                  <a:pt x="2424049" y="0"/>
                </a:lnTo>
                <a:lnTo>
                  <a:pt x="2427224" y="0"/>
                </a:lnTo>
                <a:lnTo>
                  <a:pt x="2431923" y="64896"/>
                </a:lnTo>
              </a:path>
              <a:path w="2609215" h="1082039">
                <a:moveTo>
                  <a:pt x="2432304" y="64896"/>
                </a:moveTo>
                <a:lnTo>
                  <a:pt x="2437003" y="187451"/>
                </a:lnTo>
                <a:lnTo>
                  <a:pt x="2441702" y="352932"/>
                </a:lnTo>
                <a:lnTo>
                  <a:pt x="2446274" y="540892"/>
                </a:lnTo>
                <a:lnTo>
                  <a:pt x="2451354" y="728726"/>
                </a:lnTo>
                <a:lnTo>
                  <a:pt x="2456053" y="894206"/>
                </a:lnTo>
                <a:lnTo>
                  <a:pt x="2460752" y="1016380"/>
                </a:lnTo>
                <a:lnTo>
                  <a:pt x="2465451" y="1081658"/>
                </a:lnTo>
                <a:lnTo>
                  <a:pt x="2470404" y="1081658"/>
                </a:lnTo>
                <a:lnTo>
                  <a:pt x="2475103" y="1016380"/>
                </a:lnTo>
                <a:lnTo>
                  <a:pt x="2479802" y="894206"/>
                </a:lnTo>
                <a:lnTo>
                  <a:pt x="2484501" y="728726"/>
                </a:lnTo>
                <a:lnTo>
                  <a:pt x="2489454" y="540892"/>
                </a:lnTo>
                <a:lnTo>
                  <a:pt x="2494153" y="352932"/>
                </a:lnTo>
                <a:lnTo>
                  <a:pt x="2498852" y="187451"/>
                </a:lnTo>
                <a:lnTo>
                  <a:pt x="2503932" y="64896"/>
                </a:lnTo>
                <a:lnTo>
                  <a:pt x="2508504" y="0"/>
                </a:lnTo>
                <a:lnTo>
                  <a:pt x="2513203" y="0"/>
                </a:lnTo>
                <a:lnTo>
                  <a:pt x="2517902" y="64896"/>
                </a:lnTo>
                <a:lnTo>
                  <a:pt x="2522982" y="187451"/>
                </a:lnTo>
                <a:lnTo>
                  <a:pt x="2527681" y="352932"/>
                </a:lnTo>
                <a:lnTo>
                  <a:pt x="2532253" y="540892"/>
                </a:lnTo>
                <a:lnTo>
                  <a:pt x="2536952" y="728726"/>
                </a:lnTo>
                <a:lnTo>
                  <a:pt x="2542032" y="894206"/>
                </a:lnTo>
                <a:lnTo>
                  <a:pt x="2546731" y="1016380"/>
                </a:lnTo>
                <a:lnTo>
                  <a:pt x="2549906" y="1081658"/>
                </a:lnTo>
                <a:lnTo>
                  <a:pt x="2554605" y="1081658"/>
                </a:lnTo>
                <a:lnTo>
                  <a:pt x="2559304" y="1016380"/>
                </a:lnTo>
                <a:lnTo>
                  <a:pt x="2565781" y="894206"/>
                </a:lnTo>
                <a:lnTo>
                  <a:pt x="2568956" y="728726"/>
                </a:lnTo>
                <a:lnTo>
                  <a:pt x="2573655" y="540892"/>
                </a:lnTo>
              </a:path>
              <a:path w="2609215" h="1082039">
                <a:moveTo>
                  <a:pt x="2609088" y="539495"/>
                </a:moveTo>
                <a:lnTo>
                  <a:pt x="0" y="541019"/>
                </a:lnTo>
              </a:path>
            </a:pathLst>
          </a:custGeom>
          <a:ln w="121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4405884"/>
            <a:ext cx="2606040" cy="1905"/>
          </a:xfrm>
          <a:custGeom>
            <a:avLst/>
            <a:gdLst/>
            <a:ahLst/>
            <a:cxnLst/>
            <a:rect l="l" t="t" r="r" b="b"/>
            <a:pathLst>
              <a:path w="2606040" h="1904">
                <a:moveTo>
                  <a:pt x="0" y="0"/>
                </a:moveTo>
                <a:lnTo>
                  <a:pt x="2606040" y="1524"/>
                </a:lnTo>
              </a:path>
            </a:pathLst>
          </a:custGeom>
          <a:ln w="121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876" y="5227320"/>
            <a:ext cx="2609215" cy="1098550"/>
          </a:xfrm>
          <a:custGeom>
            <a:avLst/>
            <a:gdLst/>
            <a:ahLst/>
            <a:cxnLst/>
            <a:rect l="l" t="t" r="r" b="b"/>
            <a:pathLst>
              <a:path w="2609215" h="1098550">
                <a:moveTo>
                  <a:pt x="2609088" y="550163"/>
                </a:moveTo>
                <a:lnTo>
                  <a:pt x="0" y="551687"/>
                </a:lnTo>
              </a:path>
              <a:path w="2609215" h="1098550">
                <a:moveTo>
                  <a:pt x="35051" y="549757"/>
                </a:moveTo>
                <a:lnTo>
                  <a:pt x="37909" y="454291"/>
                </a:lnTo>
                <a:lnTo>
                  <a:pt x="41122" y="362064"/>
                </a:lnTo>
                <a:lnTo>
                  <a:pt x="44335" y="274827"/>
                </a:lnTo>
                <a:lnTo>
                  <a:pt x="47548" y="197103"/>
                </a:lnTo>
                <a:lnTo>
                  <a:pt x="48983" y="128650"/>
                </a:lnTo>
                <a:lnTo>
                  <a:pt x="52196" y="72770"/>
                </a:lnTo>
                <a:lnTo>
                  <a:pt x="55410" y="33146"/>
                </a:lnTo>
                <a:lnTo>
                  <a:pt x="58623" y="9397"/>
                </a:lnTo>
                <a:lnTo>
                  <a:pt x="61836" y="0"/>
                </a:lnTo>
                <a:lnTo>
                  <a:pt x="63258" y="9397"/>
                </a:lnTo>
                <a:lnTo>
                  <a:pt x="69684" y="72770"/>
                </a:lnTo>
                <a:lnTo>
                  <a:pt x="72897" y="128650"/>
                </a:lnTo>
                <a:lnTo>
                  <a:pt x="75755" y="197103"/>
                </a:lnTo>
                <a:lnTo>
                  <a:pt x="77546" y="274827"/>
                </a:lnTo>
                <a:lnTo>
                  <a:pt x="80759" y="362064"/>
                </a:lnTo>
                <a:lnTo>
                  <a:pt x="83972" y="454291"/>
                </a:lnTo>
                <a:lnTo>
                  <a:pt x="85407" y="549757"/>
                </a:lnTo>
                <a:lnTo>
                  <a:pt x="88620" y="645236"/>
                </a:lnTo>
                <a:lnTo>
                  <a:pt x="91833" y="737463"/>
                </a:lnTo>
                <a:lnTo>
                  <a:pt x="95046" y="825004"/>
                </a:lnTo>
                <a:lnTo>
                  <a:pt x="96469" y="902817"/>
                </a:lnTo>
                <a:lnTo>
                  <a:pt x="99682" y="969835"/>
                </a:lnTo>
                <a:lnTo>
                  <a:pt x="102895" y="1025309"/>
                </a:lnTo>
                <a:lnTo>
                  <a:pt x="105752" y="1064933"/>
                </a:lnTo>
                <a:lnTo>
                  <a:pt x="110756" y="1098448"/>
                </a:lnTo>
                <a:lnTo>
                  <a:pt x="113969" y="1090523"/>
                </a:lnTo>
                <a:lnTo>
                  <a:pt x="116827" y="1064933"/>
                </a:lnTo>
                <a:lnTo>
                  <a:pt x="120040" y="1025309"/>
                </a:lnTo>
                <a:lnTo>
                  <a:pt x="123253" y="969835"/>
                </a:lnTo>
                <a:lnTo>
                  <a:pt x="125044" y="902817"/>
                </a:lnTo>
                <a:lnTo>
                  <a:pt x="127889" y="825004"/>
                </a:lnTo>
                <a:lnTo>
                  <a:pt x="131114" y="737463"/>
                </a:lnTo>
                <a:lnTo>
                  <a:pt x="134327" y="645236"/>
                </a:lnTo>
                <a:lnTo>
                  <a:pt x="137540" y="549757"/>
                </a:lnTo>
                <a:lnTo>
                  <a:pt x="138963" y="454291"/>
                </a:lnTo>
                <a:lnTo>
                  <a:pt x="140754" y="362064"/>
                </a:lnTo>
                <a:lnTo>
                  <a:pt x="143967" y="274827"/>
                </a:lnTo>
                <a:lnTo>
                  <a:pt x="145389" y="197103"/>
                </a:lnTo>
                <a:lnTo>
                  <a:pt x="146824" y="128650"/>
                </a:lnTo>
                <a:lnTo>
                  <a:pt x="148602" y="72770"/>
                </a:lnTo>
                <a:lnTo>
                  <a:pt x="151815" y="33146"/>
                </a:lnTo>
                <a:lnTo>
                  <a:pt x="153250" y="9397"/>
                </a:lnTo>
                <a:lnTo>
                  <a:pt x="156464" y="0"/>
                </a:lnTo>
                <a:lnTo>
                  <a:pt x="157886" y="9397"/>
                </a:lnTo>
                <a:lnTo>
                  <a:pt x="159677" y="33146"/>
                </a:lnTo>
                <a:lnTo>
                  <a:pt x="161099" y="72770"/>
                </a:lnTo>
                <a:lnTo>
                  <a:pt x="164312" y="128650"/>
                </a:lnTo>
                <a:lnTo>
                  <a:pt x="166103" y="197103"/>
                </a:lnTo>
                <a:lnTo>
                  <a:pt x="167525" y="274827"/>
                </a:lnTo>
                <a:lnTo>
                  <a:pt x="170751" y="362064"/>
                </a:lnTo>
                <a:lnTo>
                  <a:pt x="172173" y="454291"/>
                </a:lnTo>
                <a:lnTo>
                  <a:pt x="173964" y="549757"/>
                </a:lnTo>
                <a:lnTo>
                  <a:pt x="176822" y="645236"/>
                </a:lnTo>
                <a:lnTo>
                  <a:pt x="178600" y="737463"/>
                </a:lnTo>
                <a:lnTo>
                  <a:pt x="180035" y="825004"/>
                </a:lnTo>
                <a:lnTo>
                  <a:pt x="183248" y="902817"/>
                </a:lnTo>
                <a:lnTo>
                  <a:pt x="185026" y="969835"/>
                </a:lnTo>
                <a:lnTo>
                  <a:pt x="186461" y="1025309"/>
                </a:lnTo>
                <a:lnTo>
                  <a:pt x="189674" y="1064933"/>
                </a:lnTo>
                <a:lnTo>
                  <a:pt x="191096" y="1090523"/>
                </a:lnTo>
                <a:lnTo>
                  <a:pt x="194309" y="1098448"/>
                </a:lnTo>
                <a:lnTo>
                  <a:pt x="196100" y="1090523"/>
                </a:lnTo>
                <a:lnTo>
                  <a:pt x="197523" y="1064933"/>
                </a:lnTo>
                <a:lnTo>
                  <a:pt x="198958" y="1025309"/>
                </a:lnTo>
                <a:lnTo>
                  <a:pt x="200736" y="969835"/>
                </a:lnTo>
                <a:lnTo>
                  <a:pt x="203949" y="902817"/>
                </a:lnTo>
                <a:lnTo>
                  <a:pt x="205384" y="825004"/>
                </a:lnTo>
              </a:path>
              <a:path w="2609215" h="1098550">
                <a:moveTo>
                  <a:pt x="205739" y="825004"/>
                </a:moveTo>
                <a:lnTo>
                  <a:pt x="208610" y="737463"/>
                </a:lnTo>
                <a:lnTo>
                  <a:pt x="210413" y="645236"/>
                </a:lnTo>
                <a:lnTo>
                  <a:pt x="213652" y="549757"/>
                </a:lnTo>
                <a:lnTo>
                  <a:pt x="213652" y="454291"/>
                </a:lnTo>
                <a:lnTo>
                  <a:pt x="215087" y="362064"/>
                </a:lnTo>
                <a:lnTo>
                  <a:pt x="218325" y="274827"/>
                </a:lnTo>
                <a:lnTo>
                  <a:pt x="219760" y="197103"/>
                </a:lnTo>
                <a:lnTo>
                  <a:pt x="221551" y="128650"/>
                </a:lnTo>
                <a:lnTo>
                  <a:pt x="222986" y="72770"/>
                </a:lnTo>
                <a:lnTo>
                  <a:pt x="224434" y="33146"/>
                </a:lnTo>
                <a:lnTo>
                  <a:pt x="226225" y="9397"/>
                </a:lnTo>
                <a:lnTo>
                  <a:pt x="227660" y="0"/>
                </a:lnTo>
                <a:lnTo>
                  <a:pt x="229463" y="9397"/>
                </a:lnTo>
                <a:lnTo>
                  <a:pt x="232702" y="33146"/>
                </a:lnTo>
                <a:lnTo>
                  <a:pt x="234137" y="72770"/>
                </a:lnTo>
                <a:lnTo>
                  <a:pt x="235572" y="128650"/>
                </a:lnTo>
                <a:lnTo>
                  <a:pt x="237375" y="197103"/>
                </a:lnTo>
                <a:lnTo>
                  <a:pt x="238810" y="274827"/>
                </a:lnTo>
                <a:lnTo>
                  <a:pt x="240601" y="362064"/>
                </a:lnTo>
                <a:lnTo>
                  <a:pt x="242036" y="454291"/>
                </a:lnTo>
                <a:lnTo>
                  <a:pt x="243484" y="549757"/>
                </a:lnTo>
                <a:lnTo>
                  <a:pt x="246710" y="645236"/>
                </a:lnTo>
                <a:lnTo>
                  <a:pt x="248513" y="737463"/>
                </a:lnTo>
                <a:lnTo>
                  <a:pt x="248513" y="825004"/>
                </a:lnTo>
                <a:lnTo>
                  <a:pt x="251383" y="902817"/>
                </a:lnTo>
                <a:lnTo>
                  <a:pt x="253187" y="969835"/>
                </a:lnTo>
                <a:lnTo>
                  <a:pt x="254622" y="1025309"/>
                </a:lnTo>
                <a:lnTo>
                  <a:pt x="256425" y="1064933"/>
                </a:lnTo>
                <a:lnTo>
                  <a:pt x="257860" y="1090523"/>
                </a:lnTo>
                <a:lnTo>
                  <a:pt x="261086" y="1098448"/>
                </a:lnTo>
                <a:lnTo>
                  <a:pt x="261086" y="1090523"/>
                </a:lnTo>
                <a:lnTo>
                  <a:pt x="264325" y="1064933"/>
                </a:lnTo>
                <a:lnTo>
                  <a:pt x="265760" y="1025309"/>
                </a:lnTo>
                <a:lnTo>
                  <a:pt x="267563" y="969835"/>
                </a:lnTo>
                <a:lnTo>
                  <a:pt x="268998" y="902817"/>
                </a:lnTo>
                <a:lnTo>
                  <a:pt x="270433" y="825004"/>
                </a:lnTo>
                <a:lnTo>
                  <a:pt x="272237" y="737463"/>
                </a:lnTo>
                <a:lnTo>
                  <a:pt x="273672" y="645236"/>
                </a:lnTo>
                <a:lnTo>
                  <a:pt x="275475" y="549757"/>
                </a:lnTo>
                <a:lnTo>
                  <a:pt x="276910" y="454291"/>
                </a:lnTo>
                <a:lnTo>
                  <a:pt x="280136" y="362064"/>
                </a:lnTo>
                <a:lnTo>
                  <a:pt x="281584" y="274827"/>
                </a:lnTo>
                <a:lnTo>
                  <a:pt x="281584" y="197103"/>
                </a:lnTo>
                <a:lnTo>
                  <a:pt x="284810" y="128650"/>
                </a:lnTo>
                <a:lnTo>
                  <a:pt x="286613" y="72770"/>
                </a:lnTo>
                <a:lnTo>
                  <a:pt x="288048" y="33146"/>
                </a:lnTo>
                <a:lnTo>
                  <a:pt x="289483" y="9397"/>
                </a:lnTo>
                <a:lnTo>
                  <a:pt x="291287" y="0"/>
                </a:lnTo>
                <a:lnTo>
                  <a:pt x="294525" y="9397"/>
                </a:lnTo>
                <a:lnTo>
                  <a:pt x="294525" y="33146"/>
                </a:lnTo>
                <a:lnTo>
                  <a:pt x="297395" y="72770"/>
                </a:lnTo>
                <a:lnTo>
                  <a:pt x="299186" y="128650"/>
                </a:lnTo>
                <a:lnTo>
                  <a:pt x="300634" y="197103"/>
                </a:lnTo>
                <a:lnTo>
                  <a:pt x="302425" y="274827"/>
                </a:lnTo>
                <a:lnTo>
                  <a:pt x="303860" y="362064"/>
                </a:lnTo>
                <a:lnTo>
                  <a:pt x="305663" y="454291"/>
                </a:lnTo>
                <a:lnTo>
                  <a:pt x="307098" y="549757"/>
                </a:lnTo>
                <a:lnTo>
                  <a:pt x="308533" y="645236"/>
                </a:lnTo>
                <a:lnTo>
                  <a:pt x="310337" y="737463"/>
                </a:lnTo>
                <a:lnTo>
                  <a:pt x="313575" y="825004"/>
                </a:lnTo>
                <a:lnTo>
                  <a:pt x="315010" y="902817"/>
                </a:lnTo>
                <a:lnTo>
                  <a:pt x="316445" y="969835"/>
                </a:lnTo>
                <a:lnTo>
                  <a:pt x="318236" y="1025309"/>
                </a:lnTo>
                <a:lnTo>
                  <a:pt x="319684" y="1064933"/>
                </a:lnTo>
                <a:lnTo>
                  <a:pt x="322910" y="1098448"/>
                </a:lnTo>
                <a:lnTo>
                  <a:pt x="324358" y="1090523"/>
                </a:lnTo>
                <a:lnTo>
                  <a:pt x="327583" y="1064933"/>
                </a:lnTo>
                <a:lnTo>
                  <a:pt x="329387" y="1025309"/>
                </a:lnTo>
                <a:lnTo>
                  <a:pt x="330822" y="969835"/>
                </a:lnTo>
                <a:lnTo>
                  <a:pt x="332625" y="902817"/>
                </a:lnTo>
                <a:lnTo>
                  <a:pt x="334060" y="825004"/>
                </a:lnTo>
                <a:lnTo>
                  <a:pt x="335495" y="737463"/>
                </a:lnTo>
                <a:lnTo>
                  <a:pt x="337286" y="645236"/>
                </a:lnTo>
                <a:lnTo>
                  <a:pt x="338734" y="549757"/>
                </a:lnTo>
                <a:lnTo>
                  <a:pt x="341960" y="454291"/>
                </a:lnTo>
                <a:lnTo>
                  <a:pt x="343408" y="362064"/>
                </a:lnTo>
                <a:lnTo>
                  <a:pt x="346633" y="274827"/>
                </a:lnTo>
                <a:lnTo>
                  <a:pt x="348437" y="197103"/>
                </a:lnTo>
                <a:lnTo>
                  <a:pt x="349872" y="128650"/>
                </a:lnTo>
                <a:lnTo>
                  <a:pt x="351675" y="72770"/>
                </a:lnTo>
                <a:lnTo>
                  <a:pt x="353110" y="33146"/>
                </a:lnTo>
                <a:lnTo>
                  <a:pt x="356336" y="9397"/>
                </a:lnTo>
                <a:lnTo>
                  <a:pt x="357784" y="0"/>
                </a:lnTo>
                <a:lnTo>
                  <a:pt x="361010" y="9397"/>
                </a:lnTo>
                <a:lnTo>
                  <a:pt x="362458" y="33146"/>
                </a:lnTo>
                <a:lnTo>
                  <a:pt x="365683" y="72770"/>
                </a:lnTo>
                <a:lnTo>
                  <a:pt x="367487" y="128650"/>
                </a:lnTo>
                <a:lnTo>
                  <a:pt x="368922" y="197103"/>
                </a:lnTo>
                <a:lnTo>
                  <a:pt x="370357" y="274827"/>
                </a:lnTo>
                <a:lnTo>
                  <a:pt x="373595" y="362064"/>
                </a:lnTo>
                <a:lnTo>
                  <a:pt x="375386" y="454291"/>
                </a:lnTo>
                <a:lnTo>
                  <a:pt x="376834" y="549757"/>
                </a:lnTo>
                <a:lnTo>
                  <a:pt x="380060" y="645236"/>
                </a:lnTo>
                <a:lnTo>
                  <a:pt x="381508" y="737463"/>
                </a:lnTo>
                <a:lnTo>
                  <a:pt x="383298" y="825004"/>
                </a:lnTo>
                <a:lnTo>
                  <a:pt x="386537" y="902817"/>
                </a:lnTo>
                <a:lnTo>
                  <a:pt x="387972" y="969835"/>
                </a:lnTo>
                <a:lnTo>
                  <a:pt x="389407" y="1025309"/>
                </a:lnTo>
                <a:lnTo>
                  <a:pt x="391210" y="1064933"/>
                </a:lnTo>
                <a:lnTo>
                  <a:pt x="394436" y="1090523"/>
                </a:lnTo>
                <a:lnTo>
                  <a:pt x="395884" y="1098448"/>
                </a:lnTo>
              </a:path>
            </a:pathLst>
          </a:custGeom>
          <a:ln w="121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927" y="4131564"/>
            <a:ext cx="2538730" cy="548640"/>
          </a:xfrm>
          <a:custGeom>
            <a:avLst/>
            <a:gdLst/>
            <a:ahLst/>
            <a:cxnLst/>
            <a:rect l="l" t="t" r="r" b="b"/>
            <a:pathLst>
              <a:path w="2538730" h="548639">
                <a:moveTo>
                  <a:pt x="0" y="273177"/>
                </a:moveTo>
                <a:lnTo>
                  <a:pt x="36372" y="225679"/>
                </a:lnTo>
                <a:lnTo>
                  <a:pt x="71297" y="177673"/>
                </a:lnTo>
                <a:lnTo>
                  <a:pt x="106222" y="134874"/>
                </a:lnTo>
                <a:lnTo>
                  <a:pt x="141160" y="97028"/>
                </a:lnTo>
                <a:lnTo>
                  <a:pt x="176085" y="63500"/>
                </a:lnTo>
                <a:lnTo>
                  <a:pt x="212813" y="34925"/>
                </a:lnTo>
                <a:lnTo>
                  <a:pt x="247738" y="15875"/>
                </a:lnTo>
                <a:lnTo>
                  <a:pt x="317601" y="0"/>
                </a:lnTo>
                <a:lnTo>
                  <a:pt x="352526" y="2921"/>
                </a:lnTo>
                <a:lnTo>
                  <a:pt x="388899" y="15875"/>
                </a:lnTo>
                <a:lnTo>
                  <a:pt x="423824" y="34925"/>
                </a:lnTo>
                <a:lnTo>
                  <a:pt x="458749" y="63500"/>
                </a:lnTo>
                <a:lnTo>
                  <a:pt x="493687" y="97028"/>
                </a:lnTo>
                <a:lnTo>
                  <a:pt x="528612" y="134874"/>
                </a:lnTo>
                <a:lnTo>
                  <a:pt x="565340" y="177673"/>
                </a:lnTo>
                <a:lnTo>
                  <a:pt x="600265" y="225679"/>
                </a:lnTo>
                <a:lnTo>
                  <a:pt x="634834" y="273177"/>
                </a:lnTo>
                <a:lnTo>
                  <a:pt x="669759" y="320802"/>
                </a:lnTo>
                <a:lnTo>
                  <a:pt x="704722" y="366903"/>
                </a:lnTo>
                <a:lnTo>
                  <a:pt x="741044" y="409829"/>
                </a:lnTo>
                <a:lnTo>
                  <a:pt x="775969" y="449834"/>
                </a:lnTo>
                <a:lnTo>
                  <a:pt x="810894" y="482981"/>
                </a:lnTo>
                <a:lnTo>
                  <a:pt x="845819" y="510031"/>
                </a:lnTo>
                <a:lnTo>
                  <a:pt x="880744" y="530987"/>
                </a:lnTo>
                <a:lnTo>
                  <a:pt x="917447" y="543560"/>
                </a:lnTo>
                <a:lnTo>
                  <a:pt x="952372" y="548259"/>
                </a:lnTo>
                <a:lnTo>
                  <a:pt x="987425" y="543560"/>
                </a:lnTo>
                <a:lnTo>
                  <a:pt x="1057275" y="510031"/>
                </a:lnTo>
                <a:lnTo>
                  <a:pt x="1093597" y="482981"/>
                </a:lnTo>
                <a:lnTo>
                  <a:pt x="1128522" y="449834"/>
                </a:lnTo>
                <a:lnTo>
                  <a:pt x="1163447" y="409829"/>
                </a:lnTo>
                <a:lnTo>
                  <a:pt x="1198753" y="366903"/>
                </a:lnTo>
                <a:lnTo>
                  <a:pt x="1233678" y="320802"/>
                </a:lnTo>
                <a:lnTo>
                  <a:pt x="1269999" y="273177"/>
                </a:lnTo>
                <a:lnTo>
                  <a:pt x="1304924" y="225679"/>
                </a:lnTo>
                <a:lnTo>
                  <a:pt x="1339849" y="177673"/>
                </a:lnTo>
                <a:lnTo>
                  <a:pt x="1374774" y="134874"/>
                </a:lnTo>
                <a:lnTo>
                  <a:pt x="1411605" y="97028"/>
                </a:lnTo>
                <a:lnTo>
                  <a:pt x="1446530" y="63500"/>
                </a:lnTo>
                <a:lnTo>
                  <a:pt x="1481455" y="34925"/>
                </a:lnTo>
                <a:lnTo>
                  <a:pt x="1516380" y="15875"/>
                </a:lnTo>
                <a:lnTo>
                  <a:pt x="1587627" y="0"/>
                </a:lnTo>
                <a:lnTo>
                  <a:pt x="1622552" y="2921"/>
                </a:lnTo>
                <a:lnTo>
                  <a:pt x="1692402" y="34925"/>
                </a:lnTo>
                <a:lnTo>
                  <a:pt x="1727327" y="63500"/>
                </a:lnTo>
                <a:lnTo>
                  <a:pt x="1764029" y="97028"/>
                </a:lnTo>
                <a:lnTo>
                  <a:pt x="1798954" y="134874"/>
                </a:lnTo>
                <a:lnTo>
                  <a:pt x="1833879" y="177673"/>
                </a:lnTo>
                <a:lnTo>
                  <a:pt x="1868804" y="225679"/>
                </a:lnTo>
                <a:lnTo>
                  <a:pt x="1903729" y="273177"/>
                </a:lnTo>
                <a:lnTo>
                  <a:pt x="1939798" y="320802"/>
                </a:lnTo>
                <a:lnTo>
                  <a:pt x="1974723" y="366903"/>
                </a:lnTo>
                <a:lnTo>
                  <a:pt x="2009648" y="409829"/>
                </a:lnTo>
                <a:lnTo>
                  <a:pt x="2044573" y="449834"/>
                </a:lnTo>
                <a:lnTo>
                  <a:pt x="2079498" y="482981"/>
                </a:lnTo>
                <a:lnTo>
                  <a:pt x="2116201" y="510031"/>
                </a:lnTo>
                <a:lnTo>
                  <a:pt x="2151126" y="530987"/>
                </a:lnTo>
                <a:lnTo>
                  <a:pt x="2220976" y="548259"/>
                </a:lnTo>
                <a:lnTo>
                  <a:pt x="2255901" y="543560"/>
                </a:lnTo>
                <a:lnTo>
                  <a:pt x="2292350" y="530987"/>
                </a:lnTo>
                <a:lnTo>
                  <a:pt x="2327275" y="510031"/>
                </a:lnTo>
                <a:lnTo>
                  <a:pt x="2362580" y="482981"/>
                </a:lnTo>
                <a:lnTo>
                  <a:pt x="2397505" y="449834"/>
                </a:lnTo>
                <a:lnTo>
                  <a:pt x="2432430" y="409829"/>
                </a:lnTo>
                <a:lnTo>
                  <a:pt x="2468753" y="366903"/>
                </a:lnTo>
                <a:lnTo>
                  <a:pt x="2503678" y="320802"/>
                </a:lnTo>
                <a:lnTo>
                  <a:pt x="2538603" y="273177"/>
                </a:lnTo>
              </a:path>
            </a:pathLst>
          </a:custGeom>
          <a:ln w="121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22019" y="5221223"/>
            <a:ext cx="922019" cy="1111250"/>
            <a:chOff x="922019" y="5221223"/>
            <a:chExt cx="922019" cy="1111250"/>
          </a:xfrm>
        </p:grpSpPr>
        <p:sp>
          <p:nvSpPr>
            <p:cNvPr id="10" name="object 10"/>
            <p:cNvSpPr/>
            <p:nvPr/>
          </p:nvSpPr>
          <p:spPr>
            <a:xfrm>
              <a:off x="928115" y="5227319"/>
              <a:ext cx="210185" cy="1098550"/>
            </a:xfrm>
            <a:custGeom>
              <a:avLst/>
              <a:gdLst/>
              <a:ahLst/>
              <a:cxnLst/>
              <a:rect l="l" t="t" r="r" b="b"/>
              <a:pathLst>
                <a:path w="210184" h="1098550">
                  <a:moveTo>
                    <a:pt x="0" y="1098448"/>
                  </a:moveTo>
                  <a:lnTo>
                    <a:pt x="2882" y="1090523"/>
                  </a:lnTo>
                  <a:lnTo>
                    <a:pt x="6121" y="1064958"/>
                  </a:lnTo>
                  <a:lnTo>
                    <a:pt x="7912" y="1025359"/>
                  </a:lnTo>
                  <a:lnTo>
                    <a:pt x="12598" y="969924"/>
                  </a:lnTo>
                  <a:lnTo>
                    <a:pt x="14389" y="902969"/>
                  </a:lnTo>
                  <a:lnTo>
                    <a:pt x="15836" y="825207"/>
                  </a:lnTo>
                  <a:lnTo>
                    <a:pt x="19075" y="737361"/>
                  </a:lnTo>
                  <a:lnTo>
                    <a:pt x="22313" y="645198"/>
                  </a:lnTo>
                  <a:lnTo>
                    <a:pt x="25552" y="550163"/>
                  </a:lnTo>
                </a:path>
                <a:path w="210184" h="1098550">
                  <a:moveTo>
                    <a:pt x="22859" y="454291"/>
                  </a:moveTo>
                  <a:lnTo>
                    <a:pt x="22859" y="362064"/>
                  </a:lnTo>
                  <a:lnTo>
                    <a:pt x="25742" y="274827"/>
                  </a:lnTo>
                  <a:lnTo>
                    <a:pt x="27533" y="197103"/>
                  </a:lnTo>
                  <a:lnTo>
                    <a:pt x="28981" y="128650"/>
                  </a:lnTo>
                  <a:lnTo>
                    <a:pt x="30772" y="72770"/>
                  </a:lnTo>
                  <a:lnTo>
                    <a:pt x="32219" y="33146"/>
                  </a:lnTo>
                  <a:lnTo>
                    <a:pt x="35458" y="0"/>
                  </a:lnTo>
                  <a:lnTo>
                    <a:pt x="36893" y="9397"/>
                  </a:lnTo>
                  <a:lnTo>
                    <a:pt x="38696" y="33146"/>
                  </a:lnTo>
                  <a:lnTo>
                    <a:pt x="41567" y="72770"/>
                  </a:lnTo>
                  <a:lnTo>
                    <a:pt x="43370" y="128650"/>
                  </a:lnTo>
                  <a:lnTo>
                    <a:pt x="44805" y="197103"/>
                  </a:lnTo>
                  <a:lnTo>
                    <a:pt x="46609" y="274827"/>
                  </a:lnTo>
                  <a:lnTo>
                    <a:pt x="48044" y="362064"/>
                  </a:lnTo>
                  <a:lnTo>
                    <a:pt x="49847" y="454291"/>
                  </a:lnTo>
                  <a:lnTo>
                    <a:pt x="51282" y="549757"/>
                  </a:lnTo>
                  <a:lnTo>
                    <a:pt x="52717" y="645236"/>
                  </a:lnTo>
                  <a:lnTo>
                    <a:pt x="55956" y="737463"/>
                  </a:lnTo>
                  <a:lnTo>
                    <a:pt x="55956" y="825004"/>
                  </a:lnTo>
                  <a:lnTo>
                    <a:pt x="59194" y="902817"/>
                  </a:lnTo>
                  <a:lnTo>
                    <a:pt x="60642" y="969835"/>
                  </a:lnTo>
                  <a:lnTo>
                    <a:pt x="62433" y="1025309"/>
                  </a:lnTo>
                  <a:lnTo>
                    <a:pt x="63881" y="1064933"/>
                  </a:lnTo>
                  <a:lnTo>
                    <a:pt x="65671" y="1090523"/>
                  </a:lnTo>
                  <a:lnTo>
                    <a:pt x="67119" y="1098448"/>
                  </a:lnTo>
                  <a:lnTo>
                    <a:pt x="68554" y="1090523"/>
                  </a:lnTo>
                  <a:lnTo>
                    <a:pt x="70358" y="1064933"/>
                  </a:lnTo>
                  <a:lnTo>
                    <a:pt x="71793" y="1025309"/>
                  </a:lnTo>
                  <a:lnTo>
                    <a:pt x="75031" y="969835"/>
                  </a:lnTo>
                  <a:lnTo>
                    <a:pt x="76834" y="902817"/>
                  </a:lnTo>
                  <a:lnTo>
                    <a:pt x="78270" y="825004"/>
                  </a:lnTo>
                  <a:lnTo>
                    <a:pt x="79705" y="737463"/>
                  </a:lnTo>
                  <a:lnTo>
                    <a:pt x="81508" y="645236"/>
                  </a:lnTo>
                  <a:lnTo>
                    <a:pt x="82943" y="549757"/>
                  </a:lnTo>
                  <a:lnTo>
                    <a:pt x="84747" y="454291"/>
                  </a:lnTo>
                  <a:lnTo>
                    <a:pt x="86182" y="362064"/>
                  </a:lnTo>
                  <a:lnTo>
                    <a:pt x="89420" y="274827"/>
                  </a:lnTo>
                  <a:lnTo>
                    <a:pt x="90855" y="197103"/>
                  </a:lnTo>
                  <a:lnTo>
                    <a:pt x="92659" y="128650"/>
                  </a:lnTo>
                  <a:lnTo>
                    <a:pt x="94094" y="72770"/>
                  </a:lnTo>
                  <a:lnTo>
                    <a:pt x="95542" y="33146"/>
                  </a:lnTo>
                  <a:lnTo>
                    <a:pt x="97332" y="9397"/>
                  </a:lnTo>
                  <a:lnTo>
                    <a:pt x="98780" y="0"/>
                  </a:lnTo>
                  <a:lnTo>
                    <a:pt x="100571" y="9397"/>
                  </a:lnTo>
                  <a:lnTo>
                    <a:pt x="103809" y="33146"/>
                  </a:lnTo>
                  <a:lnTo>
                    <a:pt x="103809" y="72770"/>
                  </a:lnTo>
                  <a:lnTo>
                    <a:pt x="106692" y="128650"/>
                  </a:lnTo>
                  <a:lnTo>
                    <a:pt x="108496" y="197103"/>
                  </a:lnTo>
                  <a:lnTo>
                    <a:pt x="109931" y="274827"/>
                  </a:lnTo>
                  <a:lnTo>
                    <a:pt x="111734" y="362064"/>
                  </a:lnTo>
                  <a:lnTo>
                    <a:pt x="113169" y="454291"/>
                  </a:lnTo>
                  <a:lnTo>
                    <a:pt x="114604" y="549757"/>
                  </a:lnTo>
                  <a:lnTo>
                    <a:pt x="116408" y="645236"/>
                  </a:lnTo>
                  <a:lnTo>
                    <a:pt x="119646" y="737463"/>
                  </a:lnTo>
                  <a:lnTo>
                    <a:pt x="119646" y="825004"/>
                  </a:lnTo>
                  <a:lnTo>
                    <a:pt x="122516" y="902817"/>
                  </a:lnTo>
                  <a:lnTo>
                    <a:pt x="124320" y="969835"/>
                  </a:lnTo>
                  <a:lnTo>
                    <a:pt x="125755" y="1025309"/>
                  </a:lnTo>
                  <a:lnTo>
                    <a:pt x="127558" y="1064933"/>
                  </a:lnTo>
                  <a:lnTo>
                    <a:pt x="128993" y="1090523"/>
                  </a:lnTo>
                  <a:lnTo>
                    <a:pt x="130797" y="1098448"/>
                  </a:lnTo>
                  <a:lnTo>
                    <a:pt x="132232" y="1090523"/>
                  </a:lnTo>
                  <a:lnTo>
                    <a:pt x="133680" y="1064933"/>
                  </a:lnTo>
                  <a:lnTo>
                    <a:pt x="136918" y="1025309"/>
                  </a:lnTo>
                  <a:lnTo>
                    <a:pt x="136918" y="969835"/>
                  </a:lnTo>
                  <a:lnTo>
                    <a:pt x="140157" y="902817"/>
                  </a:lnTo>
                  <a:lnTo>
                    <a:pt x="141592" y="825004"/>
                  </a:lnTo>
                  <a:lnTo>
                    <a:pt x="143395" y="737463"/>
                  </a:lnTo>
                  <a:lnTo>
                    <a:pt x="144830" y="645236"/>
                  </a:lnTo>
                  <a:lnTo>
                    <a:pt x="146634" y="549757"/>
                  </a:lnTo>
                  <a:lnTo>
                    <a:pt x="148069" y="454291"/>
                  </a:lnTo>
                  <a:lnTo>
                    <a:pt x="151307" y="362064"/>
                  </a:lnTo>
                  <a:lnTo>
                    <a:pt x="152742" y="274827"/>
                  </a:lnTo>
                  <a:lnTo>
                    <a:pt x="155981" y="197103"/>
                  </a:lnTo>
                  <a:lnTo>
                    <a:pt x="157784" y="128650"/>
                  </a:lnTo>
                  <a:lnTo>
                    <a:pt x="159219" y="72770"/>
                  </a:lnTo>
                  <a:lnTo>
                    <a:pt x="160655" y="33146"/>
                  </a:lnTo>
                  <a:lnTo>
                    <a:pt x="163893" y="9397"/>
                  </a:lnTo>
                  <a:lnTo>
                    <a:pt x="165696" y="0"/>
                  </a:lnTo>
                  <a:lnTo>
                    <a:pt x="167131" y="9397"/>
                  </a:lnTo>
                  <a:lnTo>
                    <a:pt x="170370" y="33146"/>
                  </a:lnTo>
                  <a:lnTo>
                    <a:pt x="171818" y="72770"/>
                  </a:lnTo>
                  <a:lnTo>
                    <a:pt x="175056" y="128650"/>
                  </a:lnTo>
                  <a:lnTo>
                    <a:pt x="176491" y="197103"/>
                  </a:lnTo>
                  <a:lnTo>
                    <a:pt x="179730" y="274827"/>
                  </a:lnTo>
                  <a:lnTo>
                    <a:pt x="179730" y="362064"/>
                  </a:lnTo>
                  <a:lnTo>
                    <a:pt x="182968" y="454291"/>
                  </a:lnTo>
                  <a:lnTo>
                    <a:pt x="184772" y="549757"/>
                  </a:lnTo>
                  <a:lnTo>
                    <a:pt x="186207" y="645236"/>
                  </a:lnTo>
                  <a:lnTo>
                    <a:pt x="189445" y="737463"/>
                  </a:lnTo>
                  <a:lnTo>
                    <a:pt x="190881" y="825004"/>
                  </a:lnTo>
                  <a:lnTo>
                    <a:pt x="194119" y="902817"/>
                  </a:lnTo>
                  <a:lnTo>
                    <a:pt x="195554" y="969835"/>
                  </a:lnTo>
                  <a:lnTo>
                    <a:pt x="197358" y="1025309"/>
                  </a:lnTo>
                  <a:lnTo>
                    <a:pt x="200596" y="1064933"/>
                  </a:lnTo>
                  <a:lnTo>
                    <a:pt x="202031" y="1090523"/>
                  </a:lnTo>
                  <a:lnTo>
                    <a:pt x="203479" y="1098448"/>
                  </a:lnTo>
                  <a:lnTo>
                    <a:pt x="205270" y="1090523"/>
                  </a:lnTo>
                  <a:lnTo>
                    <a:pt x="208508" y="1064933"/>
                  </a:lnTo>
                  <a:lnTo>
                    <a:pt x="209956" y="1025309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6403" y="5682995"/>
              <a:ext cx="6350" cy="96520"/>
            </a:xfrm>
            <a:custGeom>
              <a:avLst/>
              <a:gdLst/>
              <a:ahLst/>
              <a:cxnLst/>
              <a:rect l="l" t="t" r="r" b="b"/>
              <a:pathLst>
                <a:path w="6350" h="96520">
                  <a:moveTo>
                    <a:pt x="3047" y="-6096"/>
                  </a:moveTo>
                  <a:lnTo>
                    <a:pt x="3047" y="102107"/>
                  </a:lnTo>
                </a:path>
              </a:pathLst>
            </a:custGeom>
            <a:ln w="182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427" y="5227319"/>
              <a:ext cx="699135" cy="1098550"/>
            </a:xfrm>
            <a:custGeom>
              <a:avLst/>
              <a:gdLst/>
              <a:ahLst/>
              <a:cxnLst/>
              <a:rect l="l" t="t" r="r" b="b"/>
              <a:pathLst>
                <a:path w="699135" h="1098550">
                  <a:moveTo>
                    <a:pt x="0" y="1025309"/>
                  </a:moveTo>
                  <a:lnTo>
                    <a:pt x="2870" y="969835"/>
                  </a:lnTo>
                  <a:lnTo>
                    <a:pt x="4673" y="902817"/>
                  </a:lnTo>
                  <a:lnTo>
                    <a:pt x="6108" y="825004"/>
                  </a:lnTo>
                  <a:lnTo>
                    <a:pt x="9347" y="737463"/>
                  </a:lnTo>
                  <a:lnTo>
                    <a:pt x="10782" y="645236"/>
                  </a:lnTo>
                  <a:lnTo>
                    <a:pt x="12585" y="549757"/>
                  </a:lnTo>
                  <a:lnTo>
                    <a:pt x="15824" y="454291"/>
                  </a:lnTo>
                  <a:lnTo>
                    <a:pt x="18694" y="362064"/>
                  </a:lnTo>
                  <a:lnTo>
                    <a:pt x="21932" y="274827"/>
                  </a:lnTo>
                  <a:lnTo>
                    <a:pt x="23723" y="197103"/>
                  </a:lnTo>
                  <a:lnTo>
                    <a:pt x="26962" y="128650"/>
                  </a:lnTo>
                  <a:lnTo>
                    <a:pt x="29844" y="72770"/>
                  </a:lnTo>
                  <a:lnTo>
                    <a:pt x="31635" y="33146"/>
                  </a:lnTo>
                  <a:lnTo>
                    <a:pt x="36309" y="9397"/>
                  </a:lnTo>
                  <a:lnTo>
                    <a:pt x="37744" y="0"/>
                  </a:lnTo>
                  <a:lnTo>
                    <a:pt x="40982" y="9397"/>
                  </a:lnTo>
                  <a:lnTo>
                    <a:pt x="42786" y="33146"/>
                  </a:lnTo>
                  <a:lnTo>
                    <a:pt x="46012" y="72770"/>
                  </a:lnTo>
                  <a:lnTo>
                    <a:pt x="50330" y="128650"/>
                  </a:lnTo>
                  <a:lnTo>
                    <a:pt x="51765" y="197103"/>
                  </a:lnTo>
                  <a:lnTo>
                    <a:pt x="55003" y="274827"/>
                  </a:lnTo>
                  <a:lnTo>
                    <a:pt x="56438" y="362064"/>
                  </a:lnTo>
                  <a:lnTo>
                    <a:pt x="59677" y="454291"/>
                  </a:lnTo>
                  <a:lnTo>
                    <a:pt x="62915" y="549757"/>
                  </a:lnTo>
                  <a:lnTo>
                    <a:pt x="66154" y="645236"/>
                  </a:lnTo>
                  <a:lnTo>
                    <a:pt x="69380" y="737463"/>
                  </a:lnTo>
                  <a:lnTo>
                    <a:pt x="70827" y="825004"/>
                  </a:lnTo>
                  <a:lnTo>
                    <a:pt x="74053" y="902817"/>
                  </a:lnTo>
                  <a:lnTo>
                    <a:pt x="77292" y="969835"/>
                  </a:lnTo>
                  <a:lnTo>
                    <a:pt x="80530" y="1025309"/>
                  </a:lnTo>
                  <a:lnTo>
                    <a:pt x="83400" y="1064933"/>
                  </a:lnTo>
                  <a:lnTo>
                    <a:pt x="85204" y="1090523"/>
                  </a:lnTo>
                  <a:lnTo>
                    <a:pt x="88442" y="1098448"/>
                  </a:lnTo>
                  <a:lnTo>
                    <a:pt x="91668" y="1090523"/>
                  </a:lnTo>
                  <a:lnTo>
                    <a:pt x="94551" y="1064933"/>
                  </a:lnTo>
                  <a:lnTo>
                    <a:pt x="96342" y="1025309"/>
                  </a:lnTo>
                  <a:lnTo>
                    <a:pt x="99580" y="969835"/>
                  </a:lnTo>
                  <a:lnTo>
                    <a:pt x="102463" y="902817"/>
                  </a:lnTo>
                  <a:lnTo>
                    <a:pt x="105689" y="825004"/>
                  </a:lnTo>
                  <a:lnTo>
                    <a:pt x="107492" y="737463"/>
                  </a:lnTo>
                  <a:lnTo>
                    <a:pt x="112166" y="645236"/>
                  </a:lnTo>
                  <a:lnTo>
                    <a:pt x="113601" y="549757"/>
                  </a:lnTo>
                  <a:lnTo>
                    <a:pt x="116840" y="454291"/>
                  </a:lnTo>
                  <a:lnTo>
                    <a:pt x="121513" y="362064"/>
                  </a:lnTo>
                  <a:lnTo>
                    <a:pt x="123316" y="274827"/>
                  </a:lnTo>
                  <a:lnTo>
                    <a:pt x="127990" y="197103"/>
                  </a:lnTo>
                  <a:lnTo>
                    <a:pt x="131216" y="128650"/>
                  </a:lnTo>
                  <a:lnTo>
                    <a:pt x="135890" y="72770"/>
                  </a:lnTo>
                  <a:lnTo>
                    <a:pt x="137668" y="33146"/>
                  </a:lnTo>
                  <a:lnTo>
                    <a:pt x="142366" y="9397"/>
                  </a:lnTo>
                  <a:lnTo>
                    <a:pt x="145541" y="0"/>
                  </a:lnTo>
                  <a:lnTo>
                    <a:pt x="148462" y="9397"/>
                  </a:lnTo>
                  <a:lnTo>
                    <a:pt x="156718" y="72770"/>
                  </a:lnTo>
                  <a:lnTo>
                    <a:pt x="159638" y="128650"/>
                  </a:lnTo>
                  <a:lnTo>
                    <a:pt x="162813" y="197103"/>
                  </a:lnTo>
                  <a:lnTo>
                    <a:pt x="166115" y="274827"/>
                  </a:lnTo>
                  <a:lnTo>
                    <a:pt x="170815" y="362064"/>
                  </a:lnTo>
                  <a:lnTo>
                    <a:pt x="173990" y="454291"/>
                  </a:lnTo>
                  <a:lnTo>
                    <a:pt x="177291" y="549757"/>
                  </a:lnTo>
                  <a:lnTo>
                    <a:pt x="180466" y="645236"/>
                  </a:lnTo>
                  <a:lnTo>
                    <a:pt x="183769" y="737463"/>
                  </a:lnTo>
                  <a:lnTo>
                    <a:pt x="188340" y="825004"/>
                  </a:lnTo>
                  <a:lnTo>
                    <a:pt x="191643" y="902817"/>
                  </a:lnTo>
                  <a:lnTo>
                    <a:pt x="194437" y="969835"/>
                  </a:lnTo>
                  <a:lnTo>
                    <a:pt x="197738" y="1025309"/>
                  </a:lnTo>
                  <a:lnTo>
                    <a:pt x="202819" y="1064933"/>
                  </a:lnTo>
                  <a:lnTo>
                    <a:pt x="204215" y="1090523"/>
                  </a:lnTo>
                  <a:lnTo>
                    <a:pt x="208915" y="1098448"/>
                  </a:lnTo>
                  <a:lnTo>
                    <a:pt x="212090" y="1090523"/>
                  </a:lnTo>
                  <a:lnTo>
                    <a:pt x="216788" y="1064933"/>
                  </a:lnTo>
                  <a:lnTo>
                    <a:pt x="219963" y="1025309"/>
                  </a:lnTo>
                  <a:lnTo>
                    <a:pt x="223265" y="969835"/>
                  </a:lnTo>
                  <a:lnTo>
                    <a:pt x="226440" y="902817"/>
                  </a:lnTo>
                  <a:lnTo>
                    <a:pt x="231140" y="825004"/>
                  </a:lnTo>
                  <a:lnTo>
                    <a:pt x="232663" y="737463"/>
                  </a:lnTo>
                  <a:lnTo>
                    <a:pt x="237616" y="645236"/>
                  </a:lnTo>
                  <a:lnTo>
                    <a:pt x="240537" y="549757"/>
                  </a:lnTo>
                  <a:lnTo>
                    <a:pt x="245490" y="454291"/>
                  </a:lnTo>
                  <a:lnTo>
                    <a:pt x="250190" y="362064"/>
                  </a:lnTo>
                  <a:lnTo>
                    <a:pt x="254888" y="274827"/>
                  </a:lnTo>
                  <a:lnTo>
                    <a:pt x="259587" y="197103"/>
                  </a:lnTo>
                  <a:lnTo>
                    <a:pt x="264541" y="128650"/>
                  </a:lnTo>
                  <a:lnTo>
                    <a:pt x="269240" y="72770"/>
                  </a:lnTo>
                  <a:lnTo>
                    <a:pt x="272541" y="33146"/>
                  </a:lnTo>
                  <a:lnTo>
                    <a:pt x="277241" y="9397"/>
                  </a:lnTo>
                  <a:lnTo>
                    <a:pt x="281813" y="0"/>
                  </a:lnTo>
                  <a:lnTo>
                    <a:pt x="286893" y="9397"/>
                  </a:lnTo>
                  <a:lnTo>
                    <a:pt x="291591" y="33146"/>
                  </a:lnTo>
                  <a:lnTo>
                    <a:pt x="294766" y="72770"/>
                  </a:lnTo>
                  <a:lnTo>
                    <a:pt x="299466" y="128650"/>
                  </a:lnTo>
                  <a:lnTo>
                    <a:pt x="304165" y="197103"/>
                  </a:lnTo>
                  <a:lnTo>
                    <a:pt x="308863" y="274827"/>
                  </a:lnTo>
                  <a:lnTo>
                    <a:pt x="313816" y="362064"/>
                  </a:lnTo>
                  <a:lnTo>
                    <a:pt x="318516" y="454291"/>
                  </a:lnTo>
                  <a:lnTo>
                    <a:pt x="323215" y="549757"/>
                  </a:lnTo>
                  <a:lnTo>
                    <a:pt x="327913" y="645236"/>
                  </a:lnTo>
                  <a:lnTo>
                    <a:pt x="332866" y="737463"/>
                  </a:lnTo>
                  <a:lnTo>
                    <a:pt x="337566" y="825004"/>
                  </a:lnTo>
                  <a:lnTo>
                    <a:pt x="340868" y="902817"/>
                  </a:lnTo>
                  <a:lnTo>
                    <a:pt x="345440" y="969835"/>
                  </a:lnTo>
                  <a:lnTo>
                    <a:pt x="350138" y="1025309"/>
                  </a:lnTo>
                </a:path>
                <a:path w="699135" h="1098550">
                  <a:moveTo>
                    <a:pt x="350519" y="1025309"/>
                  </a:moveTo>
                  <a:lnTo>
                    <a:pt x="355219" y="1064933"/>
                  </a:lnTo>
                  <a:lnTo>
                    <a:pt x="359918" y="1090523"/>
                  </a:lnTo>
                  <a:lnTo>
                    <a:pt x="364616" y="1098448"/>
                  </a:lnTo>
                  <a:lnTo>
                    <a:pt x="369569" y="1090523"/>
                  </a:lnTo>
                  <a:lnTo>
                    <a:pt x="374269" y="1064933"/>
                  </a:lnTo>
                  <a:lnTo>
                    <a:pt x="378968" y="1025309"/>
                  </a:lnTo>
                  <a:lnTo>
                    <a:pt x="383666" y="969835"/>
                  </a:lnTo>
                  <a:lnTo>
                    <a:pt x="386969" y="902817"/>
                  </a:lnTo>
                  <a:lnTo>
                    <a:pt x="393446" y="825004"/>
                  </a:lnTo>
                  <a:lnTo>
                    <a:pt x="396621" y="737463"/>
                  </a:lnTo>
                  <a:lnTo>
                    <a:pt x="401319" y="645236"/>
                  </a:lnTo>
                  <a:lnTo>
                    <a:pt x="406019" y="549757"/>
                  </a:lnTo>
                  <a:lnTo>
                    <a:pt x="410718" y="454291"/>
                  </a:lnTo>
                  <a:lnTo>
                    <a:pt x="414019" y="362064"/>
                  </a:lnTo>
                  <a:lnTo>
                    <a:pt x="420497" y="274827"/>
                  </a:lnTo>
                  <a:lnTo>
                    <a:pt x="423672" y="197103"/>
                  </a:lnTo>
                  <a:lnTo>
                    <a:pt x="428371" y="128650"/>
                  </a:lnTo>
                  <a:lnTo>
                    <a:pt x="433069" y="72770"/>
                  </a:lnTo>
                  <a:lnTo>
                    <a:pt x="438150" y="33146"/>
                  </a:lnTo>
                  <a:lnTo>
                    <a:pt x="447547" y="0"/>
                  </a:lnTo>
                  <a:lnTo>
                    <a:pt x="452247" y="9397"/>
                  </a:lnTo>
                  <a:lnTo>
                    <a:pt x="455422" y="33146"/>
                  </a:lnTo>
                  <a:lnTo>
                    <a:pt x="461899" y="72770"/>
                  </a:lnTo>
                  <a:lnTo>
                    <a:pt x="465200" y="128650"/>
                  </a:lnTo>
                  <a:lnTo>
                    <a:pt x="469900" y="197103"/>
                  </a:lnTo>
                  <a:lnTo>
                    <a:pt x="474599" y="274827"/>
                  </a:lnTo>
                  <a:lnTo>
                    <a:pt x="479171" y="362064"/>
                  </a:lnTo>
                  <a:lnTo>
                    <a:pt x="484250" y="454291"/>
                  </a:lnTo>
                  <a:lnTo>
                    <a:pt x="488949" y="549757"/>
                  </a:lnTo>
                  <a:lnTo>
                    <a:pt x="493648" y="645236"/>
                  </a:lnTo>
                  <a:lnTo>
                    <a:pt x="498347" y="737463"/>
                  </a:lnTo>
                  <a:lnTo>
                    <a:pt x="503428" y="825004"/>
                  </a:lnTo>
                  <a:lnTo>
                    <a:pt x="508127" y="902817"/>
                  </a:lnTo>
                  <a:lnTo>
                    <a:pt x="511302" y="969835"/>
                  </a:lnTo>
                  <a:lnTo>
                    <a:pt x="516001" y="1025309"/>
                  </a:lnTo>
                  <a:lnTo>
                    <a:pt x="520699" y="1064933"/>
                  </a:lnTo>
                  <a:lnTo>
                    <a:pt x="525779" y="1090523"/>
                  </a:lnTo>
                  <a:lnTo>
                    <a:pt x="530479" y="1098448"/>
                  </a:lnTo>
                  <a:lnTo>
                    <a:pt x="535051" y="1090523"/>
                  </a:lnTo>
                  <a:lnTo>
                    <a:pt x="543052" y="1025309"/>
                  </a:lnTo>
                  <a:lnTo>
                    <a:pt x="547751" y="969835"/>
                  </a:lnTo>
                  <a:lnTo>
                    <a:pt x="552830" y="902817"/>
                  </a:lnTo>
                  <a:lnTo>
                    <a:pt x="557403" y="825004"/>
                  </a:lnTo>
                  <a:lnTo>
                    <a:pt x="562102" y="737463"/>
                  </a:lnTo>
                  <a:lnTo>
                    <a:pt x="566801" y="645236"/>
                  </a:lnTo>
                  <a:lnTo>
                    <a:pt x="571880" y="549757"/>
                  </a:lnTo>
                  <a:lnTo>
                    <a:pt x="574802" y="454291"/>
                  </a:lnTo>
                  <a:lnTo>
                    <a:pt x="579882" y="362064"/>
                  </a:lnTo>
                  <a:lnTo>
                    <a:pt x="581279" y="274827"/>
                  </a:lnTo>
                  <a:lnTo>
                    <a:pt x="585978" y="197103"/>
                  </a:lnTo>
                  <a:lnTo>
                    <a:pt x="589153" y="128650"/>
                  </a:lnTo>
                  <a:lnTo>
                    <a:pt x="592454" y="72770"/>
                  </a:lnTo>
                  <a:lnTo>
                    <a:pt x="595629" y="33146"/>
                  </a:lnTo>
                  <a:lnTo>
                    <a:pt x="600329" y="9397"/>
                  </a:lnTo>
                  <a:lnTo>
                    <a:pt x="603630" y="0"/>
                  </a:lnTo>
                  <a:lnTo>
                    <a:pt x="606805" y="9397"/>
                  </a:lnTo>
                  <a:lnTo>
                    <a:pt x="613410" y="72770"/>
                  </a:lnTo>
                  <a:lnTo>
                    <a:pt x="617982" y="128650"/>
                  </a:lnTo>
                  <a:lnTo>
                    <a:pt x="621284" y="197103"/>
                  </a:lnTo>
                  <a:lnTo>
                    <a:pt x="624204" y="274827"/>
                  </a:lnTo>
                  <a:lnTo>
                    <a:pt x="627379" y="362064"/>
                  </a:lnTo>
                  <a:lnTo>
                    <a:pt x="632460" y="454291"/>
                  </a:lnTo>
                  <a:lnTo>
                    <a:pt x="635380" y="549757"/>
                  </a:lnTo>
                  <a:lnTo>
                    <a:pt x="638555" y="645236"/>
                  </a:lnTo>
                  <a:lnTo>
                    <a:pt x="641858" y="737463"/>
                  </a:lnTo>
                  <a:lnTo>
                    <a:pt x="646557" y="825004"/>
                  </a:lnTo>
                  <a:lnTo>
                    <a:pt x="648335" y="902817"/>
                  </a:lnTo>
                  <a:lnTo>
                    <a:pt x="653034" y="969835"/>
                  </a:lnTo>
                  <a:lnTo>
                    <a:pt x="656209" y="1025309"/>
                  </a:lnTo>
                  <a:lnTo>
                    <a:pt x="660908" y="1064933"/>
                  </a:lnTo>
                  <a:lnTo>
                    <a:pt x="662432" y="1090523"/>
                  </a:lnTo>
                  <a:lnTo>
                    <a:pt x="667385" y="1098448"/>
                  </a:lnTo>
                  <a:lnTo>
                    <a:pt x="670686" y="1090523"/>
                  </a:lnTo>
                  <a:lnTo>
                    <a:pt x="673608" y="1064933"/>
                  </a:lnTo>
                  <a:lnTo>
                    <a:pt x="676783" y="1025309"/>
                  </a:lnTo>
                  <a:lnTo>
                    <a:pt x="681482" y="969835"/>
                  </a:lnTo>
                  <a:lnTo>
                    <a:pt x="684784" y="902817"/>
                  </a:lnTo>
                  <a:lnTo>
                    <a:pt x="687959" y="825004"/>
                  </a:lnTo>
                  <a:lnTo>
                    <a:pt x="691260" y="737463"/>
                  </a:lnTo>
                  <a:lnTo>
                    <a:pt x="694435" y="645236"/>
                  </a:lnTo>
                  <a:lnTo>
                    <a:pt x="699135" y="549757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836420" y="5227320"/>
            <a:ext cx="1269365" cy="1098550"/>
          </a:xfrm>
          <a:custGeom>
            <a:avLst/>
            <a:gdLst/>
            <a:ahLst/>
            <a:cxnLst/>
            <a:rect l="l" t="t" r="r" b="b"/>
            <a:pathLst>
              <a:path w="1269364" h="1098550">
                <a:moveTo>
                  <a:pt x="1141476" y="549757"/>
                </a:moveTo>
                <a:lnTo>
                  <a:pt x="1146175" y="454291"/>
                </a:lnTo>
                <a:lnTo>
                  <a:pt x="1147572" y="362064"/>
                </a:lnTo>
                <a:lnTo>
                  <a:pt x="1152271" y="274827"/>
                </a:lnTo>
                <a:lnTo>
                  <a:pt x="1155573" y="197103"/>
                </a:lnTo>
                <a:lnTo>
                  <a:pt x="1160653" y="128650"/>
                </a:lnTo>
                <a:lnTo>
                  <a:pt x="1162050" y="72770"/>
                </a:lnTo>
                <a:lnTo>
                  <a:pt x="1166749" y="33146"/>
                </a:lnTo>
                <a:lnTo>
                  <a:pt x="1170051" y="9397"/>
                </a:lnTo>
                <a:lnTo>
                  <a:pt x="1173353" y="0"/>
                </a:lnTo>
                <a:lnTo>
                  <a:pt x="1176528" y="9397"/>
                </a:lnTo>
                <a:lnTo>
                  <a:pt x="1181227" y="33146"/>
                </a:lnTo>
                <a:lnTo>
                  <a:pt x="1184529" y="72770"/>
                </a:lnTo>
                <a:lnTo>
                  <a:pt x="1187704" y="128650"/>
                </a:lnTo>
                <a:lnTo>
                  <a:pt x="1191006" y="197103"/>
                </a:lnTo>
                <a:lnTo>
                  <a:pt x="1195705" y="274827"/>
                </a:lnTo>
                <a:lnTo>
                  <a:pt x="1199007" y="362064"/>
                </a:lnTo>
                <a:lnTo>
                  <a:pt x="1201928" y="454291"/>
                </a:lnTo>
                <a:lnTo>
                  <a:pt x="1205103" y="549757"/>
                </a:lnTo>
                <a:lnTo>
                  <a:pt x="1208405" y="645236"/>
                </a:lnTo>
                <a:lnTo>
                  <a:pt x="1213104" y="737463"/>
                </a:lnTo>
                <a:lnTo>
                  <a:pt x="1216279" y="825004"/>
                </a:lnTo>
                <a:lnTo>
                  <a:pt x="1219581" y="902817"/>
                </a:lnTo>
                <a:lnTo>
                  <a:pt x="1222883" y="969835"/>
                </a:lnTo>
                <a:lnTo>
                  <a:pt x="1227582" y="1025309"/>
                </a:lnTo>
                <a:lnTo>
                  <a:pt x="1229360" y="1064933"/>
                </a:lnTo>
                <a:lnTo>
                  <a:pt x="1234059" y="1090523"/>
                </a:lnTo>
                <a:lnTo>
                  <a:pt x="1237361" y="1098448"/>
                </a:lnTo>
                <a:lnTo>
                  <a:pt x="1242060" y="1090523"/>
                </a:lnTo>
                <a:lnTo>
                  <a:pt x="1243457" y="1064933"/>
                </a:lnTo>
                <a:lnTo>
                  <a:pt x="1248537" y="1025309"/>
                </a:lnTo>
                <a:lnTo>
                  <a:pt x="1251458" y="969835"/>
                </a:lnTo>
                <a:lnTo>
                  <a:pt x="1254633" y="902817"/>
                </a:lnTo>
                <a:lnTo>
                  <a:pt x="1257935" y="825004"/>
                </a:lnTo>
                <a:lnTo>
                  <a:pt x="1262634" y="737463"/>
                </a:lnTo>
                <a:lnTo>
                  <a:pt x="1265936" y="645236"/>
                </a:lnTo>
                <a:lnTo>
                  <a:pt x="1269111" y="549757"/>
                </a:lnTo>
              </a:path>
              <a:path w="1269364" h="1098550">
                <a:moveTo>
                  <a:pt x="976884" y="549757"/>
                </a:moveTo>
                <a:lnTo>
                  <a:pt x="981582" y="454291"/>
                </a:lnTo>
                <a:lnTo>
                  <a:pt x="986155" y="362064"/>
                </a:lnTo>
                <a:lnTo>
                  <a:pt x="990854" y="274827"/>
                </a:lnTo>
                <a:lnTo>
                  <a:pt x="995807" y="197103"/>
                </a:lnTo>
                <a:lnTo>
                  <a:pt x="1000506" y="128650"/>
                </a:lnTo>
                <a:lnTo>
                  <a:pt x="1005205" y="72770"/>
                </a:lnTo>
                <a:lnTo>
                  <a:pt x="1008380" y="33146"/>
                </a:lnTo>
                <a:lnTo>
                  <a:pt x="1013079" y="9397"/>
                </a:lnTo>
                <a:lnTo>
                  <a:pt x="1017651" y="0"/>
                </a:lnTo>
                <a:lnTo>
                  <a:pt x="1022731" y="9397"/>
                </a:lnTo>
                <a:lnTo>
                  <a:pt x="1032002" y="72770"/>
                </a:lnTo>
                <a:lnTo>
                  <a:pt x="1036701" y="128650"/>
                </a:lnTo>
                <a:lnTo>
                  <a:pt x="1041654" y="197103"/>
                </a:lnTo>
                <a:lnTo>
                  <a:pt x="1046353" y="274827"/>
                </a:lnTo>
                <a:lnTo>
                  <a:pt x="1050925" y="362064"/>
                </a:lnTo>
                <a:lnTo>
                  <a:pt x="1055624" y="454291"/>
                </a:lnTo>
                <a:lnTo>
                  <a:pt x="1058799" y="549757"/>
                </a:lnTo>
                <a:lnTo>
                  <a:pt x="1063879" y="645236"/>
                </a:lnTo>
                <a:lnTo>
                  <a:pt x="1068451" y="737463"/>
                </a:lnTo>
                <a:lnTo>
                  <a:pt x="1073150" y="825004"/>
                </a:lnTo>
                <a:lnTo>
                  <a:pt x="1076325" y="902817"/>
                </a:lnTo>
                <a:lnTo>
                  <a:pt x="1082802" y="969835"/>
                </a:lnTo>
                <a:lnTo>
                  <a:pt x="1085596" y="1025309"/>
                </a:lnTo>
                <a:lnTo>
                  <a:pt x="1090676" y="1064933"/>
                </a:lnTo>
                <a:lnTo>
                  <a:pt x="1095375" y="1090523"/>
                </a:lnTo>
                <a:lnTo>
                  <a:pt x="1099947" y="1098448"/>
                </a:lnTo>
                <a:lnTo>
                  <a:pt x="1104646" y="1090523"/>
                </a:lnTo>
                <a:lnTo>
                  <a:pt x="1114298" y="1025309"/>
                </a:lnTo>
                <a:lnTo>
                  <a:pt x="1118997" y="969835"/>
                </a:lnTo>
                <a:lnTo>
                  <a:pt x="1123569" y="902817"/>
                </a:lnTo>
                <a:lnTo>
                  <a:pt x="1128649" y="825004"/>
                </a:lnTo>
                <a:lnTo>
                  <a:pt x="1131824" y="737463"/>
                </a:lnTo>
                <a:lnTo>
                  <a:pt x="1136523" y="645236"/>
                </a:lnTo>
                <a:lnTo>
                  <a:pt x="1141095" y="549757"/>
                </a:lnTo>
              </a:path>
              <a:path w="1269364" h="1098550">
                <a:moveTo>
                  <a:pt x="813816" y="549757"/>
                </a:moveTo>
                <a:lnTo>
                  <a:pt x="818388" y="454291"/>
                </a:lnTo>
                <a:lnTo>
                  <a:pt x="821690" y="362064"/>
                </a:lnTo>
                <a:lnTo>
                  <a:pt x="826262" y="274827"/>
                </a:lnTo>
                <a:lnTo>
                  <a:pt x="830961" y="197103"/>
                </a:lnTo>
                <a:lnTo>
                  <a:pt x="835532" y="128650"/>
                </a:lnTo>
                <a:lnTo>
                  <a:pt x="838707" y="72770"/>
                </a:lnTo>
                <a:lnTo>
                  <a:pt x="845185" y="33146"/>
                </a:lnTo>
                <a:lnTo>
                  <a:pt x="848360" y="9397"/>
                </a:lnTo>
                <a:lnTo>
                  <a:pt x="852932" y="0"/>
                </a:lnTo>
                <a:lnTo>
                  <a:pt x="867156" y="72770"/>
                </a:lnTo>
                <a:lnTo>
                  <a:pt x="871855" y="128650"/>
                </a:lnTo>
                <a:lnTo>
                  <a:pt x="876807" y="197103"/>
                </a:lnTo>
                <a:lnTo>
                  <a:pt x="881507" y="274827"/>
                </a:lnTo>
                <a:lnTo>
                  <a:pt x="886079" y="362064"/>
                </a:lnTo>
                <a:lnTo>
                  <a:pt x="889254" y="454291"/>
                </a:lnTo>
                <a:lnTo>
                  <a:pt x="893953" y="549757"/>
                </a:lnTo>
                <a:lnTo>
                  <a:pt x="898525" y="645236"/>
                </a:lnTo>
                <a:lnTo>
                  <a:pt x="903478" y="737463"/>
                </a:lnTo>
                <a:lnTo>
                  <a:pt x="908177" y="825004"/>
                </a:lnTo>
                <a:lnTo>
                  <a:pt x="912749" y="902817"/>
                </a:lnTo>
                <a:lnTo>
                  <a:pt x="917829" y="969835"/>
                </a:lnTo>
                <a:lnTo>
                  <a:pt x="922401" y="1025309"/>
                </a:lnTo>
                <a:lnTo>
                  <a:pt x="926973" y="1064933"/>
                </a:lnTo>
                <a:lnTo>
                  <a:pt x="934847" y="1098448"/>
                </a:lnTo>
                <a:lnTo>
                  <a:pt x="939800" y="1090523"/>
                </a:lnTo>
                <a:lnTo>
                  <a:pt x="944499" y="1064933"/>
                </a:lnTo>
                <a:lnTo>
                  <a:pt x="949071" y="1025309"/>
                </a:lnTo>
              </a:path>
              <a:path w="1269364" h="1098550">
                <a:moveTo>
                  <a:pt x="949452" y="1025296"/>
                </a:moveTo>
                <a:lnTo>
                  <a:pt x="954024" y="969860"/>
                </a:lnTo>
                <a:lnTo>
                  <a:pt x="959104" y="902906"/>
                </a:lnTo>
                <a:lnTo>
                  <a:pt x="962279" y="825157"/>
                </a:lnTo>
                <a:lnTo>
                  <a:pt x="966851" y="737336"/>
                </a:lnTo>
                <a:lnTo>
                  <a:pt x="971931" y="645185"/>
                </a:lnTo>
                <a:lnTo>
                  <a:pt x="976503" y="550163"/>
                </a:lnTo>
              </a:path>
              <a:path w="1269364" h="1098550">
                <a:moveTo>
                  <a:pt x="684276" y="549757"/>
                </a:moveTo>
                <a:lnTo>
                  <a:pt x="688975" y="454291"/>
                </a:lnTo>
                <a:lnTo>
                  <a:pt x="692277" y="362064"/>
                </a:lnTo>
                <a:lnTo>
                  <a:pt x="695071" y="274827"/>
                </a:lnTo>
                <a:lnTo>
                  <a:pt x="698373" y="197103"/>
                </a:lnTo>
                <a:lnTo>
                  <a:pt x="703072" y="128650"/>
                </a:lnTo>
                <a:lnTo>
                  <a:pt x="704850" y="72770"/>
                </a:lnTo>
                <a:lnTo>
                  <a:pt x="709549" y="33146"/>
                </a:lnTo>
                <a:lnTo>
                  <a:pt x="712851" y="9397"/>
                </a:lnTo>
                <a:lnTo>
                  <a:pt x="717550" y="0"/>
                </a:lnTo>
                <a:lnTo>
                  <a:pt x="719328" y="9397"/>
                </a:lnTo>
                <a:lnTo>
                  <a:pt x="724027" y="33146"/>
                </a:lnTo>
                <a:lnTo>
                  <a:pt x="727329" y="72770"/>
                </a:lnTo>
                <a:lnTo>
                  <a:pt x="732028" y="128650"/>
                </a:lnTo>
                <a:lnTo>
                  <a:pt x="733425" y="197103"/>
                </a:lnTo>
                <a:lnTo>
                  <a:pt x="738505" y="274827"/>
                </a:lnTo>
                <a:lnTo>
                  <a:pt x="741426" y="362064"/>
                </a:lnTo>
                <a:lnTo>
                  <a:pt x="744728" y="454291"/>
                </a:lnTo>
                <a:lnTo>
                  <a:pt x="747903" y="549757"/>
                </a:lnTo>
                <a:lnTo>
                  <a:pt x="752602" y="645236"/>
                </a:lnTo>
                <a:lnTo>
                  <a:pt x="755904" y="737463"/>
                </a:lnTo>
                <a:lnTo>
                  <a:pt x="759206" y="825004"/>
                </a:lnTo>
                <a:lnTo>
                  <a:pt x="762381" y="902817"/>
                </a:lnTo>
                <a:lnTo>
                  <a:pt x="765682" y="969835"/>
                </a:lnTo>
                <a:lnTo>
                  <a:pt x="770382" y="1025309"/>
                </a:lnTo>
                <a:lnTo>
                  <a:pt x="773684" y="1064933"/>
                </a:lnTo>
                <a:lnTo>
                  <a:pt x="776859" y="1090523"/>
                </a:lnTo>
                <a:lnTo>
                  <a:pt x="779780" y="1098448"/>
                </a:lnTo>
                <a:lnTo>
                  <a:pt x="784860" y="1090523"/>
                </a:lnTo>
                <a:lnTo>
                  <a:pt x="786257" y="1064933"/>
                </a:lnTo>
                <a:lnTo>
                  <a:pt x="791082" y="1025309"/>
                </a:lnTo>
                <a:lnTo>
                  <a:pt x="794257" y="969835"/>
                </a:lnTo>
                <a:lnTo>
                  <a:pt x="798957" y="902817"/>
                </a:lnTo>
                <a:lnTo>
                  <a:pt x="802259" y="825004"/>
                </a:lnTo>
                <a:lnTo>
                  <a:pt x="805434" y="737463"/>
                </a:lnTo>
                <a:lnTo>
                  <a:pt x="808736" y="645236"/>
                </a:lnTo>
                <a:lnTo>
                  <a:pt x="813435" y="549757"/>
                </a:lnTo>
              </a:path>
              <a:path w="1269364" h="1098550">
                <a:moveTo>
                  <a:pt x="585216" y="549757"/>
                </a:moveTo>
                <a:lnTo>
                  <a:pt x="586613" y="454291"/>
                </a:lnTo>
                <a:lnTo>
                  <a:pt x="589788" y="362064"/>
                </a:lnTo>
                <a:lnTo>
                  <a:pt x="593090" y="274827"/>
                </a:lnTo>
                <a:lnTo>
                  <a:pt x="595884" y="197103"/>
                </a:lnTo>
                <a:lnTo>
                  <a:pt x="597662" y="128650"/>
                </a:lnTo>
                <a:lnTo>
                  <a:pt x="600837" y="72770"/>
                </a:lnTo>
                <a:lnTo>
                  <a:pt x="604138" y="33146"/>
                </a:lnTo>
                <a:lnTo>
                  <a:pt x="608711" y="0"/>
                </a:lnTo>
                <a:lnTo>
                  <a:pt x="611886" y="9397"/>
                </a:lnTo>
                <a:lnTo>
                  <a:pt x="615188" y="33146"/>
                </a:lnTo>
                <a:lnTo>
                  <a:pt x="617982" y="72770"/>
                </a:lnTo>
                <a:lnTo>
                  <a:pt x="619760" y="128650"/>
                </a:lnTo>
                <a:lnTo>
                  <a:pt x="622935" y="197103"/>
                </a:lnTo>
                <a:lnTo>
                  <a:pt x="627634" y="274827"/>
                </a:lnTo>
                <a:lnTo>
                  <a:pt x="629031" y="362064"/>
                </a:lnTo>
                <a:lnTo>
                  <a:pt x="632206" y="454291"/>
                </a:lnTo>
                <a:lnTo>
                  <a:pt x="633984" y="549757"/>
                </a:lnTo>
                <a:lnTo>
                  <a:pt x="636905" y="645236"/>
                </a:lnTo>
                <a:lnTo>
                  <a:pt x="640080" y="737463"/>
                </a:lnTo>
                <a:lnTo>
                  <a:pt x="643255" y="825004"/>
                </a:lnTo>
                <a:lnTo>
                  <a:pt x="646557" y="902817"/>
                </a:lnTo>
                <a:lnTo>
                  <a:pt x="647954" y="969835"/>
                </a:lnTo>
                <a:lnTo>
                  <a:pt x="651129" y="1025309"/>
                </a:lnTo>
                <a:lnTo>
                  <a:pt x="654050" y="1064933"/>
                </a:lnTo>
                <a:lnTo>
                  <a:pt x="657225" y="1090523"/>
                </a:lnTo>
                <a:lnTo>
                  <a:pt x="660400" y="1098448"/>
                </a:lnTo>
                <a:lnTo>
                  <a:pt x="661797" y="1090523"/>
                </a:lnTo>
                <a:lnTo>
                  <a:pt x="664972" y="1064933"/>
                </a:lnTo>
                <a:lnTo>
                  <a:pt x="668274" y="1025309"/>
                </a:lnTo>
                <a:lnTo>
                  <a:pt x="671449" y="969835"/>
                </a:lnTo>
                <a:lnTo>
                  <a:pt x="672846" y="902817"/>
                </a:lnTo>
                <a:lnTo>
                  <a:pt x="676021" y="825004"/>
                </a:lnTo>
                <a:lnTo>
                  <a:pt x="679323" y="737463"/>
                </a:lnTo>
                <a:lnTo>
                  <a:pt x="682498" y="645236"/>
                </a:lnTo>
                <a:lnTo>
                  <a:pt x="683894" y="549757"/>
                </a:lnTo>
              </a:path>
              <a:path w="1269364" h="1098550">
                <a:moveTo>
                  <a:pt x="509016" y="549757"/>
                </a:moveTo>
                <a:lnTo>
                  <a:pt x="510413" y="454278"/>
                </a:lnTo>
                <a:lnTo>
                  <a:pt x="511810" y="362064"/>
                </a:lnTo>
                <a:lnTo>
                  <a:pt x="514985" y="274827"/>
                </a:lnTo>
                <a:lnTo>
                  <a:pt x="516763" y="197103"/>
                </a:lnTo>
                <a:lnTo>
                  <a:pt x="518160" y="128650"/>
                </a:lnTo>
                <a:lnTo>
                  <a:pt x="519938" y="72770"/>
                </a:lnTo>
                <a:lnTo>
                  <a:pt x="522859" y="33146"/>
                </a:lnTo>
                <a:lnTo>
                  <a:pt x="524510" y="9397"/>
                </a:lnTo>
                <a:lnTo>
                  <a:pt x="527685" y="0"/>
                </a:lnTo>
                <a:lnTo>
                  <a:pt x="529209" y="9397"/>
                </a:lnTo>
                <a:lnTo>
                  <a:pt x="530987" y="33146"/>
                </a:lnTo>
                <a:lnTo>
                  <a:pt x="532384" y="72770"/>
                </a:lnTo>
                <a:lnTo>
                  <a:pt x="535559" y="128650"/>
                </a:lnTo>
                <a:lnTo>
                  <a:pt x="536956" y="197103"/>
                </a:lnTo>
                <a:lnTo>
                  <a:pt x="538734" y="274827"/>
                </a:lnTo>
                <a:lnTo>
                  <a:pt x="541909" y="362064"/>
                </a:lnTo>
                <a:lnTo>
                  <a:pt x="543306" y="454278"/>
                </a:lnTo>
                <a:lnTo>
                  <a:pt x="546481" y="549757"/>
                </a:lnTo>
                <a:lnTo>
                  <a:pt x="547878" y="645223"/>
                </a:lnTo>
                <a:lnTo>
                  <a:pt x="551053" y="737450"/>
                </a:lnTo>
                <a:lnTo>
                  <a:pt x="552831" y="824991"/>
                </a:lnTo>
                <a:lnTo>
                  <a:pt x="554228" y="902804"/>
                </a:lnTo>
                <a:lnTo>
                  <a:pt x="556006" y="969810"/>
                </a:lnTo>
                <a:lnTo>
                  <a:pt x="557403" y="1025296"/>
                </a:lnTo>
              </a:path>
              <a:path w="1269364" h="1098550">
                <a:moveTo>
                  <a:pt x="557784" y="1025359"/>
                </a:moveTo>
                <a:lnTo>
                  <a:pt x="560705" y="1064958"/>
                </a:lnTo>
                <a:lnTo>
                  <a:pt x="562482" y="1090523"/>
                </a:lnTo>
                <a:lnTo>
                  <a:pt x="565785" y="1098448"/>
                </a:lnTo>
                <a:lnTo>
                  <a:pt x="567182" y="1090523"/>
                </a:lnTo>
                <a:lnTo>
                  <a:pt x="568960" y="1064958"/>
                </a:lnTo>
                <a:lnTo>
                  <a:pt x="572262" y="1025359"/>
                </a:lnTo>
                <a:lnTo>
                  <a:pt x="573659" y="969924"/>
                </a:lnTo>
                <a:lnTo>
                  <a:pt x="575056" y="902969"/>
                </a:lnTo>
                <a:lnTo>
                  <a:pt x="578357" y="825207"/>
                </a:lnTo>
                <a:lnTo>
                  <a:pt x="580136" y="737361"/>
                </a:lnTo>
                <a:lnTo>
                  <a:pt x="581660" y="645198"/>
                </a:lnTo>
                <a:lnTo>
                  <a:pt x="584835" y="550163"/>
                </a:lnTo>
              </a:path>
              <a:path w="1269364" h="1098550">
                <a:moveTo>
                  <a:pt x="443484" y="549757"/>
                </a:moveTo>
                <a:lnTo>
                  <a:pt x="446405" y="454291"/>
                </a:lnTo>
                <a:lnTo>
                  <a:pt x="448182" y="362064"/>
                </a:lnTo>
                <a:lnTo>
                  <a:pt x="449580" y="274827"/>
                </a:lnTo>
                <a:lnTo>
                  <a:pt x="451357" y="197103"/>
                </a:lnTo>
                <a:lnTo>
                  <a:pt x="452755" y="128650"/>
                </a:lnTo>
                <a:lnTo>
                  <a:pt x="454532" y="72770"/>
                </a:lnTo>
                <a:lnTo>
                  <a:pt x="457835" y="33146"/>
                </a:lnTo>
                <a:lnTo>
                  <a:pt x="457835" y="9397"/>
                </a:lnTo>
                <a:lnTo>
                  <a:pt x="460629" y="0"/>
                </a:lnTo>
                <a:lnTo>
                  <a:pt x="462406" y="9397"/>
                </a:lnTo>
                <a:lnTo>
                  <a:pt x="463931" y="33146"/>
                </a:lnTo>
                <a:lnTo>
                  <a:pt x="465709" y="72770"/>
                </a:lnTo>
                <a:lnTo>
                  <a:pt x="467106" y="128650"/>
                </a:lnTo>
                <a:lnTo>
                  <a:pt x="470281" y="197103"/>
                </a:lnTo>
                <a:lnTo>
                  <a:pt x="470281" y="274827"/>
                </a:lnTo>
                <a:lnTo>
                  <a:pt x="472186" y="362064"/>
                </a:lnTo>
                <a:lnTo>
                  <a:pt x="475361" y="454291"/>
                </a:lnTo>
                <a:lnTo>
                  <a:pt x="476757" y="549757"/>
                </a:lnTo>
                <a:lnTo>
                  <a:pt x="478281" y="645236"/>
                </a:lnTo>
                <a:lnTo>
                  <a:pt x="480060" y="737463"/>
                </a:lnTo>
                <a:lnTo>
                  <a:pt x="481456" y="825004"/>
                </a:lnTo>
                <a:lnTo>
                  <a:pt x="483235" y="902817"/>
                </a:lnTo>
                <a:lnTo>
                  <a:pt x="484631" y="969835"/>
                </a:lnTo>
                <a:lnTo>
                  <a:pt x="486410" y="1025309"/>
                </a:lnTo>
                <a:lnTo>
                  <a:pt x="487934" y="1064933"/>
                </a:lnTo>
                <a:lnTo>
                  <a:pt x="491109" y="1090523"/>
                </a:lnTo>
                <a:lnTo>
                  <a:pt x="491109" y="1098448"/>
                </a:lnTo>
                <a:lnTo>
                  <a:pt x="494284" y="1090523"/>
                </a:lnTo>
                <a:lnTo>
                  <a:pt x="495807" y="1064933"/>
                </a:lnTo>
                <a:lnTo>
                  <a:pt x="497586" y="1025309"/>
                </a:lnTo>
                <a:lnTo>
                  <a:pt x="498982" y="969835"/>
                </a:lnTo>
                <a:lnTo>
                  <a:pt x="500761" y="902817"/>
                </a:lnTo>
                <a:lnTo>
                  <a:pt x="504063" y="825004"/>
                </a:lnTo>
                <a:lnTo>
                  <a:pt x="504063" y="737463"/>
                </a:lnTo>
                <a:lnTo>
                  <a:pt x="505460" y="645236"/>
                </a:lnTo>
                <a:lnTo>
                  <a:pt x="508635" y="549757"/>
                </a:lnTo>
              </a:path>
              <a:path w="1269364" h="1098550">
                <a:moveTo>
                  <a:pt x="381000" y="549757"/>
                </a:moveTo>
                <a:lnTo>
                  <a:pt x="382397" y="454291"/>
                </a:lnTo>
                <a:lnTo>
                  <a:pt x="383921" y="362064"/>
                </a:lnTo>
                <a:lnTo>
                  <a:pt x="385699" y="274827"/>
                </a:lnTo>
                <a:lnTo>
                  <a:pt x="387096" y="197103"/>
                </a:lnTo>
                <a:lnTo>
                  <a:pt x="389000" y="128650"/>
                </a:lnTo>
                <a:lnTo>
                  <a:pt x="390398" y="72770"/>
                </a:lnTo>
                <a:lnTo>
                  <a:pt x="393700" y="33146"/>
                </a:lnTo>
                <a:lnTo>
                  <a:pt x="393700" y="9397"/>
                </a:lnTo>
                <a:lnTo>
                  <a:pt x="396875" y="0"/>
                </a:lnTo>
                <a:lnTo>
                  <a:pt x="398399" y="9397"/>
                </a:lnTo>
                <a:lnTo>
                  <a:pt x="400177" y="33146"/>
                </a:lnTo>
                <a:lnTo>
                  <a:pt x="401574" y="72770"/>
                </a:lnTo>
                <a:lnTo>
                  <a:pt x="402971" y="128650"/>
                </a:lnTo>
                <a:lnTo>
                  <a:pt x="404875" y="197103"/>
                </a:lnTo>
                <a:lnTo>
                  <a:pt x="406273" y="274827"/>
                </a:lnTo>
                <a:lnTo>
                  <a:pt x="409575" y="362064"/>
                </a:lnTo>
                <a:lnTo>
                  <a:pt x="409575" y="454291"/>
                </a:lnTo>
                <a:lnTo>
                  <a:pt x="412750" y="549757"/>
                </a:lnTo>
                <a:lnTo>
                  <a:pt x="414274" y="645236"/>
                </a:lnTo>
                <a:lnTo>
                  <a:pt x="416052" y="737463"/>
                </a:lnTo>
                <a:lnTo>
                  <a:pt x="417449" y="825004"/>
                </a:lnTo>
                <a:lnTo>
                  <a:pt x="419227" y="902817"/>
                </a:lnTo>
                <a:lnTo>
                  <a:pt x="420750" y="969835"/>
                </a:lnTo>
                <a:lnTo>
                  <a:pt x="422529" y="1025309"/>
                </a:lnTo>
                <a:lnTo>
                  <a:pt x="423925" y="1064933"/>
                </a:lnTo>
                <a:lnTo>
                  <a:pt x="427228" y="1090523"/>
                </a:lnTo>
                <a:lnTo>
                  <a:pt x="427228" y="1098448"/>
                </a:lnTo>
                <a:lnTo>
                  <a:pt x="433705" y="1025309"/>
                </a:lnTo>
                <a:lnTo>
                  <a:pt x="435229" y="969835"/>
                </a:lnTo>
                <a:lnTo>
                  <a:pt x="436625" y="902817"/>
                </a:lnTo>
                <a:lnTo>
                  <a:pt x="438404" y="825004"/>
                </a:lnTo>
                <a:lnTo>
                  <a:pt x="441706" y="737463"/>
                </a:lnTo>
                <a:lnTo>
                  <a:pt x="443103" y="645236"/>
                </a:lnTo>
                <a:lnTo>
                  <a:pt x="443103" y="549757"/>
                </a:lnTo>
              </a:path>
              <a:path w="1269364" h="1098550">
                <a:moveTo>
                  <a:pt x="304800" y="549757"/>
                </a:moveTo>
                <a:lnTo>
                  <a:pt x="306197" y="454291"/>
                </a:lnTo>
                <a:lnTo>
                  <a:pt x="307721" y="362064"/>
                </a:lnTo>
                <a:lnTo>
                  <a:pt x="309499" y="274827"/>
                </a:lnTo>
                <a:lnTo>
                  <a:pt x="312674" y="197103"/>
                </a:lnTo>
                <a:lnTo>
                  <a:pt x="314071" y="128650"/>
                </a:lnTo>
                <a:lnTo>
                  <a:pt x="317373" y="72770"/>
                </a:lnTo>
                <a:lnTo>
                  <a:pt x="318769" y="33146"/>
                </a:lnTo>
                <a:lnTo>
                  <a:pt x="321944" y="9397"/>
                </a:lnTo>
                <a:lnTo>
                  <a:pt x="323723" y="0"/>
                </a:lnTo>
                <a:lnTo>
                  <a:pt x="325247" y="9397"/>
                </a:lnTo>
                <a:lnTo>
                  <a:pt x="327025" y="33146"/>
                </a:lnTo>
                <a:lnTo>
                  <a:pt x="328422" y="72770"/>
                </a:lnTo>
                <a:lnTo>
                  <a:pt x="331597" y="128650"/>
                </a:lnTo>
                <a:lnTo>
                  <a:pt x="333121" y="197103"/>
                </a:lnTo>
                <a:lnTo>
                  <a:pt x="336296" y="274827"/>
                </a:lnTo>
                <a:lnTo>
                  <a:pt x="338074" y="362064"/>
                </a:lnTo>
                <a:lnTo>
                  <a:pt x="340994" y="454291"/>
                </a:lnTo>
                <a:lnTo>
                  <a:pt x="342773" y="549757"/>
                </a:lnTo>
                <a:lnTo>
                  <a:pt x="344169" y="645236"/>
                </a:lnTo>
                <a:lnTo>
                  <a:pt x="345948" y="737463"/>
                </a:lnTo>
                <a:lnTo>
                  <a:pt x="349123" y="825004"/>
                </a:lnTo>
                <a:lnTo>
                  <a:pt x="350647" y="902817"/>
                </a:lnTo>
                <a:lnTo>
                  <a:pt x="352044" y="969835"/>
                </a:lnTo>
                <a:lnTo>
                  <a:pt x="355219" y="1025309"/>
                </a:lnTo>
                <a:lnTo>
                  <a:pt x="356997" y="1064933"/>
                </a:lnTo>
                <a:lnTo>
                  <a:pt x="358521" y="1090523"/>
                </a:lnTo>
                <a:lnTo>
                  <a:pt x="361696" y="1098448"/>
                </a:lnTo>
                <a:lnTo>
                  <a:pt x="363093" y="1090523"/>
                </a:lnTo>
                <a:lnTo>
                  <a:pt x="364871" y="1064933"/>
                </a:lnTo>
                <a:lnTo>
                  <a:pt x="368173" y="1025309"/>
                </a:lnTo>
                <a:lnTo>
                  <a:pt x="369569" y="969835"/>
                </a:lnTo>
                <a:lnTo>
                  <a:pt x="371348" y="902817"/>
                </a:lnTo>
                <a:lnTo>
                  <a:pt x="374142" y="825004"/>
                </a:lnTo>
                <a:lnTo>
                  <a:pt x="376047" y="737463"/>
                </a:lnTo>
                <a:lnTo>
                  <a:pt x="377444" y="645236"/>
                </a:lnTo>
                <a:lnTo>
                  <a:pt x="380619" y="549757"/>
                </a:lnTo>
              </a:path>
              <a:path w="1269364" h="1098550">
                <a:moveTo>
                  <a:pt x="242316" y="549757"/>
                </a:moveTo>
                <a:lnTo>
                  <a:pt x="243712" y="454291"/>
                </a:lnTo>
                <a:lnTo>
                  <a:pt x="245110" y="362064"/>
                </a:lnTo>
                <a:lnTo>
                  <a:pt x="246887" y="274827"/>
                </a:lnTo>
                <a:lnTo>
                  <a:pt x="248285" y="197103"/>
                </a:lnTo>
                <a:lnTo>
                  <a:pt x="250062" y="128650"/>
                </a:lnTo>
                <a:lnTo>
                  <a:pt x="251460" y="72770"/>
                </a:lnTo>
                <a:lnTo>
                  <a:pt x="253237" y="33146"/>
                </a:lnTo>
                <a:lnTo>
                  <a:pt x="256031" y="9397"/>
                </a:lnTo>
                <a:lnTo>
                  <a:pt x="257810" y="0"/>
                </a:lnTo>
                <a:lnTo>
                  <a:pt x="259206" y="9397"/>
                </a:lnTo>
                <a:lnTo>
                  <a:pt x="260857" y="33146"/>
                </a:lnTo>
                <a:lnTo>
                  <a:pt x="262381" y="72770"/>
                </a:lnTo>
                <a:lnTo>
                  <a:pt x="264032" y="128650"/>
                </a:lnTo>
                <a:lnTo>
                  <a:pt x="265430" y="197103"/>
                </a:lnTo>
                <a:lnTo>
                  <a:pt x="267207" y="274827"/>
                </a:lnTo>
                <a:lnTo>
                  <a:pt x="270002" y="362064"/>
                </a:lnTo>
                <a:lnTo>
                  <a:pt x="271780" y="454291"/>
                </a:lnTo>
                <a:lnTo>
                  <a:pt x="273177" y="549757"/>
                </a:lnTo>
                <a:lnTo>
                  <a:pt x="274955" y="645236"/>
                </a:lnTo>
                <a:lnTo>
                  <a:pt x="276352" y="737463"/>
                </a:lnTo>
                <a:lnTo>
                  <a:pt x="278130" y="825004"/>
                </a:lnTo>
                <a:lnTo>
                  <a:pt x="279527" y="902817"/>
                </a:lnTo>
                <a:lnTo>
                  <a:pt x="280924" y="969835"/>
                </a:lnTo>
                <a:lnTo>
                  <a:pt x="284099" y="1025309"/>
                </a:lnTo>
                <a:lnTo>
                  <a:pt x="284099" y="1064933"/>
                </a:lnTo>
                <a:lnTo>
                  <a:pt x="287274" y="1090523"/>
                </a:lnTo>
                <a:lnTo>
                  <a:pt x="289052" y="1098448"/>
                </a:lnTo>
                <a:lnTo>
                  <a:pt x="290449" y="1090523"/>
                </a:lnTo>
                <a:lnTo>
                  <a:pt x="292100" y="1064933"/>
                </a:lnTo>
                <a:lnTo>
                  <a:pt x="293624" y="1025309"/>
                </a:lnTo>
                <a:lnTo>
                  <a:pt x="295021" y="969835"/>
                </a:lnTo>
                <a:lnTo>
                  <a:pt x="296672" y="902817"/>
                </a:lnTo>
                <a:lnTo>
                  <a:pt x="299847" y="825004"/>
                </a:lnTo>
                <a:lnTo>
                  <a:pt x="299847" y="737463"/>
                </a:lnTo>
                <a:lnTo>
                  <a:pt x="303022" y="645236"/>
                </a:lnTo>
                <a:lnTo>
                  <a:pt x="304419" y="549757"/>
                </a:lnTo>
              </a:path>
              <a:path w="1269364" h="1098550">
                <a:moveTo>
                  <a:pt x="176784" y="549757"/>
                </a:moveTo>
                <a:lnTo>
                  <a:pt x="179578" y="454291"/>
                </a:lnTo>
                <a:lnTo>
                  <a:pt x="181356" y="362064"/>
                </a:lnTo>
                <a:lnTo>
                  <a:pt x="182753" y="274827"/>
                </a:lnTo>
                <a:lnTo>
                  <a:pt x="184531" y="197103"/>
                </a:lnTo>
                <a:lnTo>
                  <a:pt x="185928" y="128650"/>
                </a:lnTo>
                <a:lnTo>
                  <a:pt x="189103" y="72770"/>
                </a:lnTo>
                <a:lnTo>
                  <a:pt x="189103" y="33146"/>
                </a:lnTo>
                <a:lnTo>
                  <a:pt x="192278" y="9397"/>
                </a:lnTo>
                <a:lnTo>
                  <a:pt x="193802" y="0"/>
                </a:lnTo>
                <a:lnTo>
                  <a:pt x="195453" y="9397"/>
                </a:lnTo>
                <a:lnTo>
                  <a:pt x="196977" y="33146"/>
                </a:lnTo>
                <a:lnTo>
                  <a:pt x="198628" y="72770"/>
                </a:lnTo>
                <a:lnTo>
                  <a:pt x="200152" y="128650"/>
                </a:lnTo>
                <a:lnTo>
                  <a:pt x="203327" y="197103"/>
                </a:lnTo>
                <a:lnTo>
                  <a:pt x="203327" y="274827"/>
                </a:lnTo>
                <a:lnTo>
                  <a:pt x="204724" y="362064"/>
                </a:lnTo>
                <a:lnTo>
                  <a:pt x="207899" y="454291"/>
                </a:lnTo>
                <a:lnTo>
                  <a:pt x="209677" y="549757"/>
                </a:lnTo>
                <a:lnTo>
                  <a:pt x="211074" y="645236"/>
                </a:lnTo>
                <a:lnTo>
                  <a:pt x="212471" y="737463"/>
                </a:lnTo>
                <a:lnTo>
                  <a:pt x="214249" y="825004"/>
                </a:lnTo>
                <a:lnTo>
                  <a:pt x="215646" y="902817"/>
                </a:lnTo>
                <a:lnTo>
                  <a:pt x="217424" y="969835"/>
                </a:lnTo>
                <a:lnTo>
                  <a:pt x="218821" y="1025309"/>
                </a:lnTo>
                <a:lnTo>
                  <a:pt x="221996" y="1064933"/>
                </a:lnTo>
                <a:lnTo>
                  <a:pt x="223393" y="1090523"/>
                </a:lnTo>
                <a:lnTo>
                  <a:pt x="225171" y="1098448"/>
                </a:lnTo>
                <a:lnTo>
                  <a:pt x="226568" y="1090523"/>
                </a:lnTo>
                <a:lnTo>
                  <a:pt x="228346" y="1064933"/>
                </a:lnTo>
                <a:lnTo>
                  <a:pt x="229743" y="1025309"/>
                </a:lnTo>
              </a:path>
              <a:path w="1269364" h="1098550">
                <a:moveTo>
                  <a:pt x="230124" y="1025296"/>
                </a:moveTo>
                <a:lnTo>
                  <a:pt x="233044" y="969860"/>
                </a:lnTo>
                <a:lnTo>
                  <a:pt x="236219" y="902906"/>
                </a:lnTo>
                <a:lnTo>
                  <a:pt x="244475" y="825157"/>
                </a:lnTo>
                <a:lnTo>
                  <a:pt x="244475" y="737336"/>
                </a:lnTo>
                <a:lnTo>
                  <a:pt x="250952" y="645185"/>
                </a:lnTo>
                <a:lnTo>
                  <a:pt x="255650" y="550163"/>
                </a:lnTo>
              </a:path>
              <a:path w="1269364" h="1098550">
                <a:moveTo>
                  <a:pt x="100584" y="549757"/>
                </a:moveTo>
                <a:lnTo>
                  <a:pt x="103505" y="454291"/>
                </a:lnTo>
                <a:lnTo>
                  <a:pt x="105282" y="362064"/>
                </a:lnTo>
                <a:lnTo>
                  <a:pt x="108457" y="274827"/>
                </a:lnTo>
                <a:lnTo>
                  <a:pt x="109855" y="197103"/>
                </a:lnTo>
                <a:lnTo>
                  <a:pt x="113156" y="128650"/>
                </a:lnTo>
                <a:lnTo>
                  <a:pt x="114554" y="72770"/>
                </a:lnTo>
                <a:lnTo>
                  <a:pt x="116331" y="33146"/>
                </a:lnTo>
                <a:lnTo>
                  <a:pt x="119506" y="9397"/>
                </a:lnTo>
                <a:lnTo>
                  <a:pt x="121031" y="0"/>
                </a:lnTo>
                <a:lnTo>
                  <a:pt x="122809" y="9397"/>
                </a:lnTo>
                <a:lnTo>
                  <a:pt x="124206" y="33146"/>
                </a:lnTo>
                <a:lnTo>
                  <a:pt x="127381" y="72770"/>
                </a:lnTo>
                <a:lnTo>
                  <a:pt x="128905" y="128650"/>
                </a:lnTo>
                <a:lnTo>
                  <a:pt x="132080" y="197103"/>
                </a:lnTo>
                <a:lnTo>
                  <a:pt x="133857" y="274827"/>
                </a:lnTo>
                <a:lnTo>
                  <a:pt x="135255" y="362064"/>
                </a:lnTo>
                <a:lnTo>
                  <a:pt x="136779" y="454291"/>
                </a:lnTo>
                <a:lnTo>
                  <a:pt x="139954" y="549757"/>
                </a:lnTo>
                <a:lnTo>
                  <a:pt x="141731" y="645236"/>
                </a:lnTo>
                <a:lnTo>
                  <a:pt x="143129" y="737463"/>
                </a:lnTo>
                <a:lnTo>
                  <a:pt x="146431" y="825004"/>
                </a:lnTo>
                <a:lnTo>
                  <a:pt x="147828" y="902817"/>
                </a:lnTo>
                <a:lnTo>
                  <a:pt x="151003" y="969835"/>
                </a:lnTo>
                <a:lnTo>
                  <a:pt x="152781" y="1025309"/>
                </a:lnTo>
                <a:lnTo>
                  <a:pt x="154305" y="1064933"/>
                </a:lnTo>
                <a:lnTo>
                  <a:pt x="156082" y="1090523"/>
                </a:lnTo>
                <a:lnTo>
                  <a:pt x="158877" y="1098448"/>
                </a:lnTo>
                <a:lnTo>
                  <a:pt x="160655" y="1090523"/>
                </a:lnTo>
                <a:lnTo>
                  <a:pt x="162179" y="1064933"/>
                </a:lnTo>
                <a:lnTo>
                  <a:pt x="165354" y="1025309"/>
                </a:lnTo>
                <a:lnTo>
                  <a:pt x="167131" y="969835"/>
                </a:lnTo>
                <a:lnTo>
                  <a:pt x="169925" y="902817"/>
                </a:lnTo>
                <a:lnTo>
                  <a:pt x="171831" y="825004"/>
                </a:lnTo>
                <a:lnTo>
                  <a:pt x="173228" y="737463"/>
                </a:lnTo>
                <a:lnTo>
                  <a:pt x="176403" y="645236"/>
                </a:lnTo>
                <a:lnTo>
                  <a:pt x="176403" y="549757"/>
                </a:lnTo>
              </a:path>
              <a:path w="1269364" h="1098550">
                <a:moveTo>
                  <a:pt x="0" y="549757"/>
                </a:moveTo>
                <a:lnTo>
                  <a:pt x="2921" y="454291"/>
                </a:lnTo>
                <a:lnTo>
                  <a:pt x="4699" y="362064"/>
                </a:lnTo>
                <a:lnTo>
                  <a:pt x="7874" y="274827"/>
                </a:lnTo>
                <a:lnTo>
                  <a:pt x="10794" y="197103"/>
                </a:lnTo>
                <a:lnTo>
                  <a:pt x="14097" y="128650"/>
                </a:lnTo>
                <a:lnTo>
                  <a:pt x="17272" y="72770"/>
                </a:lnTo>
                <a:lnTo>
                  <a:pt x="19050" y="33146"/>
                </a:lnTo>
                <a:lnTo>
                  <a:pt x="21971" y="9397"/>
                </a:lnTo>
                <a:lnTo>
                  <a:pt x="25273" y="0"/>
                </a:lnTo>
                <a:lnTo>
                  <a:pt x="28448" y="9397"/>
                </a:lnTo>
                <a:lnTo>
                  <a:pt x="31750" y="33146"/>
                </a:lnTo>
                <a:lnTo>
                  <a:pt x="33147" y="72770"/>
                </a:lnTo>
                <a:lnTo>
                  <a:pt x="36449" y="128650"/>
                </a:lnTo>
                <a:lnTo>
                  <a:pt x="39624" y="197103"/>
                </a:lnTo>
                <a:lnTo>
                  <a:pt x="42925" y="274827"/>
                </a:lnTo>
                <a:lnTo>
                  <a:pt x="46100" y="362064"/>
                </a:lnTo>
                <a:lnTo>
                  <a:pt x="47625" y="454291"/>
                </a:lnTo>
                <a:lnTo>
                  <a:pt x="50800" y="549757"/>
                </a:lnTo>
                <a:lnTo>
                  <a:pt x="54102" y="645236"/>
                </a:lnTo>
                <a:lnTo>
                  <a:pt x="55499" y="737463"/>
                </a:lnTo>
                <a:lnTo>
                  <a:pt x="58800" y="825004"/>
                </a:lnTo>
                <a:lnTo>
                  <a:pt x="61975" y="902817"/>
                </a:lnTo>
                <a:lnTo>
                  <a:pt x="65278" y="969835"/>
                </a:lnTo>
                <a:lnTo>
                  <a:pt x="66675" y="1025309"/>
                </a:lnTo>
                <a:lnTo>
                  <a:pt x="69977" y="1064933"/>
                </a:lnTo>
                <a:lnTo>
                  <a:pt x="73152" y="1090523"/>
                </a:lnTo>
                <a:lnTo>
                  <a:pt x="76454" y="1098448"/>
                </a:lnTo>
                <a:lnTo>
                  <a:pt x="79629" y="1090523"/>
                </a:lnTo>
                <a:lnTo>
                  <a:pt x="81153" y="1064933"/>
                </a:lnTo>
                <a:lnTo>
                  <a:pt x="84328" y="1025309"/>
                </a:lnTo>
                <a:lnTo>
                  <a:pt x="87630" y="969835"/>
                </a:lnTo>
                <a:lnTo>
                  <a:pt x="90805" y="902817"/>
                </a:lnTo>
                <a:lnTo>
                  <a:pt x="93725" y="825004"/>
                </a:lnTo>
                <a:lnTo>
                  <a:pt x="95504" y="737463"/>
                </a:lnTo>
                <a:lnTo>
                  <a:pt x="98806" y="645236"/>
                </a:lnTo>
                <a:lnTo>
                  <a:pt x="100203" y="549757"/>
                </a:lnTo>
              </a:path>
            </a:pathLst>
          </a:custGeom>
          <a:ln w="1219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831" y="3309365"/>
            <a:ext cx="2551430" cy="0"/>
          </a:xfrm>
          <a:custGeom>
            <a:avLst/>
            <a:gdLst/>
            <a:ahLst/>
            <a:cxnLst/>
            <a:rect l="l" t="t" r="r" b="b"/>
            <a:pathLst>
              <a:path w="2551430">
                <a:moveTo>
                  <a:pt x="0" y="0"/>
                </a:moveTo>
                <a:lnTo>
                  <a:pt x="2551176" y="0"/>
                </a:lnTo>
              </a:path>
            </a:pathLst>
          </a:custGeom>
          <a:ln w="13716">
            <a:solidFill>
              <a:srgbClr val="3333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308" y="2210561"/>
            <a:ext cx="2552700" cy="0"/>
          </a:xfrm>
          <a:custGeom>
            <a:avLst/>
            <a:gdLst/>
            <a:ahLst/>
            <a:cxnLst/>
            <a:rect l="l" t="t" r="r" b="b"/>
            <a:pathLst>
              <a:path w="2552700">
                <a:moveTo>
                  <a:pt x="0" y="0"/>
                </a:moveTo>
                <a:lnTo>
                  <a:pt x="2552700" y="0"/>
                </a:lnTo>
              </a:path>
            </a:pathLst>
          </a:custGeom>
          <a:ln w="13716">
            <a:solidFill>
              <a:srgbClr val="3333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308" y="5228082"/>
            <a:ext cx="2552700" cy="0"/>
          </a:xfrm>
          <a:custGeom>
            <a:avLst/>
            <a:gdLst/>
            <a:ahLst/>
            <a:cxnLst/>
            <a:rect l="l" t="t" r="r" b="b"/>
            <a:pathLst>
              <a:path w="2552700">
                <a:moveTo>
                  <a:pt x="0" y="0"/>
                </a:moveTo>
                <a:lnTo>
                  <a:pt x="2552700" y="0"/>
                </a:lnTo>
              </a:path>
            </a:pathLst>
          </a:custGeom>
          <a:ln w="13715">
            <a:solidFill>
              <a:srgbClr val="3333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308" y="6326885"/>
            <a:ext cx="2552700" cy="0"/>
          </a:xfrm>
          <a:custGeom>
            <a:avLst/>
            <a:gdLst/>
            <a:ahLst/>
            <a:cxnLst/>
            <a:rect l="l" t="t" r="r" b="b"/>
            <a:pathLst>
              <a:path w="2552700">
                <a:moveTo>
                  <a:pt x="0" y="0"/>
                </a:moveTo>
                <a:lnTo>
                  <a:pt x="2552700" y="0"/>
                </a:lnTo>
              </a:path>
            </a:pathLst>
          </a:custGeom>
          <a:ln w="13715">
            <a:solidFill>
              <a:srgbClr val="3333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4063" y="3918203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0" y="0"/>
                </a:moveTo>
                <a:lnTo>
                  <a:pt x="17272" y="75819"/>
                </a:lnTo>
                <a:lnTo>
                  <a:pt x="34798" y="0"/>
                </a:lnTo>
                <a:lnTo>
                  <a:pt x="53848" y="75819"/>
                </a:lnTo>
                <a:lnTo>
                  <a:pt x="72771" y="0"/>
                </a:lnTo>
              </a:path>
            </a:pathLst>
          </a:custGeom>
          <a:ln w="1219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356360" y="3910584"/>
            <a:ext cx="519430" cy="115570"/>
            <a:chOff x="1356360" y="3910584"/>
            <a:chExt cx="519430" cy="115570"/>
          </a:xfrm>
        </p:grpSpPr>
        <p:sp>
          <p:nvSpPr>
            <p:cNvPr id="20" name="object 20"/>
            <p:cNvSpPr/>
            <p:nvPr/>
          </p:nvSpPr>
          <p:spPr>
            <a:xfrm>
              <a:off x="1405128" y="3941064"/>
              <a:ext cx="1905" cy="53340"/>
            </a:xfrm>
            <a:custGeom>
              <a:avLst/>
              <a:gdLst/>
              <a:ahLst/>
              <a:cxnLst/>
              <a:rect l="l" t="t" r="r" b="b"/>
              <a:pathLst>
                <a:path w="1905" h="53339">
                  <a:moveTo>
                    <a:pt x="762" y="-6095"/>
                  </a:moveTo>
                  <a:lnTo>
                    <a:pt x="762" y="59436"/>
                  </a:lnTo>
                </a:path>
              </a:pathLst>
            </a:custGeom>
            <a:ln w="1371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62456" y="3939540"/>
              <a:ext cx="233045" cy="56515"/>
            </a:xfrm>
            <a:custGeom>
              <a:avLst/>
              <a:gdLst/>
              <a:ahLst/>
              <a:cxnLst/>
              <a:rect l="l" t="t" r="r" b="b"/>
              <a:pathLst>
                <a:path w="233044" h="56514">
                  <a:moveTo>
                    <a:pt x="42290" y="12446"/>
                  </a:moveTo>
                  <a:lnTo>
                    <a:pt x="35940" y="6223"/>
                  </a:lnTo>
                  <a:lnTo>
                    <a:pt x="28066" y="1524"/>
                  </a:lnTo>
                  <a:lnTo>
                    <a:pt x="17018" y="1524"/>
                  </a:lnTo>
                  <a:lnTo>
                    <a:pt x="9271" y="6223"/>
                  </a:lnTo>
                  <a:lnTo>
                    <a:pt x="2793" y="12446"/>
                  </a:lnTo>
                  <a:lnTo>
                    <a:pt x="0" y="23749"/>
                  </a:lnTo>
                  <a:lnTo>
                    <a:pt x="0" y="31877"/>
                  </a:lnTo>
                  <a:lnTo>
                    <a:pt x="2793" y="41656"/>
                  </a:lnTo>
                  <a:lnTo>
                    <a:pt x="9271" y="49784"/>
                  </a:lnTo>
                  <a:lnTo>
                    <a:pt x="17018" y="54483"/>
                  </a:lnTo>
                  <a:lnTo>
                    <a:pt x="28066" y="54483"/>
                  </a:lnTo>
                  <a:lnTo>
                    <a:pt x="35940" y="49784"/>
                  </a:lnTo>
                  <a:lnTo>
                    <a:pt x="42290" y="41656"/>
                  </a:lnTo>
                </a:path>
                <a:path w="233044" h="56514">
                  <a:moveTo>
                    <a:pt x="91440" y="56387"/>
                  </a:moveTo>
                  <a:lnTo>
                    <a:pt x="68580" y="0"/>
                  </a:lnTo>
                </a:path>
                <a:path w="233044" h="56514">
                  <a:moveTo>
                    <a:pt x="114300" y="1524"/>
                  </a:moveTo>
                  <a:lnTo>
                    <a:pt x="88391" y="54864"/>
                  </a:lnTo>
                </a:path>
                <a:path w="233044" h="56514">
                  <a:moveTo>
                    <a:pt x="128015" y="23749"/>
                  </a:moveTo>
                  <a:lnTo>
                    <a:pt x="170306" y="23749"/>
                  </a:lnTo>
                  <a:lnTo>
                    <a:pt x="170306" y="17653"/>
                  </a:lnTo>
                  <a:lnTo>
                    <a:pt x="165734" y="9525"/>
                  </a:lnTo>
                  <a:lnTo>
                    <a:pt x="162559" y="6223"/>
                  </a:lnTo>
                  <a:lnTo>
                    <a:pt x="156082" y="1524"/>
                  </a:lnTo>
                  <a:lnTo>
                    <a:pt x="145034" y="1524"/>
                  </a:lnTo>
                  <a:lnTo>
                    <a:pt x="137287" y="6223"/>
                  </a:lnTo>
                  <a:lnTo>
                    <a:pt x="130809" y="12446"/>
                  </a:lnTo>
                  <a:lnTo>
                    <a:pt x="128015" y="23749"/>
                  </a:lnTo>
                  <a:lnTo>
                    <a:pt x="128015" y="31877"/>
                  </a:lnTo>
                  <a:lnTo>
                    <a:pt x="130809" y="41656"/>
                  </a:lnTo>
                  <a:lnTo>
                    <a:pt x="137287" y="49784"/>
                  </a:lnTo>
                  <a:lnTo>
                    <a:pt x="145034" y="54483"/>
                  </a:lnTo>
                  <a:lnTo>
                    <a:pt x="156082" y="54483"/>
                  </a:lnTo>
                  <a:lnTo>
                    <a:pt x="162559" y="49784"/>
                  </a:lnTo>
                  <a:lnTo>
                    <a:pt x="170306" y="41656"/>
                  </a:lnTo>
                </a:path>
                <a:path w="233044" h="56514">
                  <a:moveTo>
                    <a:pt x="232790" y="12446"/>
                  </a:moveTo>
                  <a:lnTo>
                    <a:pt x="229615" y="6223"/>
                  </a:lnTo>
                  <a:lnTo>
                    <a:pt x="218566" y="1524"/>
                  </a:lnTo>
                  <a:lnTo>
                    <a:pt x="207518" y="1524"/>
                  </a:lnTo>
                  <a:lnTo>
                    <a:pt x="196341" y="6223"/>
                  </a:lnTo>
                  <a:lnTo>
                    <a:pt x="193547" y="12446"/>
                  </a:lnTo>
                  <a:lnTo>
                    <a:pt x="196341" y="20574"/>
                  </a:lnTo>
                  <a:lnTo>
                    <a:pt x="204215" y="23749"/>
                  </a:lnTo>
                  <a:lnTo>
                    <a:pt x="221741" y="27051"/>
                  </a:lnTo>
                  <a:lnTo>
                    <a:pt x="229615" y="31877"/>
                  </a:lnTo>
                  <a:lnTo>
                    <a:pt x="232790" y="39878"/>
                  </a:lnTo>
                  <a:lnTo>
                    <a:pt x="232790" y="41656"/>
                  </a:lnTo>
                  <a:lnTo>
                    <a:pt x="229615" y="49784"/>
                  </a:lnTo>
                  <a:lnTo>
                    <a:pt x="218566" y="54483"/>
                  </a:lnTo>
                  <a:lnTo>
                    <a:pt x="207518" y="54483"/>
                  </a:lnTo>
                  <a:lnTo>
                    <a:pt x="196341" y="49784"/>
                  </a:lnTo>
                  <a:lnTo>
                    <a:pt x="193547" y="41656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6964" y="3916680"/>
              <a:ext cx="3175" cy="79375"/>
            </a:xfrm>
            <a:custGeom>
              <a:avLst/>
              <a:gdLst/>
              <a:ahLst/>
              <a:cxnLst/>
              <a:rect l="l" t="t" r="r" b="b"/>
              <a:pathLst>
                <a:path w="3175" h="79375">
                  <a:moveTo>
                    <a:pt x="1524" y="-6095"/>
                  </a:moveTo>
                  <a:lnTo>
                    <a:pt x="1524" y="85343"/>
                  </a:lnTo>
                </a:path>
              </a:pathLst>
            </a:custGeom>
            <a:ln w="1524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6964" y="3941064"/>
              <a:ext cx="252729" cy="79375"/>
            </a:xfrm>
            <a:custGeom>
              <a:avLst/>
              <a:gdLst/>
              <a:ahLst/>
              <a:cxnLst/>
              <a:rect l="l" t="t" r="r" b="b"/>
              <a:pathLst>
                <a:path w="252730" h="79375">
                  <a:moveTo>
                    <a:pt x="0" y="16129"/>
                  </a:moveTo>
                  <a:lnTo>
                    <a:pt x="11175" y="4699"/>
                  </a:lnTo>
                  <a:lnTo>
                    <a:pt x="19685" y="0"/>
                  </a:lnTo>
                  <a:lnTo>
                    <a:pt x="29337" y="0"/>
                  </a:lnTo>
                  <a:lnTo>
                    <a:pt x="37465" y="4699"/>
                  </a:lnTo>
                  <a:lnTo>
                    <a:pt x="40767" y="16129"/>
                  </a:lnTo>
                  <a:lnTo>
                    <a:pt x="40767" y="52959"/>
                  </a:lnTo>
                </a:path>
                <a:path w="252730" h="79375">
                  <a:moveTo>
                    <a:pt x="113918" y="52959"/>
                  </a:moveTo>
                  <a:lnTo>
                    <a:pt x="113918" y="0"/>
                  </a:lnTo>
                  <a:lnTo>
                    <a:pt x="113918" y="10922"/>
                  </a:lnTo>
                  <a:lnTo>
                    <a:pt x="106172" y="4699"/>
                  </a:lnTo>
                  <a:lnTo>
                    <a:pt x="99822" y="0"/>
                  </a:lnTo>
                  <a:lnTo>
                    <a:pt x="87249" y="0"/>
                  </a:lnTo>
                  <a:lnTo>
                    <a:pt x="80899" y="4699"/>
                  </a:lnTo>
                  <a:lnTo>
                    <a:pt x="73152" y="10922"/>
                  </a:lnTo>
                  <a:lnTo>
                    <a:pt x="68580" y="22225"/>
                  </a:lnTo>
                  <a:lnTo>
                    <a:pt x="68580" y="30353"/>
                  </a:lnTo>
                  <a:lnTo>
                    <a:pt x="73152" y="40131"/>
                  </a:lnTo>
                  <a:lnTo>
                    <a:pt x="80899" y="48260"/>
                  </a:lnTo>
                  <a:lnTo>
                    <a:pt x="87249" y="52959"/>
                  </a:lnTo>
                  <a:lnTo>
                    <a:pt x="99822" y="52959"/>
                  </a:lnTo>
                  <a:lnTo>
                    <a:pt x="106172" y="48260"/>
                  </a:lnTo>
                  <a:lnTo>
                    <a:pt x="113918" y="40131"/>
                  </a:lnTo>
                </a:path>
                <a:path w="252730" h="79375">
                  <a:moveTo>
                    <a:pt x="140208" y="78867"/>
                  </a:moveTo>
                  <a:lnTo>
                    <a:pt x="140208" y="0"/>
                  </a:lnTo>
                  <a:lnTo>
                    <a:pt x="140208" y="10922"/>
                  </a:lnTo>
                  <a:lnTo>
                    <a:pt x="148081" y="4699"/>
                  </a:lnTo>
                  <a:lnTo>
                    <a:pt x="154050" y="0"/>
                  </a:lnTo>
                  <a:lnTo>
                    <a:pt x="165100" y="0"/>
                  </a:lnTo>
                  <a:lnTo>
                    <a:pt x="171450" y="4699"/>
                  </a:lnTo>
                  <a:lnTo>
                    <a:pt x="179324" y="10922"/>
                  </a:lnTo>
                  <a:lnTo>
                    <a:pt x="182499" y="22225"/>
                  </a:lnTo>
                  <a:lnTo>
                    <a:pt x="182499" y="30353"/>
                  </a:lnTo>
                  <a:lnTo>
                    <a:pt x="179324" y="40131"/>
                  </a:lnTo>
                  <a:lnTo>
                    <a:pt x="171450" y="48260"/>
                  </a:lnTo>
                  <a:lnTo>
                    <a:pt x="165100" y="52959"/>
                  </a:lnTo>
                  <a:lnTo>
                    <a:pt x="154050" y="52959"/>
                  </a:lnTo>
                  <a:lnTo>
                    <a:pt x="148081" y="48260"/>
                  </a:lnTo>
                  <a:lnTo>
                    <a:pt x="140208" y="40131"/>
                  </a:lnTo>
                </a:path>
                <a:path w="252730" h="79375">
                  <a:moveTo>
                    <a:pt x="210312" y="22225"/>
                  </a:moveTo>
                  <a:lnTo>
                    <a:pt x="252603" y="22225"/>
                  </a:lnTo>
                  <a:lnTo>
                    <a:pt x="252603" y="16129"/>
                  </a:lnTo>
                  <a:lnTo>
                    <a:pt x="249428" y="8000"/>
                  </a:lnTo>
                  <a:lnTo>
                    <a:pt x="246253" y="4699"/>
                  </a:lnTo>
                  <a:lnTo>
                    <a:pt x="238379" y="0"/>
                  </a:lnTo>
                  <a:lnTo>
                    <a:pt x="227330" y="0"/>
                  </a:lnTo>
                  <a:lnTo>
                    <a:pt x="219583" y="4699"/>
                  </a:lnTo>
                  <a:lnTo>
                    <a:pt x="213106" y="10922"/>
                  </a:lnTo>
                  <a:lnTo>
                    <a:pt x="210312" y="22225"/>
                  </a:lnTo>
                  <a:lnTo>
                    <a:pt x="210312" y="30353"/>
                  </a:lnTo>
                  <a:lnTo>
                    <a:pt x="213106" y="40131"/>
                  </a:lnTo>
                  <a:lnTo>
                    <a:pt x="219583" y="48260"/>
                  </a:lnTo>
                  <a:lnTo>
                    <a:pt x="227330" y="52959"/>
                  </a:lnTo>
                  <a:lnTo>
                    <a:pt x="238379" y="52959"/>
                  </a:lnTo>
                  <a:lnTo>
                    <a:pt x="246253" y="48260"/>
                  </a:lnTo>
                  <a:lnTo>
                    <a:pt x="252603" y="40131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938527" y="3912108"/>
            <a:ext cx="116966" cy="88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100072" y="3910584"/>
            <a:ext cx="149225" cy="91440"/>
            <a:chOff x="2100072" y="3910584"/>
            <a:chExt cx="149225" cy="91440"/>
          </a:xfrm>
        </p:grpSpPr>
        <p:sp>
          <p:nvSpPr>
            <p:cNvPr id="26" name="object 26"/>
            <p:cNvSpPr/>
            <p:nvPr/>
          </p:nvSpPr>
          <p:spPr>
            <a:xfrm>
              <a:off x="2107692" y="3918204"/>
              <a:ext cx="1905" cy="76200"/>
            </a:xfrm>
            <a:custGeom>
              <a:avLst/>
              <a:gdLst/>
              <a:ahLst/>
              <a:cxnLst/>
              <a:rect l="l" t="t" r="r" b="b"/>
              <a:pathLst>
                <a:path w="1905" h="76200">
                  <a:moveTo>
                    <a:pt x="762" y="-6095"/>
                  </a:moveTo>
                  <a:lnTo>
                    <a:pt x="762" y="82296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6168" y="3916680"/>
              <a:ext cx="62865" cy="79375"/>
            </a:xfrm>
            <a:custGeom>
              <a:avLst/>
              <a:gdLst/>
              <a:ahLst/>
              <a:cxnLst/>
              <a:rect l="l" t="t" r="r" b="b"/>
              <a:pathLst>
                <a:path w="62864" h="79375">
                  <a:moveTo>
                    <a:pt x="32004" y="79248"/>
                  </a:moveTo>
                  <a:lnTo>
                    <a:pt x="0" y="0"/>
                  </a:lnTo>
                </a:path>
                <a:path w="62864" h="79375">
                  <a:moveTo>
                    <a:pt x="62483" y="1524"/>
                  </a:moveTo>
                  <a:lnTo>
                    <a:pt x="28956" y="77724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67128" y="3916680"/>
              <a:ext cx="1905" cy="79375"/>
            </a:xfrm>
            <a:custGeom>
              <a:avLst/>
              <a:gdLst/>
              <a:ahLst/>
              <a:cxnLst/>
              <a:rect l="l" t="t" r="r" b="b"/>
              <a:pathLst>
                <a:path w="1905" h="79375">
                  <a:moveTo>
                    <a:pt x="762" y="-6095"/>
                  </a:moveTo>
                  <a:lnTo>
                    <a:pt x="762" y="85343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96084" y="3941064"/>
              <a:ext cx="46990" cy="53340"/>
            </a:xfrm>
            <a:custGeom>
              <a:avLst/>
              <a:gdLst/>
              <a:ahLst/>
              <a:cxnLst/>
              <a:rect l="l" t="t" r="r" b="b"/>
              <a:pathLst>
                <a:path w="46989" h="53339">
                  <a:moveTo>
                    <a:pt x="10668" y="4699"/>
                  </a:moveTo>
                  <a:lnTo>
                    <a:pt x="18796" y="0"/>
                  </a:lnTo>
                  <a:lnTo>
                    <a:pt x="10668" y="4699"/>
                  </a:lnTo>
                  <a:lnTo>
                    <a:pt x="2793" y="10922"/>
                  </a:lnTo>
                  <a:lnTo>
                    <a:pt x="0" y="22225"/>
                  </a:lnTo>
                  <a:lnTo>
                    <a:pt x="0" y="30353"/>
                  </a:lnTo>
                  <a:lnTo>
                    <a:pt x="2793" y="40131"/>
                  </a:lnTo>
                  <a:lnTo>
                    <a:pt x="10668" y="48260"/>
                  </a:lnTo>
                  <a:lnTo>
                    <a:pt x="18796" y="52959"/>
                  </a:lnTo>
                  <a:lnTo>
                    <a:pt x="29464" y="52959"/>
                  </a:lnTo>
                  <a:lnTo>
                    <a:pt x="35814" y="48260"/>
                  </a:lnTo>
                  <a:lnTo>
                    <a:pt x="43688" y="40131"/>
                  </a:lnTo>
                  <a:lnTo>
                    <a:pt x="46863" y="30353"/>
                  </a:lnTo>
                  <a:lnTo>
                    <a:pt x="46863" y="22225"/>
                  </a:lnTo>
                  <a:lnTo>
                    <a:pt x="43688" y="10922"/>
                  </a:lnTo>
                  <a:lnTo>
                    <a:pt x="35814" y="4699"/>
                  </a:lnTo>
                  <a:lnTo>
                    <a:pt x="29464" y="0"/>
                  </a:lnTo>
                  <a:lnTo>
                    <a:pt x="18796" y="0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258567" y="3910584"/>
            <a:ext cx="370205" cy="100330"/>
            <a:chOff x="2258567" y="3910584"/>
            <a:chExt cx="370205" cy="100330"/>
          </a:xfrm>
        </p:grpSpPr>
        <p:sp>
          <p:nvSpPr>
            <p:cNvPr id="31" name="object 31"/>
            <p:cNvSpPr/>
            <p:nvPr/>
          </p:nvSpPr>
          <p:spPr>
            <a:xfrm>
              <a:off x="2310383" y="3918204"/>
              <a:ext cx="1905" cy="76200"/>
            </a:xfrm>
            <a:custGeom>
              <a:avLst/>
              <a:gdLst/>
              <a:ahLst/>
              <a:cxnLst/>
              <a:rect l="l" t="t" r="r" b="b"/>
              <a:pathLst>
                <a:path w="1905" h="76200">
                  <a:moveTo>
                    <a:pt x="762" y="-6095"/>
                  </a:moveTo>
                  <a:lnTo>
                    <a:pt x="762" y="82296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4663" y="3941064"/>
              <a:ext cx="45720" cy="53340"/>
            </a:xfrm>
            <a:custGeom>
              <a:avLst/>
              <a:gdLst/>
              <a:ahLst/>
              <a:cxnLst/>
              <a:rect l="l" t="t" r="r" b="b"/>
              <a:pathLst>
                <a:path w="45719" h="53339">
                  <a:moveTo>
                    <a:pt x="45338" y="10922"/>
                  </a:moveTo>
                  <a:lnTo>
                    <a:pt x="37337" y="4699"/>
                  </a:lnTo>
                  <a:lnTo>
                    <a:pt x="29210" y="0"/>
                  </a:lnTo>
                  <a:lnTo>
                    <a:pt x="19431" y="0"/>
                  </a:lnTo>
                  <a:lnTo>
                    <a:pt x="11303" y="4699"/>
                  </a:lnTo>
                  <a:lnTo>
                    <a:pt x="2921" y="10922"/>
                  </a:lnTo>
                  <a:lnTo>
                    <a:pt x="0" y="22225"/>
                  </a:lnTo>
                  <a:lnTo>
                    <a:pt x="0" y="30353"/>
                  </a:lnTo>
                  <a:lnTo>
                    <a:pt x="2921" y="40131"/>
                  </a:lnTo>
                  <a:lnTo>
                    <a:pt x="11303" y="48260"/>
                  </a:lnTo>
                  <a:lnTo>
                    <a:pt x="19431" y="52959"/>
                  </a:lnTo>
                  <a:lnTo>
                    <a:pt x="29210" y="52959"/>
                  </a:lnTo>
                  <a:lnTo>
                    <a:pt x="37337" y="48260"/>
                  </a:lnTo>
                  <a:lnTo>
                    <a:pt x="45338" y="40131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34767" y="3939540"/>
              <a:ext cx="1905" cy="43180"/>
            </a:xfrm>
            <a:custGeom>
              <a:avLst/>
              <a:gdLst/>
              <a:ahLst/>
              <a:cxnLst/>
              <a:rect l="l" t="t" r="r" b="b"/>
              <a:pathLst>
                <a:path w="1905" h="43179">
                  <a:moveTo>
                    <a:pt x="762" y="-6095"/>
                  </a:moveTo>
                  <a:lnTo>
                    <a:pt x="762" y="48768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4767" y="3979164"/>
              <a:ext cx="39370" cy="26034"/>
            </a:xfrm>
            <a:custGeom>
              <a:avLst/>
              <a:gdLst/>
              <a:ahLst/>
              <a:cxnLst/>
              <a:rect l="l" t="t" r="r" b="b"/>
              <a:pathLst>
                <a:path w="39369" h="26035">
                  <a:moveTo>
                    <a:pt x="0" y="0"/>
                  </a:moveTo>
                  <a:lnTo>
                    <a:pt x="2793" y="15875"/>
                  </a:lnTo>
                  <a:lnTo>
                    <a:pt x="10668" y="25527"/>
                  </a:lnTo>
                  <a:lnTo>
                    <a:pt x="20319" y="25527"/>
                  </a:lnTo>
                  <a:lnTo>
                    <a:pt x="28193" y="15875"/>
                  </a:lnTo>
                  <a:lnTo>
                    <a:pt x="39243" y="0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75153" y="3912108"/>
              <a:ext cx="29209" cy="90170"/>
            </a:xfrm>
            <a:custGeom>
              <a:avLst/>
              <a:gdLst/>
              <a:ahLst/>
              <a:cxnLst/>
              <a:rect l="l" t="t" r="r" b="b"/>
              <a:pathLst>
                <a:path w="29210" h="90170">
                  <a:moveTo>
                    <a:pt x="0" y="21335"/>
                  </a:moveTo>
                  <a:lnTo>
                    <a:pt x="0" y="89915"/>
                  </a:lnTo>
                </a:path>
                <a:path w="29210" h="90170">
                  <a:moveTo>
                    <a:pt x="28956" y="0"/>
                  </a:moveTo>
                  <a:lnTo>
                    <a:pt x="28956" y="88391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3827" y="3941064"/>
              <a:ext cx="43815" cy="53340"/>
            </a:xfrm>
            <a:custGeom>
              <a:avLst/>
              <a:gdLst/>
              <a:ahLst/>
              <a:cxnLst/>
              <a:rect l="l" t="t" r="r" b="b"/>
              <a:pathLst>
                <a:path w="43814" h="53339">
                  <a:moveTo>
                    <a:pt x="43815" y="52959"/>
                  </a:moveTo>
                  <a:lnTo>
                    <a:pt x="43815" y="0"/>
                  </a:lnTo>
                  <a:lnTo>
                    <a:pt x="43815" y="10922"/>
                  </a:lnTo>
                  <a:lnTo>
                    <a:pt x="36068" y="4699"/>
                  </a:lnTo>
                  <a:lnTo>
                    <a:pt x="29718" y="0"/>
                  </a:lnTo>
                  <a:lnTo>
                    <a:pt x="17018" y="0"/>
                  </a:lnTo>
                  <a:lnTo>
                    <a:pt x="10922" y="4699"/>
                  </a:lnTo>
                  <a:lnTo>
                    <a:pt x="2794" y="10922"/>
                  </a:lnTo>
                  <a:lnTo>
                    <a:pt x="0" y="22225"/>
                  </a:lnTo>
                  <a:lnTo>
                    <a:pt x="0" y="30353"/>
                  </a:lnTo>
                  <a:lnTo>
                    <a:pt x="2794" y="40131"/>
                  </a:lnTo>
                  <a:lnTo>
                    <a:pt x="10922" y="48260"/>
                  </a:lnTo>
                  <a:lnTo>
                    <a:pt x="17018" y="52959"/>
                  </a:lnTo>
                  <a:lnTo>
                    <a:pt x="29718" y="52959"/>
                  </a:lnTo>
                  <a:lnTo>
                    <a:pt x="36068" y="48260"/>
                  </a:lnTo>
                  <a:lnTo>
                    <a:pt x="43815" y="40131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13075" y="3916680"/>
              <a:ext cx="1905" cy="66040"/>
            </a:xfrm>
            <a:custGeom>
              <a:avLst/>
              <a:gdLst/>
              <a:ahLst/>
              <a:cxnLst/>
              <a:rect l="l" t="t" r="r" b="b"/>
              <a:pathLst>
                <a:path w="1905" h="66039">
                  <a:moveTo>
                    <a:pt x="762" y="-6095"/>
                  </a:moveTo>
                  <a:lnTo>
                    <a:pt x="762" y="71628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3075" y="397916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0"/>
                  </a:moveTo>
                  <a:lnTo>
                    <a:pt x="6096" y="15875"/>
                  </a:lnTo>
                  <a:lnTo>
                    <a:pt x="15875" y="25527"/>
                  </a:lnTo>
                  <a:lnTo>
                    <a:pt x="25526" y="25527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02407" y="3941064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39" h="3175">
                  <a:moveTo>
                    <a:pt x="-6095" y="1524"/>
                  </a:moveTo>
                  <a:lnTo>
                    <a:pt x="33528" y="1524"/>
                  </a:lnTo>
                </a:path>
              </a:pathLst>
            </a:custGeom>
            <a:ln w="1523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54223" y="391820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6096"/>
                  </a:moveTo>
                  <a:lnTo>
                    <a:pt x="19050" y="25527"/>
                  </a:lnTo>
                  <a:lnTo>
                    <a:pt x="25526" y="6096"/>
                  </a:lnTo>
                  <a:lnTo>
                    <a:pt x="19050" y="0"/>
                  </a:lnTo>
                  <a:lnTo>
                    <a:pt x="0" y="6096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58795" y="3941064"/>
              <a:ext cx="1905" cy="53340"/>
            </a:xfrm>
            <a:custGeom>
              <a:avLst/>
              <a:gdLst/>
              <a:ahLst/>
              <a:cxnLst/>
              <a:rect l="l" t="t" r="r" b="b"/>
              <a:pathLst>
                <a:path w="1905" h="53339">
                  <a:moveTo>
                    <a:pt x="762" y="-6095"/>
                  </a:moveTo>
                  <a:lnTo>
                    <a:pt x="762" y="59436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4703" y="3939540"/>
              <a:ext cx="1905" cy="56515"/>
            </a:xfrm>
            <a:custGeom>
              <a:avLst/>
              <a:gdLst/>
              <a:ahLst/>
              <a:cxnLst/>
              <a:rect l="l" t="t" r="r" b="b"/>
              <a:pathLst>
                <a:path w="1905" h="56514">
                  <a:moveTo>
                    <a:pt x="761" y="-6095"/>
                  </a:moveTo>
                  <a:lnTo>
                    <a:pt x="761" y="62483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84703" y="3941064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0" y="16129"/>
                  </a:moveTo>
                  <a:lnTo>
                    <a:pt x="9270" y="4699"/>
                  </a:lnTo>
                  <a:lnTo>
                    <a:pt x="17144" y="0"/>
                  </a:lnTo>
                  <a:lnTo>
                    <a:pt x="28066" y="0"/>
                  </a:lnTo>
                  <a:lnTo>
                    <a:pt x="36321" y="4699"/>
                  </a:lnTo>
                  <a:lnTo>
                    <a:pt x="37718" y="16129"/>
                  </a:lnTo>
                  <a:lnTo>
                    <a:pt x="37718" y="52959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648711" y="3933444"/>
            <a:ext cx="56515" cy="99060"/>
            <a:chOff x="2648711" y="3933444"/>
            <a:chExt cx="56515" cy="99060"/>
          </a:xfrm>
        </p:grpSpPr>
        <p:sp>
          <p:nvSpPr>
            <p:cNvPr id="45" name="object 45"/>
            <p:cNvSpPr/>
            <p:nvPr/>
          </p:nvSpPr>
          <p:spPr>
            <a:xfrm>
              <a:off x="2697479" y="3939540"/>
              <a:ext cx="1905" cy="62865"/>
            </a:xfrm>
            <a:custGeom>
              <a:avLst/>
              <a:gdLst/>
              <a:ahLst/>
              <a:cxnLst/>
              <a:rect l="l" t="t" r="r" b="b"/>
              <a:pathLst>
                <a:path w="1905" h="62864">
                  <a:moveTo>
                    <a:pt x="762" y="-6095"/>
                  </a:moveTo>
                  <a:lnTo>
                    <a:pt x="762" y="68580"/>
                  </a:lnTo>
                </a:path>
              </a:pathLst>
            </a:custGeom>
            <a:ln w="1371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54807" y="3941064"/>
              <a:ext cx="43180" cy="85090"/>
            </a:xfrm>
            <a:custGeom>
              <a:avLst/>
              <a:gdLst/>
              <a:ahLst/>
              <a:cxnLst/>
              <a:rect l="l" t="t" r="r" b="b"/>
              <a:pathLst>
                <a:path w="43180" h="85089">
                  <a:moveTo>
                    <a:pt x="42291" y="59436"/>
                  </a:moveTo>
                  <a:lnTo>
                    <a:pt x="39116" y="73787"/>
                  </a:lnTo>
                  <a:lnTo>
                    <a:pt x="34417" y="78486"/>
                  </a:lnTo>
                  <a:lnTo>
                    <a:pt x="28067" y="84962"/>
                  </a:lnTo>
                  <a:lnTo>
                    <a:pt x="17018" y="84962"/>
                  </a:lnTo>
                  <a:lnTo>
                    <a:pt x="9143" y="78486"/>
                  </a:lnTo>
                </a:path>
                <a:path w="43180" h="85089">
                  <a:moveTo>
                    <a:pt x="35052" y="6096"/>
                  </a:moveTo>
                  <a:lnTo>
                    <a:pt x="42672" y="12192"/>
                  </a:lnTo>
                </a:path>
                <a:path w="43180" h="85089">
                  <a:moveTo>
                    <a:pt x="34543" y="4699"/>
                  </a:moveTo>
                  <a:lnTo>
                    <a:pt x="28193" y="0"/>
                  </a:lnTo>
                  <a:lnTo>
                    <a:pt x="17272" y="0"/>
                  </a:lnTo>
                  <a:lnTo>
                    <a:pt x="9143" y="4699"/>
                  </a:lnTo>
                  <a:lnTo>
                    <a:pt x="1397" y="10922"/>
                  </a:lnTo>
                  <a:lnTo>
                    <a:pt x="0" y="22225"/>
                  </a:lnTo>
                  <a:lnTo>
                    <a:pt x="0" y="30353"/>
                  </a:lnTo>
                  <a:lnTo>
                    <a:pt x="1397" y="40131"/>
                  </a:lnTo>
                  <a:lnTo>
                    <a:pt x="9143" y="48260"/>
                  </a:lnTo>
                  <a:lnTo>
                    <a:pt x="17272" y="52959"/>
                  </a:lnTo>
                  <a:lnTo>
                    <a:pt x="28193" y="52959"/>
                  </a:lnTo>
                  <a:lnTo>
                    <a:pt x="34543" y="48260"/>
                  </a:lnTo>
                  <a:lnTo>
                    <a:pt x="42291" y="40131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767583" y="3910584"/>
            <a:ext cx="324611" cy="121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82495" y="3448811"/>
            <a:ext cx="168782" cy="1306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84020" y="4727447"/>
            <a:ext cx="165734" cy="129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84020" y="6419088"/>
            <a:ext cx="165734" cy="129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902208" y="3988308"/>
            <a:ext cx="356870" cy="251460"/>
            <a:chOff x="902208" y="3988308"/>
            <a:chExt cx="356870" cy="251460"/>
          </a:xfrm>
        </p:grpSpPr>
        <p:sp>
          <p:nvSpPr>
            <p:cNvPr id="52" name="object 52"/>
            <p:cNvSpPr/>
            <p:nvPr/>
          </p:nvSpPr>
          <p:spPr>
            <a:xfrm>
              <a:off x="909828" y="3994404"/>
              <a:ext cx="342900" cy="239395"/>
            </a:xfrm>
            <a:custGeom>
              <a:avLst/>
              <a:gdLst/>
              <a:ahLst/>
              <a:cxnLst/>
              <a:rect l="l" t="t" r="r" b="b"/>
              <a:pathLst>
                <a:path w="342900" h="239395">
                  <a:moveTo>
                    <a:pt x="342544" y="0"/>
                  </a:moveTo>
                  <a:lnTo>
                    <a:pt x="0" y="238887"/>
                  </a:lnTo>
                  <a:lnTo>
                    <a:pt x="90309" y="180467"/>
                  </a:lnTo>
                  <a:lnTo>
                    <a:pt x="94996" y="185039"/>
                  </a:lnTo>
                  <a:lnTo>
                    <a:pt x="0" y="238887"/>
                  </a:lnTo>
                  <a:lnTo>
                    <a:pt x="100025" y="188341"/>
                  </a:lnTo>
                  <a:lnTo>
                    <a:pt x="104698" y="191516"/>
                  </a:lnTo>
                  <a:lnTo>
                    <a:pt x="0" y="238887"/>
                  </a:lnTo>
                  <a:lnTo>
                    <a:pt x="109385" y="193040"/>
                  </a:lnTo>
                </a:path>
              </a:pathLst>
            </a:custGeom>
            <a:ln w="1219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2208" y="4134612"/>
              <a:ext cx="130708" cy="1051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4074667" y="2305303"/>
            <a:ext cx="3952240" cy="774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90"/>
              </a:spcBef>
            </a:pPr>
            <a:r>
              <a:rPr sz="2400" b="0" spc="-5" dirty="0">
                <a:latin typeface="Times New Roman"/>
                <a:cs typeface="Times New Roman"/>
              </a:rPr>
              <a:t>Unmodulated </a:t>
            </a:r>
            <a:r>
              <a:rPr sz="2400" b="0" spc="-15" dirty="0">
                <a:latin typeface="Times New Roman"/>
                <a:cs typeface="Times New Roman"/>
              </a:rPr>
              <a:t>carrier, </a:t>
            </a:r>
            <a:r>
              <a:rPr sz="2400" b="0" spc="-5" dirty="0">
                <a:latin typeface="Times New Roman"/>
                <a:cs typeface="Times New Roman"/>
              </a:rPr>
              <a:t>full power  at all</a:t>
            </a:r>
            <a:r>
              <a:rPr sz="2400" b="0" spc="-2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92626" y="4051807"/>
            <a:ext cx="389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Waveform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modulating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97934" y="5444438"/>
            <a:ext cx="4126229" cy="774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90"/>
              </a:spcBef>
            </a:pPr>
            <a:r>
              <a:rPr sz="2400" dirty="0">
                <a:latin typeface="Times New Roman"/>
                <a:cs typeface="Times New Roman"/>
              </a:rPr>
              <a:t>Modulated carrier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frequency  </a:t>
            </a:r>
            <a:r>
              <a:rPr sz="2400" dirty="0">
                <a:latin typeface="Times New Roman"/>
                <a:cs typeface="Times New Roman"/>
              </a:rPr>
              <a:t>deviation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constant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amplitude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452" y="412495"/>
            <a:ext cx="6294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rebuchet MS"/>
                <a:cs typeface="Trebuchet MS"/>
              </a:rPr>
              <a:t>DIFFERENT TYPES OF</a:t>
            </a:r>
            <a:r>
              <a:rPr sz="4400" b="0" spc="-250" dirty="0">
                <a:latin typeface="Trebuchet MS"/>
                <a:cs typeface="Trebuchet MS"/>
              </a:rPr>
              <a:t> </a:t>
            </a:r>
            <a:r>
              <a:rPr sz="4400" b="0" dirty="0">
                <a:latin typeface="Trebuchet MS"/>
                <a:cs typeface="Trebuchet MS"/>
              </a:rPr>
              <a:t>FM.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234" y="1407414"/>
            <a:ext cx="8711565" cy="427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indent="-384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4975" algn="l"/>
              </a:tabLst>
            </a:pPr>
            <a:r>
              <a:rPr sz="2400" b="1" spc="-5" dirty="0">
                <a:latin typeface="Trebuchet MS"/>
                <a:cs typeface="Trebuchet MS"/>
              </a:rPr>
              <a:t>NARROW BAND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F.M.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50">
              <a:latin typeface="Trebuchet MS"/>
              <a:cs typeface="Trebuchet MS"/>
            </a:endParaRPr>
          </a:p>
          <a:p>
            <a:pPr marL="266700" marR="68580">
              <a:lnSpc>
                <a:spcPct val="104000"/>
              </a:lnSpc>
            </a:pPr>
            <a:r>
              <a:rPr sz="2000" spc="-5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know that the bandwidth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an </a:t>
            </a:r>
            <a:r>
              <a:rPr sz="2000" dirty="0">
                <a:latin typeface="Trebuchet MS"/>
                <a:cs typeface="Trebuchet MS"/>
              </a:rPr>
              <a:t>FM signal </a:t>
            </a:r>
            <a:r>
              <a:rPr sz="2000" spc="-5" dirty="0">
                <a:latin typeface="Trebuchet MS"/>
                <a:cs typeface="Trebuchet MS"/>
              </a:rPr>
              <a:t>depends upon the </a:t>
            </a:r>
            <a:r>
              <a:rPr sz="2000" dirty="0">
                <a:latin typeface="Trebuchet MS"/>
                <a:cs typeface="Trebuchet MS"/>
              </a:rPr>
              <a:t>frequency  </a:t>
            </a:r>
            <a:r>
              <a:rPr sz="2000" spc="-5" dirty="0">
                <a:latin typeface="Trebuchet MS"/>
                <a:cs typeface="Trebuchet MS"/>
              </a:rPr>
              <a:t>Deviation </a:t>
            </a:r>
            <a:r>
              <a:rPr sz="2000" dirty="0">
                <a:latin typeface="Trebuchet MS"/>
                <a:cs typeface="Trebuchet MS"/>
              </a:rPr>
              <a:t>(</a:t>
            </a:r>
            <a:r>
              <a:rPr sz="2000" dirty="0">
                <a:latin typeface="Cambria Math"/>
                <a:cs typeface="Cambria Math"/>
              </a:rPr>
              <a:t>∆𝜔 = </a:t>
            </a:r>
            <a:r>
              <a:rPr sz="2000" spc="20" dirty="0">
                <a:latin typeface="Cambria Math"/>
                <a:cs typeface="Cambria Math"/>
              </a:rPr>
              <a:t>𝑘</a:t>
            </a:r>
            <a:r>
              <a:rPr sz="2175" spc="30" baseline="-15325" dirty="0">
                <a:latin typeface="Cambria Math"/>
                <a:cs typeface="Cambria Math"/>
              </a:rPr>
              <a:t>𝑓</a:t>
            </a:r>
            <a:r>
              <a:rPr sz="2000" spc="20" dirty="0">
                <a:latin typeface="Cambria Math"/>
                <a:cs typeface="Cambria Math"/>
              </a:rPr>
              <a:t>. </a:t>
            </a:r>
            <a:r>
              <a:rPr sz="2000" spc="10" dirty="0">
                <a:latin typeface="Cambria Math"/>
                <a:cs typeface="Cambria Math"/>
              </a:rPr>
              <a:t>𝑥(𝑡)</a:t>
            </a:r>
            <a:r>
              <a:rPr sz="2000" spc="10" dirty="0">
                <a:latin typeface="Trebuchet MS"/>
                <a:cs typeface="Trebuchet MS"/>
              </a:rPr>
              <a:t>.if </a:t>
            </a:r>
            <a:r>
              <a:rPr sz="2000" dirty="0">
                <a:latin typeface="Trebuchet MS"/>
                <a:cs typeface="Trebuchet MS"/>
              </a:rPr>
              <a:t>frequency </a:t>
            </a:r>
            <a:r>
              <a:rPr sz="2000" spc="-5" dirty="0">
                <a:latin typeface="Trebuchet MS"/>
                <a:cs typeface="Trebuchet MS"/>
              </a:rPr>
              <a:t>deviation is low it </a:t>
            </a:r>
            <a:r>
              <a:rPr sz="2000" dirty="0">
                <a:latin typeface="Trebuchet MS"/>
                <a:cs typeface="Trebuchet MS"/>
              </a:rPr>
              <a:t>means </a:t>
            </a:r>
            <a:r>
              <a:rPr sz="2000" spc="-25" dirty="0">
                <a:latin typeface="Cambria Math"/>
                <a:cs typeface="Cambria Math"/>
              </a:rPr>
              <a:t>𝑘</a:t>
            </a:r>
            <a:r>
              <a:rPr sz="2175" spc="-37" baseline="-15325" dirty="0">
                <a:latin typeface="Cambria Math"/>
                <a:cs typeface="Cambria Math"/>
              </a:rPr>
              <a:t>𝑓 </a:t>
            </a:r>
            <a:r>
              <a:rPr sz="2000" spc="-5" dirty="0">
                <a:latin typeface="Trebuchet MS"/>
                <a:cs typeface="Trebuchet MS"/>
              </a:rPr>
              <a:t>is </a:t>
            </a:r>
            <a:r>
              <a:rPr sz="2000" dirty="0">
                <a:latin typeface="Trebuchet MS"/>
                <a:cs typeface="Trebuchet MS"/>
              </a:rPr>
              <a:t>low  </a:t>
            </a:r>
            <a:r>
              <a:rPr sz="2000" spc="-5" dirty="0">
                <a:latin typeface="Trebuchet MS"/>
                <a:cs typeface="Trebuchet MS"/>
              </a:rPr>
              <a:t>then bandwidth will be narrow then narrow band </a:t>
            </a:r>
            <a:r>
              <a:rPr sz="2000" dirty="0">
                <a:latin typeface="Trebuchet MS"/>
                <a:cs typeface="Trebuchet MS"/>
              </a:rPr>
              <a:t>FM </a:t>
            </a:r>
            <a:r>
              <a:rPr sz="2000" spc="-5" dirty="0">
                <a:latin typeface="Trebuchet MS"/>
                <a:cs typeface="Trebuchet MS"/>
              </a:rPr>
              <a:t>is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formed.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38455" indent="-288290">
              <a:lnSpc>
                <a:spcPct val="100000"/>
              </a:lnSpc>
              <a:spcBef>
                <a:spcPts val="1889"/>
              </a:spcBef>
              <a:buFont typeface="Trebuchet MS"/>
              <a:buAutoNum type="arabicPeriod" startAt="2"/>
              <a:tabLst>
                <a:tab pos="339090" algn="l"/>
              </a:tabLst>
            </a:pPr>
            <a:r>
              <a:rPr sz="2400" b="1" spc="-5" dirty="0">
                <a:latin typeface="Trebuchet MS"/>
                <a:cs typeface="Trebuchet MS"/>
              </a:rPr>
              <a:t>WIDEBAND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FM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rebuchet MS"/>
              <a:cs typeface="Trebuchet MS"/>
            </a:endParaRPr>
          </a:p>
          <a:p>
            <a:pPr marL="274955" marR="140335">
              <a:lnSpc>
                <a:spcPct val="108800"/>
              </a:lnSpc>
            </a:pPr>
            <a:r>
              <a:rPr sz="2000" spc="-5" dirty="0">
                <a:latin typeface="Trebuchet MS"/>
                <a:cs typeface="Trebuchet MS"/>
              </a:rPr>
              <a:t>If </a:t>
            </a:r>
            <a:r>
              <a:rPr sz="2000" dirty="0">
                <a:latin typeface="Trebuchet MS"/>
                <a:cs typeface="Trebuchet MS"/>
              </a:rPr>
              <a:t>frequency </a:t>
            </a:r>
            <a:r>
              <a:rPr sz="2000" spc="-5" dirty="0">
                <a:latin typeface="Trebuchet MS"/>
                <a:cs typeface="Trebuchet MS"/>
              </a:rPr>
              <a:t>deviation (</a:t>
            </a:r>
            <a:r>
              <a:rPr sz="2000" spc="-5" dirty="0">
                <a:latin typeface="Cambria Math"/>
                <a:cs typeface="Cambria Math"/>
              </a:rPr>
              <a:t>∆𝜔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20" dirty="0">
                <a:latin typeface="Cambria Math"/>
                <a:cs typeface="Cambria Math"/>
              </a:rPr>
              <a:t>𝑘</a:t>
            </a:r>
            <a:r>
              <a:rPr sz="2175" spc="30" baseline="-15325" dirty="0">
                <a:latin typeface="Cambria Math"/>
                <a:cs typeface="Cambria Math"/>
              </a:rPr>
              <a:t>𝑓</a:t>
            </a:r>
            <a:r>
              <a:rPr sz="2000" spc="20" dirty="0">
                <a:latin typeface="Cambria Math"/>
                <a:cs typeface="Cambria Math"/>
              </a:rPr>
              <a:t>. 𝑥(𝑡) </a:t>
            </a:r>
            <a:r>
              <a:rPr sz="2000" spc="-5" dirty="0">
                <a:latin typeface="Trebuchet MS"/>
                <a:cs typeface="Trebuchet MS"/>
              </a:rPr>
              <a:t>is high </a:t>
            </a:r>
            <a:r>
              <a:rPr sz="2000" dirty="0">
                <a:latin typeface="Trebuchet MS"/>
                <a:cs typeface="Trebuchet MS"/>
              </a:rPr>
              <a:t>, </a:t>
            </a:r>
            <a:r>
              <a:rPr sz="2000" spc="-5" dirty="0">
                <a:latin typeface="Trebuchet MS"/>
                <a:cs typeface="Trebuchet MS"/>
              </a:rPr>
              <a:t>it </a:t>
            </a:r>
            <a:r>
              <a:rPr sz="2000" dirty="0">
                <a:latin typeface="Trebuchet MS"/>
                <a:cs typeface="Trebuchet MS"/>
              </a:rPr>
              <a:t>means frequency  sensitivity </a:t>
            </a:r>
            <a:r>
              <a:rPr sz="2000" spc="-25" dirty="0">
                <a:latin typeface="Cambria Math"/>
                <a:cs typeface="Cambria Math"/>
              </a:rPr>
              <a:t>𝑘</a:t>
            </a:r>
            <a:r>
              <a:rPr sz="2175" spc="-37" baseline="-15325" dirty="0">
                <a:latin typeface="Cambria Math"/>
                <a:cs typeface="Cambria Math"/>
              </a:rPr>
              <a:t>𝑓 </a:t>
            </a:r>
            <a:r>
              <a:rPr sz="2000" spc="-5" dirty="0">
                <a:latin typeface="Trebuchet MS"/>
                <a:cs typeface="Trebuchet MS"/>
              </a:rPr>
              <a:t>is high </a:t>
            </a:r>
            <a:r>
              <a:rPr sz="2000" dirty="0">
                <a:latin typeface="Trebuchet MS"/>
                <a:cs typeface="Trebuchet MS"/>
              </a:rPr>
              <a:t>result </a:t>
            </a:r>
            <a:r>
              <a:rPr sz="2000" spc="-5" dirty="0">
                <a:latin typeface="Trebuchet MS"/>
                <a:cs typeface="Trebuchet MS"/>
              </a:rPr>
              <a:t>as bandwidth will be wide hence wide band is  </a:t>
            </a:r>
            <a:r>
              <a:rPr sz="2000" dirty="0">
                <a:latin typeface="Trebuchet MS"/>
                <a:cs typeface="Trebuchet MS"/>
              </a:rPr>
              <a:t>formed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10" ma:contentTypeDescription="Create a new document." ma:contentTypeScope="" ma:versionID="bd3f3a4ddc262a83e9bb66fe62b9c922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7bfb6056a5880b3ba9dd26511482fce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FD9D81-503F-4BC2-AD09-2FC34BEDEA3D}"/>
</file>

<file path=customXml/itemProps2.xml><?xml version="1.0" encoding="utf-8"?>
<ds:datastoreItem xmlns:ds="http://schemas.openxmlformats.org/officeDocument/2006/customXml" ds:itemID="{93BD8BD3-E91A-418E-95F0-947913F8F12A}"/>
</file>

<file path=customXml/itemProps3.xml><?xml version="1.0" encoding="utf-8"?>
<ds:datastoreItem xmlns:ds="http://schemas.openxmlformats.org/officeDocument/2006/customXml" ds:itemID="{8E58D72C-77CF-412D-B55E-E2815C2530D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802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Gabriola</vt:lpstr>
      <vt:lpstr>Tahoma</vt:lpstr>
      <vt:lpstr>Times New Roman</vt:lpstr>
      <vt:lpstr>Trebuchet MS</vt:lpstr>
      <vt:lpstr>Office Theme</vt:lpstr>
      <vt:lpstr>FM- TRANSMITTERS AND  RECEIVERS</vt:lpstr>
      <vt:lpstr>INTRODUCTION</vt:lpstr>
      <vt:lpstr>PowerPoint Presentation</vt:lpstr>
      <vt:lpstr>PowerPoint Presentation</vt:lpstr>
      <vt:lpstr>Block diagram of communication system</vt:lpstr>
      <vt:lpstr>“IT IS A PHENOMENON IN WHICH THE CARRIER  SIGNAL IS VARIED IN ACCORDANCE WITH THE  MESSAGE SIGNAL”</vt:lpstr>
      <vt:lpstr>Pulse modulation</vt:lpstr>
      <vt:lpstr>Unmodulated carrier, full power  at all times</vt:lpstr>
      <vt:lpstr>DIFFERENT TYPES OF FM.</vt:lpstr>
      <vt:lpstr>METHODS OF FM GENERATION</vt:lpstr>
      <vt:lpstr>DIRECT METHOD-</vt:lpstr>
      <vt:lpstr>FM Transmitters</vt:lpstr>
      <vt:lpstr>Crystal oscillator-</vt:lpstr>
      <vt:lpstr>Power amplifier-</vt:lpstr>
      <vt:lpstr>FM Receiver</vt:lpstr>
      <vt:lpstr>RF tuned amplifier-</vt:lpstr>
      <vt:lpstr>Limiters-</vt:lpstr>
      <vt:lpstr>Vol &amp; tone controller-</vt:lpstr>
      <vt:lpstr>PowerPoint Presentation</vt:lpstr>
      <vt:lpstr>ADVANTAGES OF FM OVER AM</vt:lpstr>
      <vt:lpstr>APPLICATIONS-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FM- TRANSMITTERS AND  RECEIVERS</dc:title>
  <cp:lastModifiedBy>Ajay Daniel</cp:lastModifiedBy>
  <cp:revision>1</cp:revision>
  <dcterms:created xsi:type="dcterms:W3CDTF">2021-01-05T18:39:29Z</dcterms:created>
  <dcterms:modified xsi:type="dcterms:W3CDTF">2021-01-05T18:40:43Z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2021-01-05T00:00:00Z</vt:filetime>
  </property>
  <property fmtid="{D5CDD505-2E9C-101B-9397-08002B2CF9AE}" pid="5" name="ContentTypeId">
    <vt:lpwstr>0x0101007D2C0064C073E9479F6BB9E9A7DD97D0</vt:lpwstr>
  </property>
</Properties>
</file>