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>
        <p:scale>
          <a:sx n="94" d="100"/>
          <a:sy n="94" d="100"/>
        </p:scale>
        <p:origin x="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3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5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1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7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9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0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3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7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6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2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17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42CEA-5AC3-4723-AB88-88469FA5F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0" y="1523999"/>
            <a:ext cx="6096000" cy="1985963"/>
          </a:xfrm>
        </p:spPr>
        <p:txBody>
          <a:bodyPr>
            <a:normAutofit fontScale="90000"/>
          </a:bodyPr>
          <a:lstStyle/>
          <a:p>
            <a:pPr algn="r"/>
            <a:r>
              <a:rPr lang="en-US" sz="8000" dirty="0"/>
              <a:t>WELCOME TO MY </a:t>
            </a:r>
            <a:r>
              <a:rPr lang="en-US" sz="8000" dirty="0">
                <a:latin typeface="Arial Narrow" panose="020B0606020202030204" pitchFamily="34" charset="0"/>
              </a:rPr>
              <a:t>PRESENTATION</a:t>
            </a:r>
            <a:r>
              <a:rPr lang="en-US" sz="8000" dirty="0"/>
              <a:t>.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1F0E0-75D5-4191-8B3E-3083DD4B5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0" y="3809999"/>
            <a:ext cx="6096000" cy="1985963"/>
          </a:xfrm>
        </p:spPr>
        <p:txBody>
          <a:bodyPr>
            <a:normAutofit/>
          </a:bodyPr>
          <a:lstStyle/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800" b="1" dirty="0"/>
              <a:t>COMMUNICATION.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LANGUAGE</a:t>
            </a:r>
            <a:r>
              <a:rPr lang="en-US" dirty="0"/>
              <a:t>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r">
              <a:buFont typeface="Wingdings" panose="05000000000000000000" pitchFamily="2" charset="2"/>
              <a:buChar char="v"/>
            </a:pPr>
            <a:r>
              <a:rPr lang="en-US" dirty="0"/>
              <a:t>KEVIN JERALD.M</a:t>
            </a:r>
            <a:endParaRPr lang="en-IN" dirty="0"/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id="{1C8FFFE8-392B-4C17-A9E8-DC14EE657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55" r="33044" b="-2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6380842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6E14-24AF-4820-AAC1-F7B37114F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562062"/>
            <a:ext cx="10487637" cy="85567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5400" dirty="0">
                <a:latin typeface="Chiller" panose="04020404031007020602" pitchFamily="82" charset="0"/>
              </a:rPr>
              <a:t>COMMUNICATIN AND LANGUAGE</a:t>
            </a:r>
            <a:endParaRPr lang="en-IN" sz="5400" dirty="0">
              <a:latin typeface="Chiller" panose="04020404031007020602" pitchFamily="8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E3DD86-BFD0-49D6-A930-27A1D6F99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673679"/>
            <a:ext cx="10684330" cy="493122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Algerian" panose="04020705040A02060702" pitchFamily="82" charset="0"/>
              </a:rPr>
              <a:t>COMMUNICATION :</a:t>
            </a:r>
          </a:p>
          <a:p>
            <a:pPr marL="0" indent="0">
              <a:buNone/>
            </a:pPr>
            <a:r>
              <a:rPr lang="en-US" dirty="0">
                <a:latin typeface="AMGDT" panose="02000400000000000000" pitchFamily="2" charset="0"/>
              </a:rPr>
              <a:t>    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MGDT" panose="02000400000000000000" pitchFamily="2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COMMUNICATION IS USED FOR  EXCHANGING INFORMATION  BY         SPEAKING OR WRITING .</a:t>
            </a:r>
          </a:p>
          <a:p>
            <a:pPr marL="1371600" lvl="3" indent="0">
              <a:buNone/>
            </a:pPr>
            <a:r>
              <a:rPr lang="en-US" i="1" dirty="0">
                <a:latin typeface="Algerian" panose="04020705040A02060702" pitchFamily="82" charset="0"/>
              </a:rPr>
              <a:t>                   </a:t>
            </a:r>
          </a:p>
          <a:p>
            <a:pPr marL="0" indent="0">
              <a:buNone/>
            </a:pPr>
            <a:r>
              <a:rPr lang="en-US" b="1" u="sng" dirty="0">
                <a:latin typeface="Algerian" panose="04020705040A02060702" pitchFamily="82" charset="0"/>
              </a:rPr>
              <a:t>LANGUAGE :</a:t>
            </a:r>
          </a:p>
          <a:p>
            <a:pPr marL="0" indent="0">
              <a:buNone/>
            </a:pPr>
            <a:endParaRPr lang="en-US" b="1" u="sng" dirty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LANGUAGE IS A MEATHOD OF COMMUNICATION . IN EACH COUNTRY THEY HAVE DIFFERENT LANGUAGES TO COMMUNICATE WITH EACH OTHER …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IN" dirty="0">
              <a:latin typeface="AMGDT" panose="02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005279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2588D2-F31F-43F0-BFCA-5C85E542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328" y="274864"/>
            <a:ext cx="10635343" cy="2035629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BankGothic Md BT" panose="020B0807020203060204" pitchFamily="34" charset="0"/>
              </a:rPr>
              <a:t>VERBAL AND NON VERBAL COMMUNICATION:</a:t>
            </a:r>
            <a:endParaRPr lang="en-IN" dirty="0">
              <a:latin typeface="BankGothic Md BT" panose="020B0807020203060204" pitchFamily="34" charset="0"/>
            </a:endParaRPr>
          </a:p>
        </p:txBody>
      </p:sp>
      <p:pic>
        <p:nvPicPr>
          <p:cNvPr id="5122" name="Picture 2" descr="Verbal Vs Non-verbal Communication: Difference between them with examples &amp;  comparison chart - YouTube">
            <a:extLst>
              <a:ext uri="{FF2B5EF4-FFF2-40B4-BE49-F238E27FC236}">
                <a16:creationId xmlns:a16="http://schemas.microsoft.com/office/drawing/2014/main" id="{CF66D40A-8C0A-4165-97CC-F090E9582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836964"/>
            <a:ext cx="5135335" cy="407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69296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7573-8792-4A01-83FE-6A64C0A2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79614"/>
            <a:ext cx="3671206" cy="873579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Bradley Hand ITC" panose="03070402050302030203" pitchFamily="66" charset="0"/>
              </a:rPr>
              <a:t>VERBAL</a:t>
            </a:r>
            <a:r>
              <a:rPr lang="en-US" dirty="0">
                <a:latin typeface="Bradley Hand ITC" panose="03070402050302030203" pitchFamily="66" charset="0"/>
              </a:rPr>
              <a:t> </a:t>
            </a:r>
            <a:r>
              <a:rPr lang="en-US" u="sng" dirty="0">
                <a:latin typeface="Bradley Hand ITC" panose="03070402050302030203" pitchFamily="66" charset="0"/>
              </a:rPr>
              <a:t>COMMUNICATION</a:t>
            </a:r>
            <a:r>
              <a:rPr lang="en-US" dirty="0">
                <a:latin typeface="Bradley Hand ITC" panose="03070402050302030203" pitchFamily="66" charset="0"/>
              </a:rPr>
              <a:t> :</a:t>
            </a:r>
            <a:endParaRPr lang="en-IN" dirty="0">
              <a:latin typeface="Bradley Hand ITC" panose="03070402050302030203" pitchFamily="66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4CB56-6CD0-42D1-8A85-ED251E181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1053193"/>
            <a:ext cx="3597728" cy="562519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u="sng" dirty="0"/>
              <a:t>VERBAL</a:t>
            </a:r>
            <a:r>
              <a:rPr lang="en-US" dirty="0"/>
              <a:t> </a:t>
            </a:r>
            <a:r>
              <a:rPr lang="en-US" u="sng" dirty="0"/>
              <a:t>COMMUNICATION :</a:t>
            </a:r>
            <a:r>
              <a:rPr lang="en-US" dirty="0"/>
              <a:t> INVOLVES THE USE OF WORDS OR SPEECH TO EXPRESS OUR EMOTIONS OR THE INFORMATION TO OTHER PERSON.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u="sng" dirty="0"/>
              <a:t>INTRAPERSONAL</a:t>
            </a:r>
            <a:r>
              <a:rPr lang="en-IN" dirty="0"/>
              <a:t> :</a:t>
            </a:r>
          </a:p>
          <a:p>
            <a:r>
              <a:rPr lang="en-IN" dirty="0"/>
              <a:t>                             OUR THOUGHTS ABOUT THE CONVERSATION.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u="sng" dirty="0"/>
              <a:t>INTERPERSONAL</a:t>
            </a:r>
            <a:r>
              <a:rPr lang="en-IN" dirty="0"/>
              <a:t> :   </a:t>
            </a:r>
          </a:p>
          <a:p>
            <a:r>
              <a:rPr lang="en-IN" dirty="0"/>
              <a:t>                            ONE-ON-ONE CONVERATION.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u="sng" dirty="0"/>
              <a:t>SMALL</a:t>
            </a:r>
            <a:r>
              <a:rPr lang="en-IN" dirty="0"/>
              <a:t> </a:t>
            </a:r>
            <a:r>
              <a:rPr lang="en-IN" u="sng" dirty="0"/>
              <a:t>GROUP</a:t>
            </a:r>
            <a:r>
              <a:rPr lang="en-IN" dirty="0"/>
              <a:t> </a:t>
            </a:r>
            <a:r>
              <a:rPr lang="en-IN" u="sng" dirty="0"/>
              <a:t>CONVERSATION</a:t>
            </a:r>
            <a:r>
              <a:rPr lang="en-IN" dirty="0"/>
              <a:t> :</a:t>
            </a:r>
          </a:p>
          <a:p>
            <a:r>
              <a:rPr lang="en-IN" dirty="0"/>
              <a:t>                       CONVERSATION WITH MORE THAN 2 PERSON.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u="sng" dirty="0"/>
              <a:t>PUBLIC</a:t>
            </a:r>
            <a:r>
              <a:rPr lang="en-IN" dirty="0"/>
              <a:t> </a:t>
            </a:r>
            <a:r>
              <a:rPr lang="en-IN" u="sng" dirty="0"/>
              <a:t>CONVERSATION</a:t>
            </a:r>
            <a:r>
              <a:rPr lang="en-IN" dirty="0"/>
              <a:t> :</a:t>
            </a:r>
          </a:p>
          <a:p>
            <a:r>
              <a:rPr lang="en-IN" dirty="0"/>
              <a:t>                  ONE PERSON ADDRESSING A GATHERED NO OF PEOPLE.</a:t>
            </a:r>
          </a:p>
        </p:txBody>
      </p:sp>
      <p:pic>
        <p:nvPicPr>
          <p:cNvPr id="3074" name="Picture 2" descr="Tips for Understanding Non-verbal Communication | Health Magazine Blog">
            <a:extLst>
              <a:ext uri="{FF2B5EF4-FFF2-40B4-BE49-F238E27FC236}">
                <a16:creationId xmlns:a16="http://schemas.microsoft.com/office/drawing/2014/main" id="{D06C5650-ACE4-4586-AE93-E616B312DC14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4" r="17234"/>
          <a:stretch>
            <a:fillRect/>
          </a:stretch>
        </p:blipFill>
        <p:spPr bwMode="auto">
          <a:xfrm>
            <a:off x="8281310" y="318408"/>
            <a:ext cx="2637065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mmunication Skills - Verbal Communication | ClubPakistan">
            <a:extLst>
              <a:ext uri="{FF2B5EF4-FFF2-40B4-BE49-F238E27FC236}">
                <a16:creationId xmlns:a16="http://schemas.microsoft.com/office/drawing/2014/main" id="{BC614672-AE6B-4816-BFCF-0E0D75277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721" y="3521073"/>
            <a:ext cx="3116035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92887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4018-4517-47FE-8052-632D4BD1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894" y="269421"/>
            <a:ext cx="4014107" cy="644979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Bradley Hand ITC" panose="03070402050302030203" pitchFamily="66" charset="0"/>
              </a:rPr>
              <a:t>NON</a:t>
            </a:r>
            <a:r>
              <a:rPr lang="en-US" dirty="0">
                <a:latin typeface="Bradley Hand ITC" panose="03070402050302030203" pitchFamily="66" charset="0"/>
              </a:rPr>
              <a:t> </a:t>
            </a:r>
            <a:r>
              <a:rPr lang="en-US" u="sng" dirty="0">
                <a:latin typeface="Bradley Hand ITC" panose="03070402050302030203" pitchFamily="66" charset="0"/>
              </a:rPr>
              <a:t>VERBAL</a:t>
            </a:r>
            <a:r>
              <a:rPr lang="en-US" dirty="0">
                <a:latin typeface="Bradley Hand ITC" panose="03070402050302030203" pitchFamily="66" charset="0"/>
              </a:rPr>
              <a:t> </a:t>
            </a:r>
            <a:r>
              <a:rPr lang="en-US" u="sng" dirty="0">
                <a:latin typeface="Bradley Hand ITC" panose="03070402050302030203" pitchFamily="66" charset="0"/>
              </a:rPr>
              <a:t>COMMUNICATION</a:t>
            </a:r>
            <a:r>
              <a:rPr lang="en-US" dirty="0">
                <a:latin typeface="Bradley Hand ITC" panose="03070402050302030203" pitchFamily="66" charset="0"/>
              </a:rPr>
              <a:t> :</a:t>
            </a:r>
            <a:endParaRPr lang="en-IN" dirty="0">
              <a:latin typeface="Bradley Hand ITC" panose="03070402050302030203" pitchFamily="66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38236-1631-4777-BD8C-AFA6294B4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0871" y="914399"/>
            <a:ext cx="4131130" cy="573132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NON VERBAL COMMUNICATION IS A COMPLETE PACKAGE OF EXPRESSIONS 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HAND AND EYE MOMENTS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FACIAL EXPRESSIONS.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POSTURES.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GESTURES.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TOUCH.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          ETC…………………</a:t>
            </a:r>
            <a:endParaRPr lang="en-IN" dirty="0"/>
          </a:p>
        </p:txBody>
      </p:sp>
      <p:pic>
        <p:nvPicPr>
          <p:cNvPr id="4102" name="Picture 6" descr="Wordless Communication – appliedalliance">
            <a:extLst>
              <a:ext uri="{FF2B5EF4-FFF2-40B4-BE49-F238E27FC236}">
                <a16:creationId xmlns:a16="http://schemas.microsoft.com/office/drawing/2014/main" id="{37BE3853-EE6F-40AE-AC64-14444C72120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4" b="10404"/>
          <a:stretch>
            <a:fillRect/>
          </a:stretch>
        </p:blipFill>
        <p:spPr bwMode="auto">
          <a:xfrm>
            <a:off x="4572001" y="591910"/>
            <a:ext cx="7062105" cy="520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427588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961D-78EA-4289-90EF-A88A597B1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16380"/>
            <a:ext cx="10774136" cy="155937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BankGothic Md BT" panose="020B0807020203060204" pitchFamily="34" charset="0"/>
              </a:rPr>
              <a:t>LANGUAGE SKILLS</a:t>
            </a:r>
            <a:endParaRPr lang="en-IN" dirty="0">
              <a:latin typeface="BankGothic Md BT" panose="020B0807020203060204" pitchFamily="34" charset="0"/>
            </a:endParaRPr>
          </a:p>
        </p:txBody>
      </p:sp>
      <p:pic>
        <p:nvPicPr>
          <p:cNvPr id="6152" name="Picture 8" descr="Easy Ways To Improve Oral Language Skills In Tamil">
            <a:extLst>
              <a:ext uri="{FF2B5EF4-FFF2-40B4-BE49-F238E27FC236}">
                <a16:creationId xmlns:a16="http://schemas.microsoft.com/office/drawing/2014/main" id="{6DB02082-02BC-4B38-9A55-5334E987C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75758"/>
            <a:ext cx="48768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277061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B933-42A0-4F0C-AC0B-4A378A735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53143"/>
            <a:ext cx="3821113" cy="775607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Bradley Hand ITC" panose="03070402050302030203" pitchFamily="66" charset="0"/>
              </a:rPr>
              <a:t>LANGUAGE</a:t>
            </a:r>
            <a:r>
              <a:rPr lang="en-US" dirty="0">
                <a:latin typeface="Bradley Hand ITC" panose="03070402050302030203" pitchFamily="66" charset="0"/>
              </a:rPr>
              <a:t> </a:t>
            </a:r>
            <a:r>
              <a:rPr lang="en-US" u="sng" dirty="0">
                <a:latin typeface="Bradley Hand ITC" panose="03070402050302030203" pitchFamily="66" charset="0"/>
              </a:rPr>
              <a:t>SKILLS:</a:t>
            </a:r>
            <a:endParaRPr lang="en-IN" u="sng" dirty="0">
              <a:latin typeface="Bradley Hand ITC" panose="03070402050302030203" pitchFamily="66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73E62-795E-42D9-9507-394A0C983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1681843"/>
            <a:ext cx="3821113" cy="4947557"/>
          </a:xfrm>
        </p:spPr>
        <p:txBody>
          <a:bodyPr/>
          <a:lstStyle/>
          <a:p>
            <a:r>
              <a:rPr lang="en-US" dirty="0"/>
              <a:t>LANGUAGE SKILLS IS BASICALLY OF FOUR TYPES 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LISTENING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SPEAKING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READING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WRITING :</a:t>
            </a:r>
          </a:p>
          <a:p>
            <a:r>
              <a:rPr lang="en-US" dirty="0"/>
              <a:t>            </a:t>
            </a:r>
            <a:endParaRPr lang="en-IN" dirty="0"/>
          </a:p>
        </p:txBody>
      </p:sp>
      <p:pic>
        <p:nvPicPr>
          <p:cNvPr id="7174" name="Picture 6" descr="Eye Level Korean Program">
            <a:extLst>
              <a:ext uri="{FF2B5EF4-FFF2-40B4-BE49-F238E27FC236}">
                <a16:creationId xmlns:a16="http://schemas.microsoft.com/office/drawing/2014/main" id="{8D6035FF-C80E-4330-8B35-F1BE9DD518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568" y="1049110"/>
            <a:ext cx="4338187" cy="431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11576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F60F-3711-4745-8023-F02A2F65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68" y="1257300"/>
            <a:ext cx="11019064" cy="1828800"/>
          </a:xfrm>
        </p:spPr>
        <p:txBody>
          <a:bodyPr>
            <a:normAutofit fontScale="90000"/>
          </a:bodyPr>
          <a:lstStyle/>
          <a:p>
            <a:pPr algn="ctr">
              <a:lnSpc>
                <a:spcPct val="300000"/>
              </a:lnSpc>
            </a:pPr>
            <a:r>
              <a:rPr lang="en-US" sz="7200" dirty="0">
                <a:latin typeface="BankGothic Md BT" panose="020B0807020203060204" pitchFamily="34" charset="0"/>
              </a:rPr>
              <a:t>THANK YOU!</a:t>
            </a:r>
            <a:br>
              <a:rPr lang="en-US" sz="7200" dirty="0">
                <a:latin typeface="BankGothic Md BT" panose="020B0807020203060204" pitchFamily="34" charset="0"/>
              </a:rPr>
            </a:br>
            <a:r>
              <a:rPr lang="en-US" sz="7200" dirty="0">
                <a:latin typeface="BankGothic Md BT" panose="020B0807020203060204" pitchFamily="34" charset="0"/>
              </a:rPr>
              <a:t>                 - </a:t>
            </a:r>
            <a:r>
              <a:rPr lang="en-US" dirty="0">
                <a:latin typeface="Bradley Hand ITC" panose="03070402050302030203" pitchFamily="66" charset="0"/>
              </a:rPr>
              <a:t>KEVIN .M</a:t>
            </a:r>
            <a:r>
              <a:rPr lang="en-US" sz="7200" dirty="0">
                <a:latin typeface="BankGothic Md BT" panose="020B0807020203060204" pitchFamily="34" charset="0"/>
              </a:rPr>
              <a:t> </a:t>
            </a:r>
            <a:endParaRPr lang="en-IN" sz="7200" dirty="0">
              <a:latin typeface="BankGothic Md BT" panose="020B0807020203060204" pitchFamily="34" charset="0"/>
            </a:endParaRPr>
          </a:p>
        </p:txBody>
      </p:sp>
      <p:sp>
        <p:nvSpPr>
          <p:cNvPr id="5" name="Heart 4">
            <a:extLst>
              <a:ext uri="{FF2B5EF4-FFF2-40B4-BE49-F238E27FC236}">
                <a16:creationId xmlns:a16="http://schemas.microsoft.com/office/drawing/2014/main" id="{4DBA49EB-7E0A-4BCB-B754-3A901E759C1A}"/>
              </a:ext>
            </a:extLst>
          </p:cNvPr>
          <p:cNvSpPr/>
          <p:nvPr/>
        </p:nvSpPr>
        <p:spPr>
          <a:xfrm>
            <a:off x="4932588" y="857249"/>
            <a:ext cx="2196193" cy="1926771"/>
          </a:xfrm>
          <a:prstGeom prst="hear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913744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412B24"/>
      </a:dk2>
      <a:lt2>
        <a:srgbClr val="E7E2E8"/>
      </a:lt2>
      <a:accent1>
        <a:srgbClr val="3AB929"/>
      </a:accent1>
      <a:accent2>
        <a:srgbClr val="6DB21B"/>
      </a:accent2>
      <a:accent3>
        <a:srgbClr val="A3A825"/>
      </a:accent3>
      <a:accent4>
        <a:srgbClr val="CD8C1F"/>
      </a:accent4>
      <a:accent5>
        <a:srgbClr val="DF5531"/>
      </a:accent5>
      <a:accent6>
        <a:srgbClr val="CD1F43"/>
      </a:accent6>
      <a:hlink>
        <a:srgbClr val="BD6C3C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C0064C073E9479F6BB9E9A7DD97D0" ma:contentTypeVersion="7" ma:contentTypeDescription="Create a new document." ma:contentTypeScope="" ma:versionID="b7df9f81ce5664d8a147af2ed417116e">
  <xsd:schema xmlns:xsd="http://www.w3.org/2001/XMLSchema" xmlns:xs="http://www.w3.org/2001/XMLSchema" xmlns:p="http://schemas.microsoft.com/office/2006/metadata/properties" xmlns:ns2="55175d81-bfcc-4e20-b7a7-7b462a4db073" targetNamespace="http://schemas.microsoft.com/office/2006/metadata/properties" ma:root="true" ma:fieldsID="007b36324e81b2c6fed2d0b4d0499ef5" ns2:_="">
    <xsd:import namespace="55175d81-bfcc-4e20-b7a7-7b462a4db0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175d81-bfcc-4e20-b7a7-7b462a4db0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4FA925-941A-4110-8E49-A2E0A805EAF2}"/>
</file>

<file path=customXml/itemProps2.xml><?xml version="1.0" encoding="utf-8"?>
<ds:datastoreItem xmlns:ds="http://schemas.openxmlformats.org/officeDocument/2006/customXml" ds:itemID="{A3F67239-2268-47FC-9151-EE3AFCA1DBE7}"/>
</file>

<file path=customXml/itemProps3.xml><?xml version="1.0" encoding="utf-8"?>
<ds:datastoreItem xmlns:ds="http://schemas.openxmlformats.org/officeDocument/2006/customXml" ds:itemID="{19FFF5DB-0044-40A7-A07B-B02632F040D3}"/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177</TotalTime>
  <Words>190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Algerian</vt:lpstr>
      <vt:lpstr>AMGDT</vt:lpstr>
      <vt:lpstr>Arial</vt:lpstr>
      <vt:lpstr>Arial Narrow</vt:lpstr>
      <vt:lpstr>Arial Nova Cond</vt:lpstr>
      <vt:lpstr>BankGothic Md BT</vt:lpstr>
      <vt:lpstr>Bradley Hand ITC</vt:lpstr>
      <vt:lpstr>Chiller</vt:lpstr>
      <vt:lpstr>Impact</vt:lpstr>
      <vt:lpstr>Wingdings</vt:lpstr>
      <vt:lpstr>TornVTI</vt:lpstr>
      <vt:lpstr>WELCOME TO MY PRESENTATION.</vt:lpstr>
      <vt:lpstr>COMMUNICATIN AND LANGUAGE</vt:lpstr>
      <vt:lpstr>VERBAL AND NON VERBAL COMMUNICATION:</vt:lpstr>
      <vt:lpstr>VERBAL COMMUNICATION :</vt:lpstr>
      <vt:lpstr>NON VERBAL COMMUNICATION :</vt:lpstr>
      <vt:lpstr>LANGUAGE SKILLS</vt:lpstr>
      <vt:lpstr>LANGUAGE SKILLS:</vt:lpstr>
      <vt:lpstr>THANK YOU!                  - KEVIN .M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PRESENTATION.</dc:title>
  <dc:creator>Kevin</dc:creator>
  <cp:lastModifiedBy>Kevin</cp:lastModifiedBy>
  <cp:revision>17</cp:revision>
  <dcterms:created xsi:type="dcterms:W3CDTF">2020-10-16T12:53:27Z</dcterms:created>
  <dcterms:modified xsi:type="dcterms:W3CDTF">2020-10-16T15:51:37Z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0x0101007D2C0064C073E9479F6BB9E9A7DD97D0</vt:lpwstr>
  </property>
</Properties>
</file>