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52600"/>
            <a:ext cx="6172200" cy="18943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Introduction to Communication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267200"/>
            <a:ext cx="6172200" cy="137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25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Channels of Communication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Downward Communication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5200" y="2334490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Branch Manager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6199909" y="3595255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Operation Manager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3505200" y="3595255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Finance Manager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533400" y="3595255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Marketing Manager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6172200" y="5098472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Officer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05200" y="5101936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Cashier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533400" y="5105400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B.D.O</a:t>
            </a:r>
            <a:endParaRPr lang="en-IN" b="1" dirty="0"/>
          </a:p>
        </p:txBody>
      </p:sp>
      <p:sp>
        <p:nvSpPr>
          <p:cNvPr id="11" name="Right Arrow 10"/>
          <p:cNvSpPr/>
          <p:nvPr/>
        </p:nvSpPr>
        <p:spPr>
          <a:xfrm rot="9505125">
            <a:off x="2045443" y="3017736"/>
            <a:ext cx="1395514" cy="329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rot="5400000">
            <a:off x="7057159" y="4729597"/>
            <a:ext cx="495300" cy="256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5582085">
            <a:off x="4355523" y="4736524"/>
            <a:ext cx="495300" cy="242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5400000">
            <a:off x="1390649" y="4726131"/>
            <a:ext cx="495300" cy="256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1101906">
            <a:off x="5806600" y="3035582"/>
            <a:ext cx="1270342" cy="3019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11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Channels of Communication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Horizontal Communication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5200" y="2334490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Branch Manager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6199909" y="3595255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Operation Manager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3505200" y="3595255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Finance Manager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533400" y="3595255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Marketing Manager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6172200" y="5098472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Officer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05200" y="5101936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Cashier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533400" y="5105400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B.D.O</a:t>
            </a:r>
            <a:endParaRPr lang="en-IN" b="1" dirty="0"/>
          </a:p>
        </p:txBody>
      </p:sp>
      <p:sp>
        <p:nvSpPr>
          <p:cNvPr id="16" name="Left-Right Arrow 15"/>
          <p:cNvSpPr/>
          <p:nvPr/>
        </p:nvSpPr>
        <p:spPr>
          <a:xfrm>
            <a:off x="5697681" y="3969397"/>
            <a:ext cx="516083" cy="24231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-Right Arrow 16"/>
          <p:cNvSpPr/>
          <p:nvPr/>
        </p:nvSpPr>
        <p:spPr>
          <a:xfrm>
            <a:off x="2701636" y="3969397"/>
            <a:ext cx="775856" cy="24231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-Right Arrow 17"/>
          <p:cNvSpPr/>
          <p:nvPr/>
        </p:nvSpPr>
        <p:spPr>
          <a:xfrm>
            <a:off x="5701146" y="5458968"/>
            <a:ext cx="457200" cy="22479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-Right Arrow 18"/>
          <p:cNvSpPr/>
          <p:nvPr/>
        </p:nvSpPr>
        <p:spPr>
          <a:xfrm>
            <a:off x="2743200" y="5479542"/>
            <a:ext cx="775856" cy="24231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4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Channels of Communication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Diagonal Communication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220691" y="1440875"/>
            <a:ext cx="1537855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Management Company 2</a:t>
            </a:r>
            <a:endParaRPr lang="en-IN" sz="1400" b="1" dirty="0"/>
          </a:p>
        </p:txBody>
      </p:sp>
      <p:sp>
        <p:nvSpPr>
          <p:cNvPr id="16" name="Left-Right Arrow 15"/>
          <p:cNvSpPr/>
          <p:nvPr/>
        </p:nvSpPr>
        <p:spPr>
          <a:xfrm rot="2434557">
            <a:off x="3991861" y="3631760"/>
            <a:ext cx="2737063" cy="14352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-Right Arrow 16"/>
          <p:cNvSpPr/>
          <p:nvPr/>
        </p:nvSpPr>
        <p:spPr>
          <a:xfrm rot="16200000" flipV="1">
            <a:off x="3476970" y="3085750"/>
            <a:ext cx="524056" cy="20788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-Right Arrow 17"/>
          <p:cNvSpPr/>
          <p:nvPr/>
        </p:nvSpPr>
        <p:spPr>
          <a:xfrm>
            <a:off x="1863434" y="3609352"/>
            <a:ext cx="1170712" cy="22479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-Right Arrow 18"/>
          <p:cNvSpPr/>
          <p:nvPr/>
        </p:nvSpPr>
        <p:spPr>
          <a:xfrm rot="20873665">
            <a:off x="4193106" y="1940240"/>
            <a:ext cx="1982779" cy="19787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-Right Arrow 14"/>
          <p:cNvSpPr/>
          <p:nvPr/>
        </p:nvSpPr>
        <p:spPr>
          <a:xfrm>
            <a:off x="3089563" y="1564700"/>
            <a:ext cx="3124201" cy="24765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551708" y="1440875"/>
            <a:ext cx="1537855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Management Company 1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277086" y="3468971"/>
            <a:ext cx="1537855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Team Leader</a:t>
            </a:r>
            <a:endParaRPr lang="en-IN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070453" y="3451723"/>
            <a:ext cx="1337088" cy="490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Team Leader</a:t>
            </a:r>
            <a:endParaRPr lang="en-IN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6220691" y="3474097"/>
            <a:ext cx="1537855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Team Leader</a:t>
            </a:r>
            <a:endParaRPr lang="en-IN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4849091" y="2361345"/>
            <a:ext cx="137160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Financial Department</a:t>
            </a:r>
            <a:endParaRPr lang="en-IN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6353174" y="2348353"/>
            <a:ext cx="1272887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Production</a:t>
            </a:r>
            <a:endParaRPr lang="en-IN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677149" y="2361345"/>
            <a:ext cx="1409702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Technical Department</a:t>
            </a:r>
            <a:endParaRPr lang="en-IN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183570" y="2374338"/>
            <a:ext cx="1454729" cy="469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Financial Management</a:t>
            </a:r>
            <a:endParaRPr lang="en-IN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1684191" y="2374338"/>
            <a:ext cx="1272887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Production</a:t>
            </a:r>
            <a:endParaRPr lang="en-IN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3034146" y="2374338"/>
            <a:ext cx="1409702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Technical Department</a:t>
            </a:r>
            <a:endParaRPr lang="en-IN" sz="1400" b="1" dirty="0"/>
          </a:p>
        </p:txBody>
      </p:sp>
      <p:sp>
        <p:nvSpPr>
          <p:cNvPr id="32" name="Left-Right Arrow 31"/>
          <p:cNvSpPr/>
          <p:nvPr/>
        </p:nvSpPr>
        <p:spPr>
          <a:xfrm rot="19588283">
            <a:off x="1220493" y="3108753"/>
            <a:ext cx="958871" cy="15276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353174" y="4572000"/>
            <a:ext cx="1272887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Employee n</a:t>
            </a:r>
            <a:endParaRPr lang="en-IN" sz="1400" b="1" dirty="0"/>
          </a:p>
        </p:txBody>
      </p:sp>
      <p:sp>
        <p:nvSpPr>
          <p:cNvPr id="34" name="Left-Right Arrow 33"/>
          <p:cNvSpPr/>
          <p:nvPr/>
        </p:nvSpPr>
        <p:spPr>
          <a:xfrm rot="717722">
            <a:off x="4467488" y="4554750"/>
            <a:ext cx="1889443" cy="16168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Left-Right Arrow 34"/>
          <p:cNvSpPr/>
          <p:nvPr/>
        </p:nvSpPr>
        <p:spPr>
          <a:xfrm>
            <a:off x="4393687" y="3591128"/>
            <a:ext cx="1827004" cy="22479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-Right Arrow 35"/>
          <p:cNvSpPr/>
          <p:nvPr/>
        </p:nvSpPr>
        <p:spPr>
          <a:xfrm>
            <a:off x="1699928" y="6166831"/>
            <a:ext cx="1389635" cy="22479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3106760" y="4217081"/>
            <a:ext cx="1337088" cy="490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Employee 1</a:t>
            </a:r>
            <a:endParaRPr lang="en-IN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3089563" y="4947841"/>
            <a:ext cx="1337088" cy="490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Employee 2</a:t>
            </a:r>
            <a:endParaRPr lang="en-IN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347103" y="4947841"/>
            <a:ext cx="1337088" cy="490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Employee 2</a:t>
            </a:r>
            <a:endParaRPr lang="en-IN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347103" y="4217081"/>
            <a:ext cx="1337088" cy="490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Employee 1</a:t>
            </a:r>
            <a:endParaRPr lang="en-IN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106760" y="6039508"/>
            <a:ext cx="1337088" cy="490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Employee n</a:t>
            </a:r>
            <a:endParaRPr lang="en-IN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347103" y="6039508"/>
            <a:ext cx="1337088" cy="490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Employee n</a:t>
            </a:r>
            <a:endParaRPr lang="en-IN" sz="1400" b="1" dirty="0"/>
          </a:p>
        </p:txBody>
      </p:sp>
      <p:cxnSp>
        <p:nvCxnSpPr>
          <p:cNvPr id="12" name="Straight Connector 11"/>
          <p:cNvCxnSpPr>
            <a:endCxn id="30" idx="0"/>
          </p:cNvCxnSpPr>
          <p:nvPr/>
        </p:nvCxnSpPr>
        <p:spPr>
          <a:xfrm>
            <a:off x="2320634" y="1936175"/>
            <a:ext cx="1" cy="438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89616" y="1923182"/>
            <a:ext cx="1" cy="438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0934" y="2142263"/>
            <a:ext cx="28280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534891" y="2142263"/>
            <a:ext cx="28280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9" idx="0"/>
          </p:cNvCxnSpPr>
          <p:nvPr/>
        </p:nvCxnSpPr>
        <p:spPr>
          <a:xfrm>
            <a:off x="910934" y="2155256"/>
            <a:ext cx="1" cy="219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2064" y="2116098"/>
            <a:ext cx="1" cy="219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34890" y="2116098"/>
            <a:ext cx="1" cy="219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362953" y="2116098"/>
            <a:ext cx="1" cy="219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1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Barriers of communication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071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Language Barriers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Improper </a:t>
            </a:r>
            <a:r>
              <a:rPr lang="en-US" sz="2800" dirty="0" err="1" smtClean="0"/>
              <a:t>Messag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Confusion resulting from Homophones &amp; Spelling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Wrong translation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Bombastic language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Incorrect accent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60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Barriers of communication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0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Personal Barriers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Assumption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Physical inconvenience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Passive listening (Lack of attention)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Individual perception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Lack of Confidence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Improper time management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Fear of superiors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28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Barriers of communication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0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Organizational Barriers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Strict seniors / boss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Status problem / ego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One way communication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Rigid rules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Job pressure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Poor working environment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64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Barriers of communication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0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How to overcome these Barriers?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Be clear and precise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Let the sentences be short and simple with easy words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Speak at a normal pace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Improve concentration and active listening skills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Plan your schedule and act accordingly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Avoid being egoistic and give way for suggestions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Know your audience / listener.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Appreciate feedback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62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Varieties involved in oral communication</a:t>
            </a:r>
            <a:endParaRPr lang="en-IN" sz="40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43054"/>
            <a:ext cx="6934200" cy="3798934"/>
          </a:xfrm>
        </p:spPr>
      </p:pic>
    </p:spTree>
    <p:extLst>
      <p:ext uri="{BB962C8B-B14F-4D97-AF65-F5344CB8AC3E}">
        <p14:creationId xmlns:p14="http://schemas.microsoft.com/office/powerpoint/2010/main" val="7281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278310"/>
            <a:ext cx="8686800" cy="102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Types of communication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Verbal</a:t>
            </a:r>
          </a:p>
          <a:p>
            <a:r>
              <a:rPr lang="en-US" dirty="0" smtClean="0"/>
              <a:t>A dialogue is a reciprocal conversation between two or more entities under which the oral and written communication take place.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Non Verbal Communication</a:t>
            </a:r>
          </a:p>
          <a:p>
            <a:pPr marL="0" indent="0">
              <a:buNone/>
            </a:pPr>
            <a:r>
              <a:rPr lang="en-US" dirty="0" smtClean="0"/>
              <a:t>Sending and receiving wordless messages.</a:t>
            </a:r>
          </a:p>
          <a:p>
            <a:pPr marL="0" indent="0">
              <a:buNone/>
            </a:pPr>
            <a:r>
              <a:rPr lang="en-US" dirty="0" smtClean="0"/>
              <a:t>Gesture, Body language or Posture</a:t>
            </a:r>
          </a:p>
          <a:p>
            <a:pPr marL="0" indent="0">
              <a:buNone/>
            </a:pPr>
            <a:r>
              <a:rPr lang="en-US" dirty="0" smtClean="0"/>
              <a:t>Facial expression or eye contact</a:t>
            </a:r>
          </a:p>
          <a:p>
            <a:pPr marL="0" indent="0">
              <a:buNone/>
            </a:pPr>
            <a:r>
              <a:rPr lang="en-US" dirty="0" smtClean="0"/>
              <a:t>Pictures, drawing, charts, signs, symbols, sound and visual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37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Channels of Communication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Upward Communication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5200" y="2334490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Branch Manager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6199909" y="3595255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Operation Manager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3505200" y="3595255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Finance Manager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533400" y="3595255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Marketing Manager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6172200" y="5098472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Officer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05200" y="5101936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Cashier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533400" y="5105400"/>
            <a:ext cx="2209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B.D.O</a:t>
            </a:r>
            <a:endParaRPr lang="en-IN" b="1" dirty="0"/>
          </a:p>
        </p:txBody>
      </p:sp>
      <p:sp>
        <p:nvSpPr>
          <p:cNvPr id="11" name="Right Arrow 10"/>
          <p:cNvSpPr/>
          <p:nvPr/>
        </p:nvSpPr>
        <p:spPr>
          <a:xfrm rot="20474339">
            <a:off x="2045443" y="3017736"/>
            <a:ext cx="1395514" cy="329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rot="16200000">
            <a:off x="7057159" y="4729597"/>
            <a:ext cx="495300" cy="256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16200000">
            <a:off x="4355523" y="4736524"/>
            <a:ext cx="495300" cy="242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16200000">
            <a:off x="1390649" y="4726131"/>
            <a:ext cx="495300" cy="256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11923239">
            <a:off x="5806600" y="3035582"/>
            <a:ext cx="1270342" cy="3019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01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</TotalTime>
  <Words>282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Introduction to Communication</vt:lpstr>
      <vt:lpstr>Barriers of communication</vt:lpstr>
      <vt:lpstr>Barriers of communication</vt:lpstr>
      <vt:lpstr>Barriers of communication</vt:lpstr>
      <vt:lpstr>Barriers of communication</vt:lpstr>
      <vt:lpstr>Varieties involved in oral communication</vt:lpstr>
      <vt:lpstr>Process of communication</vt:lpstr>
      <vt:lpstr>Types of communication</vt:lpstr>
      <vt:lpstr>Channels of Communication</vt:lpstr>
      <vt:lpstr>Channels of Communication</vt:lpstr>
      <vt:lpstr>Channels of Communication</vt:lpstr>
      <vt:lpstr>Channels of Communication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Communication</dc:title>
  <dc:creator>Prem</dc:creator>
  <cp:lastModifiedBy>Prem</cp:lastModifiedBy>
  <cp:revision>10</cp:revision>
  <dcterms:created xsi:type="dcterms:W3CDTF">2006-08-16T00:00:00Z</dcterms:created>
  <dcterms:modified xsi:type="dcterms:W3CDTF">2020-10-13T01:12:12Z</dcterms:modified>
</cp:coreProperties>
</file>