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 skills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1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Communication, at its simplest, is the act of transferring information from one place to another</a:t>
            </a:r>
            <a:r>
              <a:rPr lang="en-US" dirty="0" smtClean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vocally (using voice), </a:t>
            </a:r>
            <a:endParaRPr lang="en-US" dirty="0" smtClean="0"/>
          </a:p>
          <a:p>
            <a:r>
              <a:rPr lang="en-US" dirty="0" smtClean="0"/>
              <a:t>written </a:t>
            </a:r>
            <a:r>
              <a:rPr lang="en-US" dirty="0"/>
              <a:t>(using printed or digital media such as books, magazines, websites or emails), </a:t>
            </a:r>
            <a:endParaRPr lang="en-US" dirty="0" smtClean="0"/>
          </a:p>
          <a:p>
            <a:r>
              <a:rPr lang="en-US" dirty="0" smtClean="0"/>
              <a:t>visually </a:t>
            </a:r>
            <a:r>
              <a:rPr lang="en-US" dirty="0"/>
              <a:t>(using logos, maps, charts or graphs) or non-verbally (using body language, </a:t>
            </a:r>
            <a:endParaRPr lang="en-US" dirty="0" smtClean="0"/>
          </a:p>
          <a:p>
            <a:r>
              <a:rPr lang="en-US" dirty="0" smtClean="0"/>
              <a:t>gestures </a:t>
            </a:r>
            <a:r>
              <a:rPr lang="en-US" dirty="0"/>
              <a:t>and the tone and pitch of voice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9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communication skills </a:t>
            </a:r>
            <a:endParaRPr lang="en-US" dirty="0"/>
          </a:p>
          <a:p>
            <a:r>
              <a:rPr lang="en-US" dirty="0" smtClean="0"/>
              <a:t> professional </a:t>
            </a:r>
            <a:r>
              <a:rPr lang="en-US" dirty="0"/>
              <a:t>life to social gatherings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looking for a promotion with your current employer, </a:t>
            </a:r>
            <a:r>
              <a:rPr lang="en-US" dirty="0" smtClean="0"/>
              <a:t>need </a:t>
            </a:r>
            <a:r>
              <a:rPr lang="en-US" dirty="0"/>
              <a:t>to demonstrate good communication skills.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personal life, good communication skills </a:t>
            </a:r>
            <a:r>
              <a:rPr lang="en-US" dirty="0" smtClean="0"/>
              <a:t>helps </a:t>
            </a:r>
            <a:r>
              <a:rPr lang="en-US" dirty="0"/>
              <a:t>you to understand others, and to be understood.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6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skills can also ensure that you are able to manage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interactions </a:t>
            </a:r>
            <a:r>
              <a:rPr lang="en-US" dirty="0"/>
              <a:t>with businesses and </a:t>
            </a:r>
            <a:r>
              <a:rPr lang="en-US" dirty="0" smtClean="0"/>
              <a:t>organizations.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</a:p>
          <a:p>
            <a:r>
              <a:rPr lang="en-US" dirty="0" smtClean="0"/>
              <a:t>Communication </a:t>
            </a:r>
            <a:r>
              <a:rPr lang="en-US" dirty="0"/>
              <a:t>is not the same as broadcasting, or simply sending out </a:t>
            </a:r>
            <a:r>
              <a:rPr lang="en-US" dirty="0" smtClean="0"/>
              <a:t>      information</a:t>
            </a:r>
            <a:r>
              <a:rPr lang="en-US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It’s a two way process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both speaking and listening.</a:t>
            </a:r>
          </a:p>
          <a:p>
            <a:r>
              <a:rPr lang="en-US" dirty="0"/>
              <a:t>People who are active listeners are well-regarded by their co-workers because of the attention and respect they offer </a:t>
            </a:r>
            <a:r>
              <a:rPr lang="en-US" dirty="0" smtClean="0"/>
              <a:t>others.</a:t>
            </a:r>
          </a:p>
          <a:p>
            <a:r>
              <a:rPr lang="en-US" dirty="0"/>
              <a:t>active listener by focusing on the speaker, avoiding distractions like cell phones, laptops or other projects and by preparing questions, comments or ideas to thoughtfully respond</a:t>
            </a:r>
            <a:r>
              <a:rPr lang="en-US" dirty="0" smtClean="0"/>
              <a:t>.</a:t>
            </a:r>
          </a:p>
          <a:p>
            <a:r>
              <a:rPr lang="en-US" dirty="0"/>
              <a:t>Good communication skills are essential to allow others and yourself to understand information more accurately and quickly.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6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poor communication skills lead to frequent misunderstanding and </a:t>
            </a:r>
            <a:r>
              <a:rPr lang="en-US" dirty="0" smtClean="0"/>
              <a:t>frustration</a:t>
            </a:r>
          </a:p>
          <a:p>
            <a:endParaRPr lang="en-US" dirty="0"/>
          </a:p>
          <a:p>
            <a:r>
              <a:rPr lang="en-US" b="1" dirty="0"/>
              <a:t>Listening</a:t>
            </a:r>
          </a:p>
          <a:p>
            <a:endParaRPr lang="en-US" dirty="0" smtClean="0"/>
          </a:p>
          <a:p>
            <a:r>
              <a:rPr lang="en-US" b="1" dirty="0"/>
              <a:t>Body language</a:t>
            </a:r>
          </a:p>
          <a:p>
            <a:endParaRPr lang="en-US" dirty="0" smtClean="0"/>
          </a:p>
          <a:p>
            <a:r>
              <a:rPr lang="en-US" b="1" dirty="0"/>
              <a:t>Confidence</a:t>
            </a:r>
          </a:p>
          <a:p>
            <a:endParaRPr lang="en-US" dirty="0" smtClean="0"/>
          </a:p>
          <a:p>
            <a:r>
              <a:rPr lang="en-US" b="1" dirty="0"/>
              <a:t>Open-mindedness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9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Using the correct medium</a:t>
            </a:r>
          </a:p>
          <a:p>
            <a:endParaRPr lang="en-US" dirty="0" smtClean="0"/>
          </a:p>
          <a:p>
            <a:r>
              <a:rPr lang="en-US" dirty="0"/>
              <a:t>To do your job effectively, you have to discuss problems, request information, interact with others, and have good human relations skills – these are all part of having good communication skills. 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023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216</TotalTime>
  <Words>180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Communication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skills</dc:title>
  <dc:creator>gladson</dc:creator>
  <cp:lastModifiedBy>gladson</cp:lastModifiedBy>
  <cp:revision>7</cp:revision>
  <dcterms:created xsi:type="dcterms:W3CDTF">2020-08-19T14:20:22Z</dcterms:created>
  <dcterms:modified xsi:type="dcterms:W3CDTF">2020-08-19T17:56:27Z</dcterms:modified>
</cp:coreProperties>
</file>