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lideshare.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PRECIS WRITING</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INTRODUCTION/DEFINITION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Derived from French word means “</a:t>
            </a:r>
            <a:r>
              <a:rPr lang="en-US" dirty="0" err="1" smtClean="0">
                <a:latin typeface="Times New Roman" pitchFamily="18" charset="0"/>
                <a:cs typeface="Times New Roman" pitchFamily="18" charset="0"/>
              </a:rPr>
              <a:t>precis</a:t>
            </a:r>
            <a:r>
              <a:rPr lang="en-US" dirty="0" smtClean="0">
                <a:latin typeface="Times New Roman" pitchFamily="18" charset="0"/>
                <a:cs typeface="Times New Roman" pitchFamily="18" charset="0"/>
              </a:rPr>
              <a:t>” or “expressed accurately”</a:t>
            </a:r>
          </a:p>
          <a:p>
            <a:r>
              <a:rPr lang="en-US" dirty="0" smtClean="0">
                <a:latin typeface="Times New Roman" pitchFamily="18" charset="0"/>
                <a:cs typeface="Times New Roman" pitchFamily="18" charset="0"/>
              </a:rPr>
              <a:t>Exercise in compression</a:t>
            </a:r>
          </a:p>
          <a:p>
            <a:r>
              <a:rPr lang="en-US" dirty="0" smtClean="0">
                <a:latin typeface="Times New Roman" pitchFamily="18" charset="0"/>
                <a:cs typeface="Times New Roman" pitchFamily="18" charset="0"/>
              </a:rPr>
              <a:t>Gist of a passage expressed in few words</a:t>
            </a:r>
          </a:p>
          <a:p>
            <a:r>
              <a:rPr lang="en-US" dirty="0" smtClean="0">
                <a:latin typeface="Times New Roman" pitchFamily="18" charset="0"/>
                <a:cs typeface="Times New Roman" pitchFamily="18" charset="0"/>
              </a:rPr>
              <a:t>Written in precise manner in own words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make the reader understand the main essence of the paragraph in a shorter format</a:t>
            </a: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DO’S OF PRECIS WRITING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Start with the main idea</a:t>
            </a:r>
          </a:p>
          <a:p>
            <a:r>
              <a:rPr lang="en-US" dirty="0" smtClean="0">
                <a:latin typeface="Times New Roman" pitchFamily="18" charset="0"/>
                <a:cs typeface="Times New Roman" pitchFamily="18" charset="0"/>
              </a:rPr>
              <a:t>Make a suitable environment where all the points can be described and discussed equally</a:t>
            </a:r>
          </a:p>
          <a:p>
            <a:r>
              <a:rPr lang="en-US" dirty="0" smtClean="0">
                <a:latin typeface="Times New Roman" pitchFamily="18" charset="0"/>
                <a:cs typeface="Times New Roman" pitchFamily="18" charset="0"/>
              </a:rPr>
              <a:t>Compress it and make sure to retain the important data, keywords, and the concept</a:t>
            </a:r>
          </a:p>
          <a:p>
            <a:r>
              <a:rPr lang="en-US" dirty="0" smtClean="0">
                <a:latin typeface="Times New Roman" pitchFamily="18" charset="0"/>
                <a:cs typeface="Times New Roman" pitchFamily="18" charset="0"/>
              </a:rPr>
              <a:t>Remove the irrelevant data or sentence</a:t>
            </a:r>
          </a:p>
          <a:p>
            <a:r>
              <a:rPr lang="en-US" dirty="0" smtClean="0">
                <a:latin typeface="Times New Roman" pitchFamily="18" charset="0"/>
                <a:cs typeface="Times New Roman" pitchFamily="18" charset="0"/>
              </a:rPr>
              <a:t>Identify and keep the core idea in </a:t>
            </a:r>
            <a:r>
              <a:rPr lang="en-US" dirty="0" err="1" smtClean="0">
                <a:latin typeface="Times New Roman" pitchFamily="18" charset="0"/>
                <a:cs typeface="Times New Roman" pitchFamily="18" charset="0"/>
              </a:rPr>
              <a:t>precis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History or historical data must be written in past tense</a:t>
            </a:r>
          </a:p>
          <a:p>
            <a:r>
              <a:rPr lang="en-US" dirty="0" smtClean="0">
                <a:latin typeface="Times New Roman" pitchFamily="18" charset="0"/>
                <a:cs typeface="Times New Roman" pitchFamily="18" charset="0"/>
              </a:rPr>
              <a:t>Should be written in indirect speech</a:t>
            </a: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DONT’S OF PRECIS WRITING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Do not form your own opinions, remarks or criticism</a:t>
            </a:r>
          </a:p>
          <a:p>
            <a:r>
              <a:rPr lang="en-US" dirty="0" smtClean="0">
                <a:latin typeface="Times New Roman" pitchFamily="18" charset="0"/>
                <a:cs typeface="Times New Roman" pitchFamily="18" charset="0"/>
              </a:rPr>
              <a:t>Do not insert a question in </a:t>
            </a:r>
            <a:r>
              <a:rPr lang="en-US" dirty="0" err="1" smtClean="0">
                <a:latin typeface="Times New Roman" pitchFamily="18" charset="0"/>
                <a:cs typeface="Times New Roman" pitchFamily="18" charset="0"/>
              </a:rPr>
              <a:t>precis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Avoid using contractions and abbreviations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should be precise and clear</a:t>
            </a:r>
          </a:p>
          <a:p>
            <a:r>
              <a:rPr lang="en-US" sz="2400" dirty="0" smtClean="0">
                <a:latin typeface="Times New Roman" pitchFamily="18" charset="0"/>
                <a:cs typeface="Times New Roman" pitchFamily="18" charset="0"/>
              </a:rPr>
              <a:t>It should be written in your own words</a:t>
            </a:r>
          </a:p>
          <a:p>
            <a:r>
              <a:rPr lang="en-US" sz="2400" dirty="0" smtClean="0">
                <a:latin typeface="Times New Roman" pitchFamily="18" charset="0"/>
                <a:cs typeface="Times New Roman" pitchFamily="18" charset="0"/>
              </a:rPr>
              <a:t>It should be a summary or a miniature version of the original paragraph</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Must be logically connected and should have a good flow of words</a:t>
            </a:r>
          </a:p>
          <a:p>
            <a:r>
              <a:rPr lang="en-US" sz="2400" dirty="0" smtClean="0">
                <a:latin typeface="Times New Roman" pitchFamily="18" charset="0"/>
                <a:cs typeface="Times New Roman" pitchFamily="18" charset="0"/>
              </a:rPr>
              <a:t>It should be coherent and linking words such as and, because, therefore… can be used</a:t>
            </a:r>
          </a:p>
          <a:p>
            <a:r>
              <a:rPr lang="en-US" sz="2400" dirty="0" smtClean="0">
                <a:latin typeface="Times New Roman" pitchFamily="18" charset="0"/>
                <a:cs typeface="Times New Roman" pitchFamily="18" charset="0"/>
              </a:rPr>
              <a:t>Should have an appropriate title and ideas need to be original</a:t>
            </a:r>
          </a:p>
          <a:p>
            <a:r>
              <a:rPr lang="en-US" sz="2400" dirty="0" smtClean="0">
                <a:latin typeface="Times New Roman" pitchFamily="18" charset="0"/>
                <a:cs typeface="Times New Roman" pitchFamily="18" charset="0"/>
              </a:rPr>
              <a:t>The details found in the precise must match with the paragraph</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35414"/>
            <a:ext cx="8229600" cy="4890750"/>
          </a:xfrm>
        </p:spPr>
        <p:txBody>
          <a:bodyPr>
            <a:noAutofit/>
          </a:bodyPr>
          <a:lstStyle/>
          <a:p>
            <a:pPr algn="just">
              <a:buNone/>
            </a:pPr>
            <a:r>
              <a:rPr lang="en-IN" sz="1800" dirty="0" smtClean="0">
                <a:latin typeface="Times New Roman" pitchFamily="18" charset="0"/>
                <a:cs typeface="Times New Roman" pitchFamily="18" charset="0"/>
              </a:rPr>
              <a:t>      Teaching is the noblest of professions. A teacher has a scared duty to perform. It is he on whom rests the responsibility of moulding the character of young children. Apart from developing their intellect, he can inculcate in them qualities of good citizenship, remaining neat and clean, talking decently and sitting properly. These virtues are not easy to be imbibed. Only he who himself leads a life of simplicity, purity and rigid discipline can successfully cultivate these habits in his pupils.</a:t>
            </a:r>
          </a:p>
          <a:p>
            <a:pPr algn="just">
              <a:buNone/>
            </a:pPr>
            <a:r>
              <a:rPr lang="en-IN" sz="1800" dirty="0" smtClean="0">
                <a:latin typeface="Times New Roman" pitchFamily="18" charset="0"/>
                <a:cs typeface="Times New Roman" pitchFamily="18" charset="0"/>
              </a:rPr>
              <a:t>      Besides a teacher always remain young. He may grow old in age, but not in spite. Perpetual contact with budding youths keeps him happy and cheerful. There are moments when domestic worries weigh heavily on his mind, but the delightful company of innocent children makes him overcome his transient moods of despair</a:t>
            </a:r>
            <a:r>
              <a:rPr lang="en-IN" sz="1800" dirty="0" smtClean="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pPr algn="just"/>
            <a:r>
              <a:rPr lang="en-IN" sz="1800" b="1" dirty="0" err="1" smtClean="0">
                <a:latin typeface="Times New Roman" pitchFamily="18" charset="0"/>
                <a:cs typeface="Times New Roman" pitchFamily="18" charset="0"/>
              </a:rPr>
              <a:t>Precis</a:t>
            </a:r>
            <a:r>
              <a:rPr lang="en-IN" sz="1800" b="1"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Summary</a:t>
            </a:r>
          </a:p>
          <a:p>
            <a:pPr algn="just">
              <a:buNone/>
            </a:pPr>
            <a:r>
              <a:rPr lang="en-IN" sz="1800" b="1" dirty="0" smtClean="0">
                <a:latin typeface="Times New Roman" pitchFamily="18" charset="0"/>
                <a:cs typeface="Times New Roman" pitchFamily="18" charset="0"/>
              </a:rPr>
              <a:t>      The Teacher</a:t>
            </a:r>
            <a:endParaRPr lang="en-IN" sz="1800" b="1" dirty="0" smtClean="0">
              <a:latin typeface="Times New Roman" pitchFamily="18" charset="0"/>
              <a:cs typeface="Times New Roman" pitchFamily="18" charset="0"/>
            </a:endParaRPr>
          </a:p>
          <a:p>
            <a:pPr algn="just">
              <a:buNone/>
            </a:pPr>
            <a:r>
              <a:rPr lang="en-IN" sz="1800" b="1" smtClean="0">
                <a:latin typeface="Times New Roman" pitchFamily="18" charset="0"/>
                <a:cs typeface="Times New Roman" pitchFamily="18" charset="0"/>
              </a:rPr>
              <a:t>      </a:t>
            </a:r>
            <a:r>
              <a:rPr lang="en-IN" sz="1800" smtClean="0">
                <a:latin typeface="Times New Roman" pitchFamily="18" charset="0"/>
                <a:cs typeface="Times New Roman" pitchFamily="18" charset="0"/>
              </a:rPr>
              <a:t>Teaching </a:t>
            </a:r>
            <a:r>
              <a:rPr lang="en-IN" sz="1800" dirty="0" smtClean="0">
                <a:latin typeface="Times New Roman" pitchFamily="18" charset="0"/>
                <a:cs typeface="Times New Roman" pitchFamily="18" charset="0"/>
              </a:rPr>
              <a:t>is the noblest profession. A teacher himself leading a simple, pure and disciplined life can mould the character of the young children and make them neat and good mannered citizens. Besides he remains every young forgetting his own domestic worries in the constant company of the young.</a:t>
            </a:r>
          </a:p>
          <a:p>
            <a:pPr algn="just">
              <a:buNone/>
            </a:pP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www.toppr.com</a:t>
            </a:r>
          </a:p>
          <a:p>
            <a:r>
              <a:rPr lang="en-US" dirty="0" smtClean="0">
                <a:latin typeface="Times New Roman" pitchFamily="18" charset="0"/>
                <a:cs typeface="Times New Roman" pitchFamily="18" charset="0"/>
                <a:hlinkClick r:id="rId2"/>
              </a:rPr>
              <a:t>www.slideshare.net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englishwithiftikhar.blogspot.com</a:t>
            </a:r>
          </a:p>
          <a:p>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PRECIS WRITING</vt:lpstr>
      <vt:lpstr>INTRODUCTION/DEFINITION</vt:lpstr>
      <vt:lpstr>OBJECTIVE</vt:lpstr>
      <vt:lpstr>DO’S OF PRECIS WRITING</vt:lpstr>
      <vt:lpstr>DONT’S OF PRECIS WRITING</vt:lpstr>
      <vt:lpstr>RULES</vt:lpstr>
      <vt:lpstr>EXAMPLE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 WRITING</dc:title>
  <cp:lastModifiedBy>DELL</cp:lastModifiedBy>
  <cp:revision>1</cp:revision>
  <dcterms:modified xsi:type="dcterms:W3CDTF">2020-11-10T03:38:32Z</dcterms:modified>
</cp:coreProperties>
</file>