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1148A6-FC60-4889-8E98-741D599B58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4EF8AE-7E5E-4FBB-BF59-CBC1F6998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148A6-FC60-4889-8E98-741D599B58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4EF8AE-7E5E-4FBB-BF59-CBC1F6998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148A6-FC60-4889-8E98-741D599B58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4EF8AE-7E5E-4FBB-BF59-CBC1F6998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148A6-FC60-4889-8E98-741D599B58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4EF8AE-7E5E-4FBB-BF59-CBC1F69980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148A6-FC60-4889-8E98-741D599B58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4EF8AE-7E5E-4FBB-BF59-CBC1F69980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148A6-FC60-4889-8E98-741D599B58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4EF8AE-7E5E-4FBB-BF59-CBC1F69980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148A6-FC60-4889-8E98-741D599B58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4EF8AE-7E5E-4FBB-BF59-CBC1F69980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148A6-FC60-4889-8E98-741D599B58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4EF8AE-7E5E-4FBB-BF59-CBC1F69980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1148A6-FC60-4889-8E98-741D599B58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4EF8AE-7E5E-4FBB-BF59-CBC1F6998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1148A6-FC60-4889-8E98-741D599B58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4EF8AE-7E5E-4FBB-BF59-CBC1F69980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1148A6-FC60-4889-8E98-741D599B58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4EF8AE-7E5E-4FBB-BF59-CBC1F69980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1148A6-FC60-4889-8E98-741D599B5850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F4EF8AE-7E5E-4FBB-BF59-CBC1F69980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Voice and Passive Voice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same rule applies to the Pronouns- I, </a:t>
            </a:r>
            <a:r>
              <a:rPr lang="en-US" dirty="0" smtClean="0"/>
              <a:t>she,</a:t>
            </a:r>
          </a:p>
          <a:p>
            <a:pPr>
              <a:buNone/>
            </a:pPr>
            <a:r>
              <a:rPr lang="en-US" dirty="0" smtClean="0"/>
              <a:t>he</a:t>
            </a:r>
            <a:r>
              <a:rPr lang="en-US" dirty="0" smtClean="0"/>
              <a:t>, they and we are changed to me, her, </a:t>
            </a:r>
            <a:r>
              <a:rPr lang="en-US" dirty="0" smtClean="0"/>
              <a:t>him</a:t>
            </a:r>
          </a:p>
          <a:p>
            <a:pPr>
              <a:buNone/>
            </a:pPr>
            <a:r>
              <a:rPr lang="en-US" dirty="0" smtClean="0"/>
              <a:t>them </a:t>
            </a:r>
            <a:r>
              <a:rPr lang="en-US" dirty="0" smtClean="0"/>
              <a:t>and us respectively, while converting </a:t>
            </a:r>
            <a:r>
              <a:rPr lang="en-US" dirty="0" smtClean="0"/>
              <a:t>to</a:t>
            </a:r>
          </a:p>
          <a:p>
            <a:pPr>
              <a:buNone/>
            </a:pPr>
            <a:r>
              <a:rPr lang="en-US" dirty="0" smtClean="0"/>
              <a:t>Passive </a:t>
            </a:r>
            <a:r>
              <a:rPr lang="en-US" dirty="0" smtClean="0"/>
              <a:t>Voices or the reverse while </a:t>
            </a:r>
            <a:r>
              <a:rPr lang="en-US" dirty="0" smtClean="0"/>
              <a:t>converting</a:t>
            </a:r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smtClean="0"/>
              <a:t>Passive to Active. Active Voices in </a:t>
            </a:r>
            <a:r>
              <a:rPr lang="en-US" dirty="0" smtClean="0"/>
              <a:t>Simple</a:t>
            </a:r>
          </a:p>
          <a:p>
            <a:pPr>
              <a:buNone/>
            </a:pPr>
            <a:r>
              <a:rPr lang="en-US" dirty="0" smtClean="0"/>
              <a:t>Past </a:t>
            </a:r>
            <a:r>
              <a:rPr lang="en-US" dirty="0" smtClean="0"/>
              <a:t>Tense have Past form (second form) of </a:t>
            </a:r>
            <a:r>
              <a:rPr lang="en-US" dirty="0" smtClean="0"/>
              <a:t>the</a:t>
            </a:r>
          </a:p>
          <a:p>
            <a:pPr>
              <a:buNone/>
            </a:pPr>
            <a:r>
              <a:rPr lang="en-US" dirty="0" smtClean="0"/>
              <a:t>verb </a:t>
            </a:r>
            <a:r>
              <a:rPr lang="en-US" dirty="0" smtClean="0"/>
              <a:t>which is changed to Past Participle </a:t>
            </a:r>
            <a:r>
              <a:rPr lang="en-US" dirty="0" smtClean="0"/>
              <a:t>while</a:t>
            </a:r>
          </a:p>
          <a:p>
            <a:pPr>
              <a:buNone/>
            </a:pPr>
            <a:r>
              <a:rPr lang="en-US" dirty="0" smtClean="0"/>
              <a:t>converting </a:t>
            </a:r>
            <a:r>
              <a:rPr lang="en-US" dirty="0" smtClean="0"/>
              <a:t>to Passive Voices. The reverse </a:t>
            </a:r>
            <a:r>
              <a:rPr lang="en-US" dirty="0" smtClean="0"/>
              <a:t>is</a:t>
            </a:r>
          </a:p>
          <a:p>
            <a:pPr>
              <a:buNone/>
            </a:pPr>
            <a:r>
              <a:rPr lang="en-US" dirty="0" smtClean="0"/>
              <a:t>applied </a:t>
            </a:r>
            <a:r>
              <a:rPr lang="en-US" dirty="0" smtClean="0"/>
              <a:t>while converting from Passive Voice </a:t>
            </a:r>
            <a:r>
              <a:rPr lang="en-US" dirty="0" smtClean="0"/>
              <a:t>to</a:t>
            </a:r>
          </a:p>
          <a:p>
            <a:pPr>
              <a:buNone/>
            </a:pPr>
            <a:r>
              <a:rPr lang="en-US" dirty="0" smtClean="0"/>
              <a:t>Active </a:t>
            </a:r>
            <a:r>
              <a:rPr lang="en-US" dirty="0" smtClean="0"/>
              <a:t>Voice.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Simple Past Tense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42921"/>
          <a:ext cx="8229600" cy="533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52066">
                <a:tc>
                  <a:txBody>
                    <a:bodyPr/>
                    <a:lstStyle/>
                    <a:p>
                      <a:r>
                        <a:rPr lang="en-US" dirty="0" smtClean="0"/>
                        <a:t>Active Voice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Passive Voice</a:t>
                      </a:r>
                      <a:endParaRPr lang="en-US" dirty="0"/>
                    </a:p>
                  </a:txBody>
                  <a:tcPr/>
                </a:tc>
              </a:tr>
              <a:tr h="9440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I ate a burger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A burger was eaten by me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9440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They built a house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A house was built by them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9440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They bought two cats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Two cats were bought  by them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9440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She wrote two letters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Two letters were written by her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9440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I decorated the stage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 stage was decorated by me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The same rule applies to the Pronouns- I, </a:t>
            </a:r>
            <a:r>
              <a:rPr lang="en-US" dirty="0" smtClean="0"/>
              <a:t>she,</a:t>
            </a:r>
          </a:p>
          <a:p>
            <a:pPr algn="just">
              <a:buNone/>
            </a:pPr>
            <a:r>
              <a:rPr lang="en-US" dirty="0" smtClean="0"/>
              <a:t>he</a:t>
            </a:r>
            <a:r>
              <a:rPr lang="en-US" dirty="0" smtClean="0"/>
              <a:t>, they and we are changed to me, her, </a:t>
            </a:r>
            <a:r>
              <a:rPr lang="en-US" dirty="0" smtClean="0"/>
              <a:t>him</a:t>
            </a:r>
          </a:p>
          <a:p>
            <a:pPr algn="just">
              <a:buNone/>
            </a:pPr>
            <a:r>
              <a:rPr lang="en-US" dirty="0" smtClean="0"/>
              <a:t>them </a:t>
            </a:r>
            <a:r>
              <a:rPr lang="en-US" dirty="0" smtClean="0"/>
              <a:t>and us respectively, while converting </a:t>
            </a:r>
            <a:r>
              <a:rPr lang="en-US" dirty="0" smtClean="0"/>
              <a:t>to</a:t>
            </a:r>
          </a:p>
          <a:p>
            <a:pPr algn="just">
              <a:buNone/>
            </a:pPr>
            <a:r>
              <a:rPr lang="en-US" dirty="0" smtClean="0"/>
              <a:t>Passive </a:t>
            </a:r>
            <a:r>
              <a:rPr lang="en-US" dirty="0" smtClean="0"/>
              <a:t>Voices, or the reverse is applied </a:t>
            </a:r>
            <a:r>
              <a:rPr lang="en-US" dirty="0" smtClean="0"/>
              <a:t>while</a:t>
            </a:r>
          </a:p>
          <a:p>
            <a:pPr algn="just">
              <a:buNone/>
            </a:pPr>
            <a:r>
              <a:rPr lang="en-US" dirty="0" smtClean="0"/>
              <a:t>converting </a:t>
            </a:r>
            <a:r>
              <a:rPr lang="en-US" dirty="0" smtClean="0"/>
              <a:t>from Passive to Active. </a:t>
            </a:r>
            <a:r>
              <a:rPr lang="en-US" dirty="0" smtClean="0"/>
              <a:t>Active</a:t>
            </a:r>
          </a:p>
          <a:p>
            <a:pPr algn="just">
              <a:buNone/>
            </a:pPr>
            <a:r>
              <a:rPr lang="en-US" dirty="0" smtClean="0"/>
              <a:t>Voices </a:t>
            </a:r>
            <a:r>
              <a:rPr lang="en-US" dirty="0" smtClean="0"/>
              <a:t>in Past Continuous Tense have ‘</a:t>
            </a:r>
            <a:r>
              <a:rPr lang="en-US" dirty="0" err="1" smtClean="0"/>
              <a:t>ing</a:t>
            </a:r>
            <a:r>
              <a:rPr lang="en-US" dirty="0" smtClean="0"/>
              <a:t>’</a:t>
            </a:r>
          </a:p>
          <a:p>
            <a:pPr algn="just">
              <a:buNone/>
            </a:pPr>
            <a:r>
              <a:rPr lang="en-US" dirty="0" smtClean="0"/>
              <a:t>form </a:t>
            </a:r>
            <a:r>
              <a:rPr lang="en-US" dirty="0" smtClean="0"/>
              <a:t>of the verb which is changed to </a:t>
            </a:r>
            <a:r>
              <a:rPr lang="en-US" dirty="0" smtClean="0"/>
              <a:t>Past</a:t>
            </a:r>
          </a:p>
          <a:p>
            <a:pPr algn="just">
              <a:buNone/>
            </a:pPr>
            <a:r>
              <a:rPr lang="en-US" dirty="0" smtClean="0"/>
              <a:t>Participle </a:t>
            </a:r>
            <a:r>
              <a:rPr lang="en-US" dirty="0" smtClean="0"/>
              <a:t>(preceded by ‘being’) </a:t>
            </a:r>
            <a:r>
              <a:rPr lang="en-US" dirty="0" smtClean="0"/>
              <a:t>while</a:t>
            </a:r>
          </a:p>
          <a:p>
            <a:pPr algn="just">
              <a:buNone/>
            </a:pPr>
            <a:r>
              <a:rPr lang="en-US" dirty="0" smtClean="0"/>
              <a:t>converting </a:t>
            </a:r>
            <a:r>
              <a:rPr lang="en-US" dirty="0" smtClean="0"/>
              <a:t>to Passive Voices. The reverse is </a:t>
            </a:r>
            <a:r>
              <a:rPr lang="en-US" dirty="0" smtClean="0"/>
              <a:t>applied</a:t>
            </a:r>
          </a:p>
          <a:p>
            <a:pPr algn="just">
              <a:buNone/>
            </a:pPr>
            <a:r>
              <a:rPr lang="en-US" dirty="0" smtClean="0"/>
              <a:t>while </a:t>
            </a:r>
            <a:r>
              <a:rPr lang="en-US" dirty="0" smtClean="0"/>
              <a:t>converting from Passive Voice to </a:t>
            </a:r>
            <a:r>
              <a:rPr lang="en-US" dirty="0" smtClean="0"/>
              <a:t>Active</a:t>
            </a:r>
          </a:p>
          <a:p>
            <a:pPr algn="just">
              <a:buNone/>
            </a:pPr>
            <a:r>
              <a:rPr lang="en-US" dirty="0" smtClean="0"/>
              <a:t>Voice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Past Continuous Tense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57232"/>
          <a:ext cx="8229600" cy="533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5209">
                <a:tc>
                  <a:txBody>
                    <a:bodyPr/>
                    <a:lstStyle/>
                    <a:p>
                      <a:r>
                        <a:rPr lang="en-US" dirty="0" smtClean="0"/>
                        <a:t>Active Voice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Passive Voice</a:t>
                      </a:r>
                      <a:endParaRPr lang="en-US" dirty="0"/>
                    </a:p>
                  </a:txBody>
                  <a:tcPr/>
                </a:tc>
              </a:tr>
              <a:tr h="8988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I was eating a burger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A burger was being eaten by me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8988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He was riding a bike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A bike was being ridden by him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8988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She was feeding the cats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 cats were being fed by her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9273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They were cleaning the utensils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 utensils were being cleaned by them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8988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I was filling a pitcher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 pitcher was being filled by me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Here also the same rules applies to the </a:t>
            </a:r>
            <a:r>
              <a:rPr lang="en-US" dirty="0" smtClean="0"/>
              <a:t>Pronouns-</a:t>
            </a:r>
          </a:p>
          <a:p>
            <a:pPr>
              <a:buNone/>
            </a:pPr>
            <a:r>
              <a:rPr lang="en-US" dirty="0" smtClean="0"/>
              <a:t>I</a:t>
            </a:r>
            <a:r>
              <a:rPr lang="en-US" dirty="0" smtClean="0"/>
              <a:t>, she, he, they and we are changed to me, her, </a:t>
            </a:r>
            <a:r>
              <a:rPr lang="en-US" dirty="0" smtClean="0"/>
              <a:t>him</a:t>
            </a:r>
          </a:p>
          <a:p>
            <a:pPr>
              <a:buNone/>
            </a:pPr>
            <a:r>
              <a:rPr lang="en-US" dirty="0" smtClean="0"/>
              <a:t>them </a:t>
            </a:r>
            <a:r>
              <a:rPr lang="en-US" dirty="0" smtClean="0"/>
              <a:t>and us respectively, while converting </a:t>
            </a:r>
            <a:r>
              <a:rPr lang="en-US" dirty="0" smtClean="0"/>
              <a:t>to</a:t>
            </a:r>
          </a:p>
          <a:p>
            <a:pPr>
              <a:buNone/>
            </a:pPr>
            <a:r>
              <a:rPr lang="en-US" dirty="0" smtClean="0"/>
              <a:t>Passive </a:t>
            </a:r>
            <a:r>
              <a:rPr lang="en-US" dirty="0" smtClean="0"/>
              <a:t>Voices, or the reverse is applied </a:t>
            </a:r>
            <a:r>
              <a:rPr lang="en-US" dirty="0" smtClean="0"/>
              <a:t>while</a:t>
            </a:r>
          </a:p>
          <a:p>
            <a:pPr>
              <a:buNone/>
            </a:pPr>
            <a:r>
              <a:rPr lang="en-US" dirty="0" smtClean="0"/>
              <a:t>converting </a:t>
            </a:r>
            <a:r>
              <a:rPr lang="en-US" dirty="0" smtClean="0"/>
              <a:t>from Passive to Active. Active Voices </a:t>
            </a:r>
            <a:r>
              <a:rPr lang="en-US" dirty="0" smtClean="0"/>
              <a:t>in</a:t>
            </a:r>
          </a:p>
          <a:p>
            <a:pPr>
              <a:buNone/>
            </a:pPr>
            <a:r>
              <a:rPr lang="en-US" dirty="0" smtClean="0"/>
              <a:t>Past </a:t>
            </a:r>
            <a:r>
              <a:rPr lang="en-US" dirty="0" smtClean="0"/>
              <a:t>Perfect Tense have Past Participle (third </a:t>
            </a:r>
            <a:r>
              <a:rPr lang="en-US" dirty="0" smtClean="0"/>
              <a:t>form)</a:t>
            </a:r>
          </a:p>
          <a:p>
            <a:pPr>
              <a:buNone/>
            </a:pPr>
            <a:r>
              <a:rPr lang="en-US" dirty="0" smtClean="0"/>
              <a:t>form </a:t>
            </a:r>
            <a:r>
              <a:rPr lang="en-US" dirty="0" smtClean="0"/>
              <a:t>of the verb which remains the same i.e. </a:t>
            </a:r>
            <a:r>
              <a:rPr lang="en-US" dirty="0" smtClean="0"/>
              <a:t>Past</a:t>
            </a:r>
          </a:p>
          <a:p>
            <a:pPr>
              <a:buNone/>
            </a:pPr>
            <a:r>
              <a:rPr lang="en-US" dirty="0" smtClean="0"/>
              <a:t>Participle </a:t>
            </a:r>
            <a:r>
              <a:rPr lang="en-US" dirty="0" smtClean="0"/>
              <a:t>but preceded by “had been” </a:t>
            </a:r>
            <a:r>
              <a:rPr lang="en-US" dirty="0" smtClean="0"/>
              <a:t>while</a:t>
            </a:r>
          </a:p>
          <a:p>
            <a:pPr>
              <a:buNone/>
            </a:pPr>
            <a:r>
              <a:rPr lang="en-US" dirty="0" smtClean="0"/>
              <a:t>converting </a:t>
            </a:r>
            <a:r>
              <a:rPr lang="en-US" dirty="0" smtClean="0"/>
              <a:t>to Passive Voices. While </a:t>
            </a:r>
            <a:r>
              <a:rPr lang="en-US" dirty="0" smtClean="0"/>
              <a:t>converting</a:t>
            </a:r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smtClean="0"/>
              <a:t>Passive Voices to Active Voices ‘been’ </a:t>
            </a:r>
            <a:r>
              <a:rPr lang="en-US" dirty="0" smtClean="0"/>
              <a:t>is</a:t>
            </a:r>
          </a:p>
          <a:p>
            <a:pPr>
              <a:buNone/>
            </a:pPr>
            <a:r>
              <a:rPr lang="en-US" dirty="0" smtClean="0"/>
              <a:t>omitted </a:t>
            </a:r>
            <a:r>
              <a:rPr lang="en-US" dirty="0" smtClean="0"/>
              <a:t>and the verb form remains the same.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Past Perfect Tense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00109"/>
          <a:ext cx="8229600" cy="543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51098">
                <a:tc>
                  <a:txBody>
                    <a:bodyPr/>
                    <a:lstStyle/>
                    <a:p>
                      <a:r>
                        <a:rPr lang="en-US" dirty="0" smtClean="0"/>
                        <a:t>Active Voice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Passive Voice </a:t>
                      </a:r>
                      <a:endParaRPr lang="en-US" dirty="0"/>
                    </a:p>
                  </a:txBody>
                  <a:tcPr/>
                </a:tc>
              </a:tr>
              <a:tr h="9727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I had written a letter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A letter had been written by me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</a:tr>
              <a:tr h="9727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She had not read the book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 book had not been read by her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</a:tr>
              <a:tr h="9727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They had visited the church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 church had been visited by them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</a:tr>
              <a:tr h="9727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They had collected the money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 money had been collected by them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</a:tr>
              <a:tr h="9727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I had purchased a book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A book had been purchased by me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Here also the same rules applies to the </a:t>
            </a:r>
            <a:r>
              <a:rPr lang="en-US" dirty="0" smtClean="0"/>
              <a:t>Pronouns-</a:t>
            </a:r>
          </a:p>
          <a:p>
            <a:pPr>
              <a:buNone/>
            </a:pPr>
            <a:r>
              <a:rPr lang="en-US" dirty="0" smtClean="0"/>
              <a:t>I</a:t>
            </a:r>
            <a:r>
              <a:rPr lang="en-US" dirty="0" smtClean="0"/>
              <a:t>, she, he, they and we are changed to me, her, </a:t>
            </a:r>
            <a:r>
              <a:rPr lang="en-US" dirty="0" smtClean="0"/>
              <a:t>him</a:t>
            </a:r>
          </a:p>
          <a:p>
            <a:pPr>
              <a:buNone/>
            </a:pPr>
            <a:r>
              <a:rPr lang="en-US" dirty="0" smtClean="0"/>
              <a:t>them </a:t>
            </a:r>
            <a:r>
              <a:rPr lang="en-US" dirty="0" smtClean="0"/>
              <a:t>and us respectively, while converting </a:t>
            </a:r>
            <a:r>
              <a:rPr lang="en-US" dirty="0" smtClean="0"/>
              <a:t>to</a:t>
            </a:r>
          </a:p>
          <a:p>
            <a:pPr>
              <a:buNone/>
            </a:pPr>
            <a:r>
              <a:rPr lang="en-US" dirty="0" smtClean="0"/>
              <a:t>Passive </a:t>
            </a:r>
            <a:r>
              <a:rPr lang="en-US" dirty="0" smtClean="0"/>
              <a:t>Voices, or the reverse is applied </a:t>
            </a:r>
            <a:r>
              <a:rPr lang="en-US" dirty="0" smtClean="0"/>
              <a:t>while</a:t>
            </a:r>
          </a:p>
          <a:p>
            <a:pPr>
              <a:buNone/>
            </a:pPr>
            <a:r>
              <a:rPr lang="en-US" dirty="0" smtClean="0"/>
              <a:t>converting </a:t>
            </a:r>
            <a:r>
              <a:rPr lang="en-US" dirty="0" smtClean="0"/>
              <a:t>from Passive to Active. Active Voices </a:t>
            </a:r>
            <a:r>
              <a:rPr lang="en-US" dirty="0" smtClean="0"/>
              <a:t>in</a:t>
            </a:r>
          </a:p>
          <a:p>
            <a:pPr>
              <a:buNone/>
            </a:pPr>
            <a:r>
              <a:rPr lang="en-US" dirty="0" smtClean="0"/>
              <a:t>Future </a:t>
            </a:r>
            <a:r>
              <a:rPr lang="en-US" dirty="0" smtClean="0"/>
              <a:t>Simple Tense have First form of the </a:t>
            </a:r>
            <a:r>
              <a:rPr lang="en-US" dirty="0" smtClean="0"/>
              <a:t>verb</a:t>
            </a:r>
          </a:p>
          <a:p>
            <a:pPr>
              <a:buNone/>
            </a:pPr>
            <a:r>
              <a:rPr lang="en-US" dirty="0" smtClean="0"/>
              <a:t>which </a:t>
            </a:r>
            <a:r>
              <a:rPr lang="en-US" dirty="0" smtClean="0"/>
              <a:t>is changed to Past Participle (preceded </a:t>
            </a:r>
            <a:r>
              <a:rPr lang="en-US" dirty="0" smtClean="0"/>
              <a:t>by</a:t>
            </a:r>
          </a:p>
          <a:p>
            <a:pPr>
              <a:buNone/>
            </a:pPr>
            <a:r>
              <a:rPr lang="en-US" dirty="0" smtClean="0"/>
              <a:t>‘be</a:t>
            </a:r>
            <a:r>
              <a:rPr lang="en-US" dirty="0" smtClean="0"/>
              <a:t>’) form while converting to Passive Voices. </a:t>
            </a:r>
            <a:r>
              <a:rPr lang="en-US" dirty="0" smtClean="0"/>
              <a:t>The</a:t>
            </a:r>
          </a:p>
          <a:p>
            <a:pPr>
              <a:buNone/>
            </a:pPr>
            <a:r>
              <a:rPr lang="en-US" dirty="0" smtClean="0"/>
              <a:t>helping </a:t>
            </a:r>
            <a:r>
              <a:rPr lang="en-US" dirty="0" smtClean="0"/>
              <a:t>verb ‘be’ is omitted while converting </a:t>
            </a:r>
            <a:r>
              <a:rPr lang="en-US" dirty="0" smtClean="0"/>
              <a:t>to</a:t>
            </a:r>
          </a:p>
          <a:p>
            <a:pPr>
              <a:buNone/>
            </a:pPr>
            <a:r>
              <a:rPr lang="en-US" dirty="0" smtClean="0"/>
              <a:t>Active </a:t>
            </a:r>
            <a:r>
              <a:rPr lang="en-US" dirty="0" smtClean="0"/>
              <a:t>Voice from Passive Voice.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Future Simple Tense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57230"/>
          <a:ext cx="8229600" cy="543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48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53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He will announce holiday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Holiday will be announced by him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</a:tr>
              <a:tr h="953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We shall write a letter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A letter shall be written by us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</a:tr>
              <a:tr h="953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They will watch a movie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A movie will be watched by them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</a:tr>
              <a:tr h="953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She will sing a song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A song will be sung by her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</a:tr>
              <a:tr h="9827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It shall improve your health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You health shall be improved by it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00" marR="63500" marT="31750" marB="3175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Here also the same rules applies to the </a:t>
            </a:r>
            <a:r>
              <a:rPr lang="en-US" dirty="0" smtClean="0"/>
              <a:t>Pronouns-</a:t>
            </a:r>
          </a:p>
          <a:p>
            <a:pPr>
              <a:buNone/>
            </a:pPr>
            <a:r>
              <a:rPr lang="en-US" dirty="0" smtClean="0"/>
              <a:t>I</a:t>
            </a:r>
            <a:r>
              <a:rPr lang="en-US" dirty="0" smtClean="0"/>
              <a:t>, she, he, they and we are changed to me, her, </a:t>
            </a:r>
            <a:r>
              <a:rPr lang="en-US" dirty="0" smtClean="0"/>
              <a:t>him</a:t>
            </a:r>
          </a:p>
          <a:p>
            <a:pPr>
              <a:buNone/>
            </a:pPr>
            <a:r>
              <a:rPr lang="en-US" dirty="0" smtClean="0"/>
              <a:t>them </a:t>
            </a:r>
            <a:r>
              <a:rPr lang="en-US" dirty="0" smtClean="0"/>
              <a:t>and us respectively, while converting </a:t>
            </a:r>
            <a:r>
              <a:rPr lang="en-US" dirty="0" smtClean="0"/>
              <a:t>to</a:t>
            </a:r>
          </a:p>
          <a:p>
            <a:pPr>
              <a:buNone/>
            </a:pPr>
            <a:r>
              <a:rPr lang="en-US" dirty="0" smtClean="0"/>
              <a:t>Passive </a:t>
            </a:r>
            <a:r>
              <a:rPr lang="en-US" dirty="0" smtClean="0"/>
              <a:t>Voices, or the reverse is applied </a:t>
            </a:r>
            <a:r>
              <a:rPr lang="en-US" dirty="0" smtClean="0"/>
              <a:t>while</a:t>
            </a:r>
          </a:p>
          <a:p>
            <a:pPr>
              <a:buNone/>
            </a:pPr>
            <a:r>
              <a:rPr lang="en-US" dirty="0" smtClean="0"/>
              <a:t>converting </a:t>
            </a:r>
            <a:r>
              <a:rPr lang="en-US" dirty="0" smtClean="0"/>
              <a:t>from Passive to Active. Active Voices </a:t>
            </a:r>
            <a:r>
              <a:rPr lang="en-US" dirty="0" smtClean="0"/>
              <a:t>in</a:t>
            </a:r>
          </a:p>
          <a:p>
            <a:pPr>
              <a:buNone/>
            </a:pPr>
            <a:r>
              <a:rPr lang="en-US" dirty="0" smtClean="0"/>
              <a:t>Future </a:t>
            </a:r>
            <a:r>
              <a:rPr lang="en-US" dirty="0" smtClean="0"/>
              <a:t>Perfect Tense have Past Participle form </a:t>
            </a:r>
            <a:r>
              <a:rPr lang="en-US" dirty="0" smtClean="0"/>
              <a:t>of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/>
              <a:t>verb which remains same i.e. Past </a:t>
            </a:r>
            <a:r>
              <a:rPr lang="en-US" dirty="0" smtClean="0"/>
              <a:t>Participle</a:t>
            </a:r>
          </a:p>
          <a:p>
            <a:pPr>
              <a:buNone/>
            </a:pPr>
            <a:r>
              <a:rPr lang="en-US" dirty="0" smtClean="0"/>
              <a:t>form </a:t>
            </a:r>
            <a:r>
              <a:rPr lang="en-US" dirty="0" smtClean="0"/>
              <a:t>while converting to Passive Voices; with </a:t>
            </a:r>
            <a:r>
              <a:rPr lang="en-US" dirty="0" smtClean="0"/>
              <a:t>only</a:t>
            </a:r>
          </a:p>
          <a:p>
            <a:pPr>
              <a:buNone/>
            </a:pPr>
            <a:r>
              <a:rPr lang="en-US" dirty="0" smtClean="0"/>
              <a:t>difference </a:t>
            </a:r>
            <a:r>
              <a:rPr lang="en-US" dirty="0" smtClean="0"/>
              <a:t>that ‘have’ in Active Voice is replaced </a:t>
            </a:r>
            <a:r>
              <a:rPr lang="en-US" dirty="0" smtClean="0"/>
              <a:t>by</a:t>
            </a:r>
          </a:p>
          <a:p>
            <a:pPr>
              <a:buNone/>
            </a:pPr>
            <a:r>
              <a:rPr lang="en-US" dirty="0" smtClean="0"/>
              <a:t>‘have </a:t>
            </a:r>
            <a:r>
              <a:rPr lang="en-US" dirty="0" smtClean="0"/>
              <a:t>been’ in Passive voice. While converting </a:t>
            </a:r>
            <a:r>
              <a:rPr lang="en-US" dirty="0" smtClean="0"/>
              <a:t>from</a:t>
            </a:r>
          </a:p>
          <a:p>
            <a:pPr>
              <a:buNone/>
            </a:pPr>
            <a:r>
              <a:rPr lang="en-US" dirty="0" smtClean="0"/>
              <a:t>Passive </a:t>
            </a:r>
            <a:r>
              <a:rPr lang="en-US" dirty="0" smtClean="0"/>
              <a:t>Voice in Future Perfect, ‘been’ is </a:t>
            </a:r>
            <a:r>
              <a:rPr lang="en-US" dirty="0" smtClean="0"/>
              <a:t>omitted</a:t>
            </a:r>
          </a:p>
          <a:p>
            <a:pPr>
              <a:buNone/>
            </a:pPr>
            <a:r>
              <a:rPr lang="en-US" dirty="0" smtClean="0"/>
              <a:t>keeping </a:t>
            </a:r>
            <a:r>
              <a:rPr lang="en-US" dirty="0" smtClean="0"/>
              <a:t>the verb form unchanged.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Future Perfect Tense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714359"/>
          <a:ext cx="8229600" cy="533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584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11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I will have hired a cab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A cab will have been hired by me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9916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She will have written a letter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A letter will have been written by them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9916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You shall have received Doctorate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Doctorate shall have been received by you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9916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They will not have eaten the dinner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 dinner will have not been eaten by them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9916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She will have answered the questions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 questions will have been answered by her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b="1" dirty="0" smtClean="0"/>
              <a:t>Subject + Verb + Object</a:t>
            </a:r>
            <a:endParaRPr lang="en-US" sz="36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Structural Formula for Active Voice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</a:t>
            </a:r>
            <a:endParaRPr lang="en-US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8800" dirty="0" smtClean="0"/>
          </a:p>
          <a:p>
            <a:pPr algn="ctr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b="1" dirty="0" smtClean="0"/>
              <a:t>Object + Verb + Subject</a:t>
            </a:r>
            <a:endParaRPr lang="en-US" sz="4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Structural Formula </a:t>
            </a:r>
            <a:r>
              <a:rPr lang="en-US" dirty="0" smtClean="0"/>
              <a:t>for Passive </a:t>
            </a:r>
            <a:r>
              <a:rPr lang="en-US" dirty="0" smtClean="0"/>
              <a:t>Voice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When an Active voice in simple Present Tense </a:t>
            </a:r>
            <a:r>
              <a:rPr lang="en-US" dirty="0" smtClean="0"/>
              <a:t>is</a:t>
            </a:r>
          </a:p>
          <a:p>
            <a:pPr>
              <a:buNone/>
            </a:pPr>
            <a:r>
              <a:rPr lang="en-US" dirty="0" smtClean="0"/>
              <a:t>converted </a:t>
            </a:r>
            <a:r>
              <a:rPr lang="en-US" dirty="0" smtClean="0"/>
              <a:t>into Passive Voice; the verb </a:t>
            </a:r>
            <a:r>
              <a:rPr lang="en-US" dirty="0" smtClean="0"/>
              <a:t>is</a:t>
            </a:r>
          </a:p>
          <a:p>
            <a:pPr>
              <a:buNone/>
            </a:pPr>
            <a:r>
              <a:rPr lang="en-US" dirty="0" smtClean="0"/>
              <a:t>changed </a:t>
            </a:r>
            <a:r>
              <a:rPr lang="en-US" dirty="0" smtClean="0"/>
              <a:t>into past participle </a:t>
            </a:r>
            <a:r>
              <a:rPr lang="en-US" dirty="0" smtClean="0"/>
              <a:t>form</a:t>
            </a:r>
          </a:p>
          <a:p>
            <a:pPr>
              <a:buNone/>
            </a:pPr>
            <a:r>
              <a:rPr lang="en-US" dirty="0" smtClean="0"/>
              <a:t>complemented </a:t>
            </a:r>
            <a:r>
              <a:rPr lang="en-US" dirty="0" smtClean="0"/>
              <a:t>with the Auxiliary Verbs – 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is are</a:t>
            </a:r>
            <a:r>
              <a:rPr lang="en-US" dirty="0" smtClean="0"/>
              <a:t>, am.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Present Tense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07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Calibri"/>
                          <a:cs typeface="Times New Roman"/>
                        </a:rPr>
                        <a:t>Active Voice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Calibri"/>
                          <a:cs typeface="Times New Roman"/>
                        </a:rPr>
                        <a:t>Passive Voice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I write a letter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A letter is written by me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She speaks French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French is spoken by her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He does not drink coffee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Coffee is not drunk by him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Does she play chess?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Is chess played by her?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They leave me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I am left by them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/>
              <a:t>Pronouns I, she, he, they are changed to me, her, him and them respectively, while converting to Passive Voices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Pronouns I, she, he, they are changed to </a:t>
            </a:r>
            <a:r>
              <a:rPr lang="en-US" sz="2800" dirty="0" smtClean="0"/>
              <a:t>me,</a:t>
            </a:r>
          </a:p>
          <a:p>
            <a:pPr>
              <a:buNone/>
            </a:pPr>
            <a:r>
              <a:rPr lang="en-US" sz="2800" dirty="0" smtClean="0"/>
              <a:t>her</a:t>
            </a:r>
            <a:r>
              <a:rPr lang="en-US" sz="2800" dirty="0" smtClean="0"/>
              <a:t>, him and them respectively, </a:t>
            </a:r>
            <a:r>
              <a:rPr lang="en-US" sz="2800" dirty="0" smtClean="0"/>
              <a:t>while</a:t>
            </a:r>
          </a:p>
          <a:p>
            <a:pPr>
              <a:buNone/>
            </a:pPr>
            <a:r>
              <a:rPr lang="en-US" sz="2800" dirty="0" smtClean="0"/>
              <a:t>converting </a:t>
            </a:r>
            <a:r>
              <a:rPr lang="en-US" sz="2800" dirty="0" smtClean="0"/>
              <a:t>to Passive Voices.  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For changing</a:t>
            </a:r>
          </a:p>
          <a:p>
            <a:pPr>
              <a:buNone/>
            </a:pPr>
            <a:r>
              <a:rPr lang="en-US" sz="2800" dirty="0" smtClean="0"/>
              <a:t>from </a:t>
            </a:r>
            <a:r>
              <a:rPr lang="en-US" sz="2800" dirty="0" smtClean="0"/>
              <a:t>Active to Passive ‘</a:t>
            </a:r>
            <a:r>
              <a:rPr lang="en-US" sz="2800" dirty="0" err="1" smtClean="0"/>
              <a:t>ing</a:t>
            </a:r>
            <a:r>
              <a:rPr lang="en-US" sz="2800" dirty="0" smtClean="0"/>
              <a:t>’ form of verb </a:t>
            </a:r>
            <a:r>
              <a:rPr lang="en-US" sz="2800" dirty="0" smtClean="0"/>
              <a:t>is</a:t>
            </a:r>
          </a:p>
          <a:p>
            <a:pPr>
              <a:buNone/>
            </a:pPr>
            <a:r>
              <a:rPr lang="en-US" sz="2800" dirty="0" smtClean="0"/>
              <a:t>replaced </a:t>
            </a:r>
            <a:r>
              <a:rPr lang="en-US" sz="2800" dirty="0" smtClean="0"/>
              <a:t>by the Past Participle form and </a:t>
            </a:r>
            <a:r>
              <a:rPr lang="en-US" sz="2800" dirty="0" smtClean="0"/>
              <a:t>the</a:t>
            </a:r>
          </a:p>
          <a:p>
            <a:pPr>
              <a:buNone/>
            </a:pPr>
            <a:r>
              <a:rPr lang="en-US" sz="2800" dirty="0" smtClean="0"/>
              <a:t>reverse </a:t>
            </a:r>
            <a:r>
              <a:rPr lang="en-US" sz="2800" dirty="0" smtClean="0"/>
              <a:t>is applied when changing </a:t>
            </a:r>
            <a:r>
              <a:rPr lang="en-US" sz="2800" dirty="0" smtClean="0"/>
              <a:t>Passive</a:t>
            </a:r>
          </a:p>
          <a:p>
            <a:pPr>
              <a:buNone/>
            </a:pPr>
            <a:r>
              <a:rPr lang="en-US" sz="2800" dirty="0" smtClean="0"/>
              <a:t>Voice </a:t>
            </a:r>
            <a:r>
              <a:rPr lang="en-US" sz="2800" dirty="0" smtClean="0"/>
              <a:t>into Active voice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Present Continuous Tense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28671"/>
          <a:ext cx="8229600" cy="5369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69716">
                <a:tc>
                  <a:txBody>
                    <a:bodyPr/>
                    <a:lstStyle/>
                    <a:p>
                      <a:r>
                        <a:rPr lang="en-US" dirty="0" smtClean="0"/>
                        <a:t>Active Voice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Passive Voice</a:t>
                      </a:r>
                      <a:endParaRPr lang="en-US" dirty="0"/>
                    </a:p>
                  </a:txBody>
                  <a:tcPr/>
                </a:tc>
              </a:tr>
              <a:tr h="9913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I am writing a letter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A letter is being written by me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9913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She is cooking the dinner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 dinner is being cooked by her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10227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They are not playing football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Football is not being played by them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9913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He is riding a horse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A horse is being ridden by him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9913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They are buying a car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A car is being bought by them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same rule applies to the Pronouns- I, </a:t>
            </a:r>
            <a:r>
              <a:rPr lang="en-US" dirty="0" smtClean="0"/>
              <a:t>she,</a:t>
            </a:r>
          </a:p>
          <a:p>
            <a:pPr>
              <a:buNone/>
            </a:pPr>
            <a:r>
              <a:rPr lang="en-US" dirty="0" smtClean="0"/>
              <a:t>he</a:t>
            </a:r>
            <a:r>
              <a:rPr lang="en-US" dirty="0" smtClean="0"/>
              <a:t>, they are changed to me, her, him and </a:t>
            </a:r>
            <a:r>
              <a:rPr lang="en-US" dirty="0" smtClean="0"/>
              <a:t>them</a:t>
            </a:r>
          </a:p>
          <a:p>
            <a:pPr>
              <a:buNone/>
            </a:pPr>
            <a:r>
              <a:rPr lang="en-US" dirty="0" smtClean="0"/>
              <a:t>respectively</a:t>
            </a:r>
            <a:r>
              <a:rPr lang="en-US" dirty="0" smtClean="0"/>
              <a:t>, while converting to Passive </a:t>
            </a:r>
            <a:r>
              <a:rPr lang="en-US" dirty="0" smtClean="0"/>
              <a:t>Voices</a:t>
            </a:r>
          </a:p>
          <a:p>
            <a:pPr>
              <a:buNone/>
            </a:pPr>
            <a:r>
              <a:rPr lang="en-US" dirty="0" smtClean="0"/>
              <a:t>or </a:t>
            </a:r>
            <a:r>
              <a:rPr lang="en-US" dirty="0" smtClean="0"/>
              <a:t>the reverse while converting from Passive </a:t>
            </a:r>
            <a:r>
              <a:rPr lang="en-US" dirty="0" smtClean="0"/>
              <a:t>to</a:t>
            </a:r>
          </a:p>
          <a:p>
            <a:pPr>
              <a:buNone/>
            </a:pPr>
            <a:r>
              <a:rPr lang="en-US" dirty="0" smtClean="0"/>
              <a:t>Active</a:t>
            </a:r>
            <a:r>
              <a:rPr lang="en-US" dirty="0" smtClean="0"/>
              <a:t>. Active Voices in Present Perfect </a:t>
            </a:r>
            <a:r>
              <a:rPr lang="en-US" dirty="0" smtClean="0"/>
              <a:t>Tense</a:t>
            </a:r>
          </a:p>
          <a:p>
            <a:pPr>
              <a:buNone/>
            </a:pPr>
            <a:r>
              <a:rPr lang="en-US" dirty="0" smtClean="0"/>
              <a:t>have </a:t>
            </a:r>
            <a:r>
              <a:rPr lang="en-US" dirty="0" smtClean="0"/>
              <a:t>Past Participle form of the verb which </a:t>
            </a:r>
            <a:r>
              <a:rPr lang="en-US" dirty="0" smtClean="0"/>
              <a:t>is</a:t>
            </a:r>
          </a:p>
          <a:p>
            <a:pPr>
              <a:buNone/>
            </a:pPr>
            <a:r>
              <a:rPr lang="en-US" dirty="0" smtClean="0"/>
              <a:t>changed </a:t>
            </a:r>
            <a:r>
              <a:rPr lang="en-US" dirty="0" smtClean="0"/>
              <a:t>to Past Participle while converting </a:t>
            </a:r>
            <a:r>
              <a:rPr lang="en-US" dirty="0" smtClean="0"/>
              <a:t>to</a:t>
            </a:r>
          </a:p>
          <a:p>
            <a:pPr>
              <a:buNone/>
            </a:pPr>
            <a:r>
              <a:rPr lang="en-US" dirty="0" smtClean="0"/>
              <a:t>Passive </a:t>
            </a:r>
            <a:r>
              <a:rPr lang="en-US" dirty="0" smtClean="0"/>
              <a:t>Voices. The reverse is applied </a:t>
            </a:r>
            <a:r>
              <a:rPr lang="en-US" dirty="0" smtClean="0"/>
              <a:t>while</a:t>
            </a:r>
          </a:p>
          <a:p>
            <a:pPr>
              <a:buNone/>
            </a:pPr>
            <a:r>
              <a:rPr lang="en-US" dirty="0" smtClean="0"/>
              <a:t>converting </a:t>
            </a:r>
            <a:r>
              <a:rPr lang="en-US" dirty="0" smtClean="0"/>
              <a:t>from Passive Voice to Active Voice.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Present Perfect Tense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28671"/>
          <a:ext cx="8229600" cy="5463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52771">
                <a:tc>
                  <a:txBody>
                    <a:bodyPr/>
                    <a:lstStyle/>
                    <a:p>
                      <a:r>
                        <a:rPr lang="en-US" dirty="0" smtClean="0"/>
                        <a:t>Active Voice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Passive Voice</a:t>
                      </a:r>
                      <a:endParaRPr lang="en-US" dirty="0"/>
                    </a:p>
                  </a:txBody>
                  <a:tcPr/>
                </a:tc>
              </a:tr>
              <a:tr h="9590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I have eaten a pie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A pie has been eaten by me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9590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He has written a letter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A letter has been written by him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9590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They have lifted up the car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A car has been lifted up by them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9590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He has written two books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Two books have been written by him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  <a:tr h="9590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They have bought </a:t>
                      </a:r>
                      <a:r>
                        <a:rPr lang="en-US" sz="2800" dirty="0" smtClean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 two </a:t>
                      </a: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cars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444444"/>
                          </a:solidFill>
                          <a:latin typeface="Lato"/>
                          <a:ea typeface="Times New Roman"/>
                          <a:cs typeface="Times New Roman"/>
                        </a:rPr>
                        <a:t>Two cars have been bought by them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085" marR="45085" marT="22225" marB="22225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</TotalTime>
  <Words>1207</Words>
  <Application>Microsoft Office PowerPoint</Application>
  <PresentationFormat>On-screen Show (4:3)</PresentationFormat>
  <Paragraphs>194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Active Voice and Passive Voice</vt:lpstr>
      <vt:lpstr>Structural Formula for Active Voice</vt:lpstr>
      <vt:lpstr>Structural Formula for Passive Voice</vt:lpstr>
      <vt:lpstr>Simple Present Tense </vt:lpstr>
      <vt:lpstr>Pronouns I, she, he, they are changed to me, her, him and them respectively, while converting to Passive Voices</vt:lpstr>
      <vt:lpstr>Present Continuous Tense</vt:lpstr>
      <vt:lpstr>Slide 7</vt:lpstr>
      <vt:lpstr>Present Perfect Tense</vt:lpstr>
      <vt:lpstr>Slide 9</vt:lpstr>
      <vt:lpstr>Simple Past Tense</vt:lpstr>
      <vt:lpstr>Slide 11</vt:lpstr>
      <vt:lpstr>Past Continuous Tense</vt:lpstr>
      <vt:lpstr>Slide 13</vt:lpstr>
      <vt:lpstr>Past Perfect Tense</vt:lpstr>
      <vt:lpstr>Slide 15</vt:lpstr>
      <vt:lpstr>Future Simple Tense</vt:lpstr>
      <vt:lpstr>Slide 17</vt:lpstr>
      <vt:lpstr>Future Perfect Tense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Voice and Passive Voice</dc:title>
  <dc:creator>DELL</dc:creator>
  <cp:lastModifiedBy>DELL</cp:lastModifiedBy>
  <cp:revision>31</cp:revision>
  <dcterms:created xsi:type="dcterms:W3CDTF">2020-12-07T03:56:58Z</dcterms:created>
  <dcterms:modified xsi:type="dcterms:W3CDTF">2020-12-07T04:46:07Z</dcterms:modified>
</cp:coreProperties>
</file>