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6297-4590-43DA-B76F-2C1A2490EDBF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C5D7-9AA9-471F-9A8B-2A3A0FD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6297-4590-43DA-B76F-2C1A2490EDBF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C5D7-9AA9-471F-9A8B-2A3A0FD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6297-4590-43DA-B76F-2C1A2490EDBF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C5D7-9AA9-471F-9A8B-2A3A0FD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6297-4590-43DA-B76F-2C1A2490EDBF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C5D7-9AA9-471F-9A8B-2A3A0FD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6297-4590-43DA-B76F-2C1A2490EDBF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C5D7-9AA9-471F-9A8B-2A3A0FD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6297-4590-43DA-B76F-2C1A2490EDBF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C5D7-9AA9-471F-9A8B-2A3A0FD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6297-4590-43DA-B76F-2C1A2490EDBF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C5D7-9AA9-471F-9A8B-2A3A0FD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6297-4590-43DA-B76F-2C1A2490EDBF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C5D7-9AA9-471F-9A8B-2A3A0FD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6297-4590-43DA-B76F-2C1A2490EDBF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C5D7-9AA9-471F-9A8B-2A3A0FD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6297-4590-43DA-B76F-2C1A2490EDBF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C5D7-9AA9-471F-9A8B-2A3A0FD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6297-4590-43DA-B76F-2C1A2490EDBF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C5D7-9AA9-471F-9A8B-2A3A0FD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6297-4590-43DA-B76F-2C1A2490EDBF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C5D7-9AA9-471F-9A8B-2A3A0FD0A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CONJUNCTIONS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but &lt;ul&gt;&lt;li&gt;He wanted to buy a game. &lt;/li&gt;&lt;/ul&gt;&lt;ul&gt;&lt;li&gt;He didn’t have any money. &lt;/li&gt;&lt;/ul&gt;&lt;ul&gt;&lt;li&gt;-----------------------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8858312" cy="6572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but &lt;ul&gt;&lt;li&gt;He wanted to go to school.  &lt;/li&gt;&lt;/ul&gt;&lt;ul&gt;&lt;li&gt;He was sick. &lt;/li&gt;&lt;/ul&gt;&lt;ul&gt;&lt;li&gt;---------------------------------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8858312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Practice  but &lt;ul&gt;&lt;li&gt;She wants to do her homework. &lt;/li&gt;&lt;/ul&gt;&lt;ul&gt;&lt;li&gt;She forgot what to do. &lt;/li&gt;&lt;/ul&gt;&lt;ul&gt;&lt;li&gt;-----------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0115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ow do I say conjunction? &lt;ul&gt;&lt;li&gt;Let’s sound out the word together in parts:  &lt;/li&gt;&lt;/ul&gt;&lt;ul&gt;&lt;li&gt;con-   junc-  tion &lt;/li&gt;&lt;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a conjunction? &lt;ul&gt;&lt;li&gt;Joins or hooks together groups of words and sentences  &lt;/li&gt;&lt;/ul&g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and Joseph ate a hot dog. Joseph ate french fries. -----------------------------------------------------------------------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nd Sara went to the park. Sara met her friend Michelle . ----------------------------------------------------------------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Practice  and &lt;ul&gt;&lt;li&gt;He is hungry. &lt;/li&gt;&lt;/ul&gt;&lt;ul&gt;&lt;li&gt;He is tired. &lt;/li&gt;&lt;/ul&gt;&lt;ul&gt;&lt;li&gt;-------------------------------------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so &lt;ul&gt;&lt;li&gt;It was raining. &lt;/li&gt;&lt;/ul&gt;&lt;ul&gt;&lt;li&gt;We brought an umbrella. &lt;/li&gt;&lt;/ul&gt;&lt;ul&gt;&lt;li&gt;-----------------------------------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so &lt;ul&gt;&lt;li&gt;He likes baseball. &lt;/li&gt;&lt;/ul&gt;&lt;ul&gt;&lt;li&gt;He joined the team. &lt;/li&gt;&lt;/ul&gt;&lt;ul&gt;&lt;li&gt;------------------------------------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144000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Practice  so &lt;ul&gt;&lt;li&gt;They like swimming in the ocean. &lt;/li&gt;&lt;/ul&gt;&lt;ul&gt;&lt;li&gt;They went to the beach. &lt;/li&gt;&lt;/ul&gt;&lt;ul&gt;&lt;li&gt;They lik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CONJUNCTIONS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CONJUNCTIONS</dc:title>
  <dc:creator>DELL</dc:creator>
  <cp:lastModifiedBy>DELL</cp:lastModifiedBy>
  <cp:revision>3</cp:revision>
  <dcterms:created xsi:type="dcterms:W3CDTF">2020-11-30T17:14:47Z</dcterms:created>
  <dcterms:modified xsi:type="dcterms:W3CDTF">2020-12-01T03:55:20Z</dcterms:modified>
</cp:coreProperties>
</file>