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0CAB-E7A5-4B19-AB3D-1D0175A8C7B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5036-2032-4D92-B026-1377D0B60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grees of Comparison&#10;1. Positiv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700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2.Comparative degree&#10;• This is when we&#10;compare two people or&#10;things to each other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85831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Rule- add er to the adjective&#10;1. Fast = Faster&#10;2. Slow = Slower&#10;3. Big = Bigger&#10;4. Small = Smaller&#10;5. Tall = Taller&#10;I am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115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Examples:&#10;• The house is big but my house is bigger.&#10;Big&#10;Bigger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Example:&#10;• The boy is fast on his bicycle but I am&#10;faster.&#10;Fast&#10;Faster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Example:&#10;• The radio was loud but the T.V was&#10;louder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Example:&#10;• Painful = more painful&#10;• Hopeful = more hopeful&#10;• Beautiful = more beautiful&#10;• Expensive = more expensive&#10;Adje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17 of 30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Exceptions to the rule:&#10;• Good = better&#10;• Bad = worse&#10;• Many/much = more&#10;• Little/few = less&#10;• Far = farther/further&#10;• Ol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Degrees of comparison&#10;3. Superlative degre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858312" cy="6500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Superlative degree&#10;• Used when comparing more&#10;than two people or things.&#10;21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715436" cy="6215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Rule- add est to the&#10;adjective&#10;1. Fast = Faster = Fastest&#10;2. Slow = Slower = Slowest&#10;3. Big = Bigger = Biggest&#10;4. Small =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786842" cy="700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egrees of comparison are&#10;used when we describe a&#10;person or a thing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929718" cy="657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Example:&#10;• He was the fastest in the bicycle&#10;race.&#10;23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9001156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Example:&#10;• She was the smartest girl in the&#10;class.&#10;24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8687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Example:&#10;• The biggest house on the block was&#10;for sale.&#10;25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35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Example:&#10;• The slowest computer in the class&#10;belonged to Miss Brockway.&#10;26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500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Example:&#10;• Superman was the strongest and&#10;fastest of all the super heroes but&#10;spider man was the most flexible.&#10;27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858280" cy="6500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Example:&#10;• Painful = more painful = Most painful&#10;• Hopeful = more hopeful = most hopeful&#10;• Beautiful = more beautiful = m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500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Exceptions to the&#10;rule:&#10;• Good = better = best&#10;• Bad = worse = worst&#10;• Many/much =more = most&#10;• Little/few = less = leas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858312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62" name="Picture 2" descr="Identify the degree&#10;1. The lion is a strong animal.&#10;2. Rochelle is the kindest of all.&#10;3. The apple is sweeter than the p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85828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djectives make the&#10;comparison.&#10;• Remember adjectives are describing&#10;words.&#10;• Example: (Positive degree)&#10;1. Fast&#10;2. Slow&#10;3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Positive comparison&#10;• This is used for when we&#10;only describe one person&#10;or thing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715436" cy="6929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 descr="Example:&#10;•The house is big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929718" cy="6429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xample:&#10;• The boy is fast on his&#10;bicycl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98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xample:&#10;• That girl is smart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xample:&#10;• The radio was loud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36" cy="657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egrees of comparison&#10;2. Comparative&#10;10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On-screen Show (4:3)</PresentationFormat>
  <Paragraphs>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2020-11-04T04:33:02Z</dcterms:created>
  <dcterms:modified xsi:type="dcterms:W3CDTF">2020-11-04T04:49:49Z</dcterms:modified>
</cp:coreProperties>
</file>