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07A8-327A-44B6-AA43-BFB3A01476B3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E9D2-8160-4A58-852D-4B37E1598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07A8-327A-44B6-AA43-BFB3A01476B3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E9D2-8160-4A58-852D-4B37E1598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07A8-327A-44B6-AA43-BFB3A01476B3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E9D2-8160-4A58-852D-4B37E1598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07A8-327A-44B6-AA43-BFB3A01476B3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E9D2-8160-4A58-852D-4B37E1598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07A8-327A-44B6-AA43-BFB3A01476B3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E9D2-8160-4A58-852D-4B37E1598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07A8-327A-44B6-AA43-BFB3A01476B3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E9D2-8160-4A58-852D-4B37E1598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07A8-327A-44B6-AA43-BFB3A01476B3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E9D2-8160-4A58-852D-4B37E1598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07A8-327A-44B6-AA43-BFB3A01476B3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E9D2-8160-4A58-852D-4B37E1598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07A8-327A-44B6-AA43-BFB3A01476B3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E9D2-8160-4A58-852D-4B37E1598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07A8-327A-44B6-AA43-BFB3A01476B3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E9D2-8160-4A58-852D-4B37E1598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07A8-327A-44B6-AA43-BFB3A01476B3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E9D2-8160-4A58-852D-4B37E1598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207A8-327A-44B6-AA43-BFB3A01476B3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CE9D2-8160-4A58-852D-4B37E1598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9600" smtClean="0">
                <a:solidFill>
                  <a:srgbClr val="CC3399"/>
                </a:solidFill>
              </a:rPr>
              <a:t>TYPES </a:t>
            </a:r>
          </a:p>
          <a:p>
            <a:pPr algn="ctr">
              <a:buNone/>
            </a:pPr>
            <a:r>
              <a:rPr lang="en-US" sz="9600" smtClean="0">
                <a:solidFill>
                  <a:srgbClr val="CC3399"/>
                </a:solidFill>
              </a:rPr>
              <a:t>OF </a:t>
            </a:r>
            <a:r>
              <a:rPr lang="en-US" sz="9600" dirty="0" smtClean="0">
                <a:solidFill>
                  <a:srgbClr val="CC3399"/>
                </a:solidFill>
              </a:rPr>
              <a:t>SENTENCES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 descr="Students study their lessons.&#10;Declarative Sentences&#10;He is the owner of the lot where our&#10;house stands.&#10;I am a teacher.&#10;Th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 descr="An imperative sentence is&#10;one which expresses a&#10;request, command or an order.&#10;C&amp;A Video Production, Inc.&#10;What is an imper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 descr="Please, give me a glass of water.&#10;C&amp;A Video Production, Inc.&#10;Imperative Sentence&#10;C&amp;A Video Production, Inc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 descr="An imperative sentence&#10;starts with a capital letter and&#10;ends with a period. Generally,&#10;the subject is not mentioned&#10;and on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 descr="Go to school.&#10;Imperative Sentences&#10;Please close the door.&#10;Tell me who he is.&#10;Please call your sister.&#10;C&amp;A Video Production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 descr="An interrogative sentence&#10;is one that asks a question.&#10;C&amp;A Video Production, Inc.&#10;What is an interrogative sentence?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 descr="Do you know that man?&#10;C&amp;A Video Production, Inc.&#10;Interrogative Sentence&#10;C&amp;A Video Production, Inc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 descr="An interrogative sentence&#10;usually begins with an asking&#10;word with the first letter in&#10;capital, and always ends with a&#10;que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 descr="Do you know that man?&#10;Interrogative Sentence&#10;C&amp;A Video Production, Inc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15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 descr="Do you know how to write a poem?&#10;Interrogative Sentences&#10;Did the child eat his dinner?&#10;Why did you come late?&#10;Have you rec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 sentence may be defined&#10;as a group of words that&#10;contains a subject and a&#10;predicate and expresses a&#10;complete thought.&#10;C&amp;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 descr="An exclamatory sentence&#10;is one which expresses a&#10;sudden or strong emotion or&#10;feeling such as happiness,&#10;sadness, anger, su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 descr="Help! Our house is on fire!&#10;C&amp;A Video Production, Inc.&#10;Exclamatory Sentence&#10;C&amp;A Video Production, Inc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 descr="An exclamatory sentence&#10;cannot be a single word. It&#10;usually begins with a capital&#10;letter and ends with an&#10;exclamation mark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4818" name="Picture 2" descr="What a good dinner that was!&#10;Exclamatory Sentences&#10;Oh! My God.&#10;Run for your life, Jose!&#10;Forgive me, Mother!&#10;Ah! Here come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 descr="Tell whether the following sentences is declarative,&#10;imperative, interrogative or exclamatory.&#10;TEST YOUR SKILL:&#10;Are you aw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866" name="Picture 2" descr="Tell whether the following sentences is declarative,&#10;imperative, interrogative or exclamatory.&#10;TEST YOUR SKILL:&#10;Give me a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 descr="Tell whether the following sentences is declarative,&#10;imperative, interrogative or exclamatory.&#10;TEST YOUR SKILL:&#10;Are you f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 descr="Tell whether the following sentences is declarative,&#10;imperative, interrogative or exclamatory.&#10;TEST YOUR SKILL:&#10;Wow, what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The baby is smiling.&#10;Subject&#10;Predicate&#10;C&amp;A Video Production, Inc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My pet is a koala.&#10;Subject&#10;Predicate&#10;C&amp;A Video Production, Inc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Sentences are classified in&#10;two ways:&#10;C&amp;A Video Production, Inc.&#10;according to use; and&#10;according to form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According to use, sentences are&#10;termed as:&#10;C&amp;A Video Production, Inc.&#10;declarative,&#10;imperative,&#10;interrogative; and&#10;exclama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 descr="A declarative sentence is&#10;one which states or declares&#10;something or one that states a&#10;fact.&#10;C&amp;A Video Production, Inc.&#10;Wh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The students are&#10;playing basketball.&#10;C&amp;A Video Production, Inc.&#10;Declarative Sentence&#10;C&amp;A Video Production, Inc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15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 descr="In a declarative sentence,&#10;the subject usually comes&#10;before the verb. It starts with a&#10;capital letter and ends with a&#10;full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</Words>
  <Application>Microsoft Office PowerPoint</Application>
  <PresentationFormat>On-screen Show (4:3)</PresentationFormat>
  <Paragraphs>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31</cp:revision>
  <dcterms:created xsi:type="dcterms:W3CDTF">2020-10-19T16:33:31Z</dcterms:created>
  <dcterms:modified xsi:type="dcterms:W3CDTF">2020-10-20T03:57:29Z</dcterms:modified>
</cp:coreProperties>
</file>