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checker/>
    <p:sndAc>
      <p:stSnd>
        <p:snd r:embed="rId1" name="camera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947853-78F2-4328-B446-657F3DD4A4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7D759EE-369D-493B-8E2A-0FA19D403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checker/>
    <p:sndAc>
      <p:stSnd>
        <p:snd r:embed="rId13" name="camera.wav" builtIn="1"/>
      </p:stSnd>
    </p:sndAc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Punctuation and its uses</a:t>
            </a:r>
            <a:endParaRPr lang="en-US" sz="5400" b="1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Brackets ( Parentheses)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 related elements in a sentence that give extra information</a:t>
            </a:r>
          </a:p>
          <a:p>
            <a:r>
              <a:rPr lang="en-US" dirty="0" smtClean="0"/>
              <a:t>It gives emphasis though it is not necessary to understand the meaning of the sentence</a:t>
            </a:r>
          </a:p>
          <a:p>
            <a:r>
              <a:rPr lang="en-US" b="1" dirty="0" smtClean="0"/>
              <a:t>Ex:</a:t>
            </a:r>
            <a:r>
              <a:rPr lang="en-US" dirty="0" smtClean="0"/>
              <a:t> We  visited several countries (Italy, Spain and Portugal) on our vacation recently.</a:t>
            </a:r>
          </a:p>
          <a:p>
            <a:r>
              <a:rPr lang="en-US" dirty="0" smtClean="0"/>
              <a:t>Around dates and pages in academic writing.</a:t>
            </a:r>
            <a:endParaRPr lang="en-US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Apostrophe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To show possession or ownership</a:t>
            </a:r>
          </a:p>
          <a:p>
            <a:r>
              <a:rPr lang="en-US" sz="3400" dirty="0" smtClean="0"/>
              <a:t>Singular noun- Susan’s book</a:t>
            </a:r>
          </a:p>
          <a:p>
            <a:r>
              <a:rPr lang="en-US" sz="3400" dirty="0" smtClean="0"/>
              <a:t>Singular noun ending in ‘S’-  Chris’s house</a:t>
            </a:r>
          </a:p>
          <a:p>
            <a:r>
              <a:rPr lang="en-US" sz="3400" dirty="0" smtClean="0"/>
              <a:t>Plural noun- children’s game</a:t>
            </a:r>
          </a:p>
          <a:p>
            <a:r>
              <a:rPr lang="en-US" sz="3400" dirty="0" smtClean="0"/>
              <a:t>Plural noun ending in ‘s’- parents’ health</a:t>
            </a:r>
          </a:p>
          <a:p>
            <a:endParaRPr lang="en-US" sz="3400" dirty="0" smtClean="0"/>
          </a:p>
          <a:p>
            <a:endParaRPr lang="en-US" sz="3400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Quotation Marks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enclose what is said</a:t>
            </a:r>
          </a:p>
          <a:p>
            <a:r>
              <a:rPr lang="en-US" b="1" dirty="0" smtClean="0"/>
              <a:t>Ex: </a:t>
            </a:r>
            <a:r>
              <a:rPr lang="en-US" dirty="0" smtClean="0"/>
              <a:t>The fitness trainer said: “Don’t try to do too much when you begin.”</a:t>
            </a:r>
          </a:p>
          <a:p>
            <a:r>
              <a:rPr lang="en-US" dirty="0" smtClean="0"/>
              <a:t>Single quotation is used to draw attention to , or focus on a particular word.</a:t>
            </a:r>
            <a:endParaRPr lang="en-US" b="1" dirty="0" smtClean="0"/>
          </a:p>
          <a:p>
            <a:r>
              <a:rPr lang="en-US" b="1" dirty="0" smtClean="0"/>
              <a:t>Ex:</a:t>
            </a:r>
            <a:r>
              <a:rPr lang="en-US" dirty="0" smtClean="0"/>
              <a:t> I am very much disappointed by his ‘</a:t>
            </a:r>
            <a:r>
              <a:rPr lang="en-US" dirty="0" err="1" smtClean="0"/>
              <a:t>behaviour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To refer to titles of books, magazines, poems or newspapers</a:t>
            </a:r>
            <a:endParaRPr lang="en-US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Dashes or hyphens 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More common in informal writing.</a:t>
            </a:r>
          </a:p>
          <a:p>
            <a:r>
              <a:rPr lang="en-US" sz="4800" dirty="0" smtClean="0"/>
              <a:t>Used similarly like commas.</a:t>
            </a:r>
          </a:p>
          <a:p>
            <a:r>
              <a:rPr lang="en-US" sz="4800" dirty="0" smtClean="0"/>
              <a:t>They add extra information.</a:t>
            </a:r>
            <a:endParaRPr lang="en-US" sz="4800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8000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 is the use of conventional signs or typographical devices to aid to the understanding of written text.</a:t>
            </a:r>
          </a:p>
          <a:p>
            <a:r>
              <a:rPr lang="en-US" sz="4000" dirty="0" smtClean="0"/>
              <a:t>It  clarifies the meaning of sentences</a:t>
            </a:r>
            <a:endParaRPr lang="en-US" sz="4000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Punctuation 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Punctuation plays a vital role in written English</a:t>
            </a:r>
          </a:p>
          <a:p>
            <a:r>
              <a:rPr lang="en-US" sz="4400" dirty="0" smtClean="0"/>
              <a:t>Similar to that of pauses in Speaking</a:t>
            </a:r>
          </a:p>
          <a:p>
            <a:r>
              <a:rPr lang="en-US" sz="4400" dirty="0" smtClean="0"/>
              <a:t>Punctuation helps to make reading easy.</a:t>
            </a:r>
            <a:endParaRPr lang="en-US" sz="4400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Capitalization 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mark the beginning of sentences.</a:t>
            </a:r>
          </a:p>
          <a:p>
            <a:r>
              <a:rPr lang="en-US" dirty="0" smtClean="0"/>
              <a:t>For proper nouns- Charles, Delhi</a:t>
            </a:r>
          </a:p>
          <a:p>
            <a:r>
              <a:rPr lang="en-US" dirty="0" smtClean="0"/>
              <a:t>For  Titles of books, magazines, plays and music</a:t>
            </a:r>
          </a:p>
          <a:p>
            <a:r>
              <a:rPr lang="en-US" b="1" dirty="0" smtClean="0"/>
              <a:t>Ex:</a:t>
            </a:r>
            <a:r>
              <a:rPr lang="en-US" dirty="0" smtClean="0"/>
              <a:t> The Hindu</a:t>
            </a:r>
          </a:p>
          <a:p>
            <a:r>
              <a:rPr lang="en-US" dirty="0" smtClean="0"/>
              <a:t>Jazz</a:t>
            </a:r>
          </a:p>
          <a:p>
            <a:r>
              <a:rPr lang="en-US" dirty="0" smtClean="0"/>
              <a:t>Antony and Cleopatra</a:t>
            </a:r>
            <a:endParaRPr lang="en-US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Full Stop or Period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mark the end of a sentence</a:t>
            </a:r>
          </a:p>
          <a:p>
            <a:r>
              <a:rPr lang="en-US" sz="3200" dirty="0" smtClean="0"/>
              <a:t>Initials for personal names- </a:t>
            </a:r>
            <a:r>
              <a:rPr lang="en-US" sz="3200" dirty="0" err="1" smtClean="0"/>
              <a:t>D.H.Lawrence</a:t>
            </a:r>
            <a:endParaRPr lang="en-US" sz="3200" dirty="0" smtClean="0"/>
          </a:p>
          <a:p>
            <a:r>
              <a:rPr lang="en-US" sz="3200" dirty="0" smtClean="0"/>
              <a:t>After Abbreviations</a:t>
            </a:r>
            <a:endParaRPr lang="en-US" sz="3200" b="1" dirty="0" smtClean="0"/>
          </a:p>
          <a:p>
            <a:r>
              <a:rPr lang="en-US" sz="3200" b="1" dirty="0" smtClean="0"/>
              <a:t>Ex:</a:t>
            </a:r>
            <a:r>
              <a:rPr lang="en-US" sz="3200" dirty="0" smtClean="0"/>
              <a:t> etc.</a:t>
            </a:r>
          </a:p>
          <a:p>
            <a:r>
              <a:rPr lang="en-US" sz="3200" dirty="0" smtClean="0"/>
              <a:t>Dr.</a:t>
            </a:r>
          </a:p>
          <a:p>
            <a:r>
              <a:rPr lang="en-US" sz="3200" dirty="0" smtClean="0"/>
              <a:t>Prof.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Question mark &amp; Exclamation 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ask a question</a:t>
            </a:r>
          </a:p>
          <a:p>
            <a:r>
              <a:rPr lang="en-US" dirty="0" smtClean="0"/>
              <a:t>Exclamation:</a:t>
            </a:r>
          </a:p>
          <a:p>
            <a:r>
              <a:rPr lang="en-US" dirty="0" smtClean="0"/>
              <a:t>To indicate an </a:t>
            </a:r>
            <a:r>
              <a:rPr lang="en-US" dirty="0" err="1" smtClean="0"/>
              <a:t>exclamative</a:t>
            </a:r>
            <a:r>
              <a:rPr lang="en-US" dirty="0" smtClean="0"/>
              <a:t> expression in informal writing</a:t>
            </a:r>
          </a:p>
          <a:p>
            <a:r>
              <a:rPr lang="en-US" dirty="0" smtClean="0"/>
              <a:t>To add emphasis</a:t>
            </a:r>
          </a:p>
          <a:p>
            <a:r>
              <a:rPr lang="en-US" b="1" dirty="0" smtClean="0"/>
              <a:t>Ex:</a:t>
            </a:r>
            <a:r>
              <a:rPr lang="en-US" dirty="0" smtClean="0"/>
              <a:t> Listen!</a:t>
            </a:r>
          </a:p>
          <a:p>
            <a:r>
              <a:rPr lang="en-US" dirty="0" smtClean="0"/>
              <a:t>Oh no !</a:t>
            </a:r>
            <a:endParaRPr lang="en-US" dirty="0" smtClean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Commas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separate a list of items- similar words or phrases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Ex:</a:t>
            </a:r>
            <a:r>
              <a:rPr lang="en-US" dirty="0" smtClean="0"/>
              <a:t>  write in clear, simple, accurate words</a:t>
            </a:r>
          </a:p>
          <a:p>
            <a:r>
              <a:rPr lang="en-US" dirty="0" smtClean="0"/>
              <a:t>To mark where there is a pause</a:t>
            </a:r>
          </a:p>
          <a:p>
            <a:r>
              <a:rPr lang="en-US" b="1" dirty="0" smtClean="0"/>
              <a:t>Ex: </a:t>
            </a:r>
            <a:r>
              <a:rPr lang="en-US" dirty="0" smtClean="0"/>
              <a:t>We had, in fact, lost all our money</a:t>
            </a:r>
          </a:p>
          <a:p>
            <a:r>
              <a:rPr lang="en-US" dirty="0" smtClean="0"/>
              <a:t>To mark non defining clauses </a:t>
            </a:r>
          </a:p>
          <a:p>
            <a:r>
              <a:rPr lang="en-US" b="1" dirty="0" smtClean="0"/>
              <a:t>Ex: </a:t>
            </a:r>
            <a:r>
              <a:rPr lang="en-US" dirty="0" smtClean="0"/>
              <a:t>The ambulance, which came on time, took the injured to the hospital.</a:t>
            </a:r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Colon ( : 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introduce lists</a:t>
            </a:r>
          </a:p>
          <a:p>
            <a:r>
              <a:rPr lang="en-US" b="1" dirty="0" smtClean="0"/>
              <a:t>Ex:</a:t>
            </a:r>
            <a:r>
              <a:rPr lang="en-US" dirty="0" smtClean="0"/>
              <a:t> there are three mantras for success: </a:t>
            </a:r>
            <a:r>
              <a:rPr lang="en-US" dirty="0" err="1" smtClean="0"/>
              <a:t>efiiciency</a:t>
            </a:r>
            <a:r>
              <a:rPr lang="en-US" dirty="0" smtClean="0"/>
              <a:t>, effort and enthusiasm.</a:t>
            </a:r>
          </a:p>
          <a:p>
            <a:r>
              <a:rPr lang="en-US" dirty="0" smtClean="0"/>
              <a:t>To introduce direct speech</a:t>
            </a:r>
          </a:p>
          <a:p>
            <a:r>
              <a:rPr lang="en-US" b="1" dirty="0" smtClean="0"/>
              <a:t>Ex:</a:t>
            </a:r>
            <a:r>
              <a:rPr lang="en-US" dirty="0" smtClean="0"/>
              <a:t> He said: “I can’t help you at present.”</a:t>
            </a:r>
          </a:p>
          <a:p>
            <a:r>
              <a:rPr lang="en-US" dirty="0" smtClean="0"/>
              <a:t>Between two sentences when the second sentence is the explanation for the first.</a:t>
            </a:r>
          </a:p>
          <a:p>
            <a:r>
              <a:rPr lang="en-US" b="1" dirty="0" smtClean="0"/>
              <a:t>Ex: </a:t>
            </a:r>
            <a:r>
              <a:rPr lang="en-US" dirty="0" smtClean="0"/>
              <a:t>Keep your flat tidy: it will sell more easily.</a:t>
            </a:r>
            <a:endParaRPr lang="en-US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Semi-colons (;)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Used in the place of full stops to separate two main clauses</a:t>
            </a:r>
          </a:p>
          <a:p>
            <a:r>
              <a:rPr lang="en-US" sz="4000" b="1" dirty="0" smtClean="0"/>
              <a:t>Ex:</a:t>
            </a:r>
            <a:r>
              <a:rPr lang="en-US" sz="4000" dirty="0" smtClean="0"/>
              <a:t> Sarah answered my question abruptly; </a:t>
            </a:r>
            <a:r>
              <a:rPr lang="en-US" sz="4000" dirty="0" smtClean="0"/>
              <a:t>s</a:t>
            </a:r>
            <a:r>
              <a:rPr lang="en-US" sz="4000" dirty="0" smtClean="0"/>
              <a:t>he seemed preoccupied</a:t>
            </a:r>
            <a:endParaRPr lang="en-US" sz="4000" dirty="0"/>
          </a:p>
        </p:txBody>
      </p:sp>
    </p:spTree>
  </p:cSld>
  <p:clrMapOvr>
    <a:masterClrMapping/>
  </p:clrMapOvr>
  <p:transition>
    <p:checker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B36555-5A89-44D2-9614-0F09E216D085}"/>
</file>

<file path=customXml/itemProps2.xml><?xml version="1.0" encoding="utf-8"?>
<ds:datastoreItem xmlns:ds="http://schemas.openxmlformats.org/officeDocument/2006/customXml" ds:itemID="{5CE5BA49-B548-4552-B738-7D04292EBC7C}"/>
</file>

<file path=customXml/itemProps3.xml><?xml version="1.0" encoding="utf-8"?>
<ds:datastoreItem xmlns:ds="http://schemas.openxmlformats.org/officeDocument/2006/customXml" ds:itemID="{6F3B1181-6C2A-45F4-BCC6-D3ED5565007E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</TotalTime>
  <Words>468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Slide 1</vt:lpstr>
      <vt:lpstr>Definition</vt:lpstr>
      <vt:lpstr>Punctuation </vt:lpstr>
      <vt:lpstr>Capitalization </vt:lpstr>
      <vt:lpstr>Full Stop or Period</vt:lpstr>
      <vt:lpstr>Question mark &amp; Exclamation </vt:lpstr>
      <vt:lpstr>Commas</vt:lpstr>
      <vt:lpstr>Colon ( : )</vt:lpstr>
      <vt:lpstr>Semi-colons (;)</vt:lpstr>
      <vt:lpstr>Brackets ( Parentheses)</vt:lpstr>
      <vt:lpstr>Apostrophe</vt:lpstr>
      <vt:lpstr>Quotation Marks </vt:lpstr>
      <vt:lpstr>Dashes or hyphens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</dc:creator>
  <cp:lastModifiedBy>wel</cp:lastModifiedBy>
  <cp:revision>8</cp:revision>
  <dcterms:created xsi:type="dcterms:W3CDTF">2019-02-14T16:09:08Z</dcterms:created>
  <dcterms:modified xsi:type="dcterms:W3CDTF">2019-02-14T17:17:32Z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