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C02F5-EA44-44F0-B8D2-9BB1093641C6}" type="datetimeFigureOut">
              <a:rPr lang="en-US" smtClean="0"/>
              <a:t>4/23/2020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B033B-318B-4B84-9B58-AA140CF72ECF}" type="slidenum">
              <a:rPr lang="en-US" smtClean="0"/>
              <a:t>‹#›</a:t>
            </a:fld>
            <a:endParaRPr lang="en-US"/>
          </a:p>
        </p:txBody>
      </p:sp>
    </p:spTree>
    <p:extLst>
      <p:ext uri="{BB962C8B-B14F-4D97-AF65-F5344CB8AC3E}">
        <p14:creationId xmlns:p14="http://schemas.microsoft.com/office/powerpoint/2010/main" val="348971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4/23/2020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tx1"/>
                </a:solidFill>
                <a:latin typeface="Times New Roman" pitchFamily="18" charset="0"/>
                <a:cs typeface="Times New Roman" pitchFamily="18" charset="0"/>
              </a:rPr>
              <a:t>BOOK –FILM REVIEW</a:t>
            </a:r>
            <a:endParaRPr lang="en-IN"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423564" cy="5915891"/>
          </a:xfrm>
        </p:spPr>
        <p:txBody>
          <a:bodyPr>
            <a:noAutofit/>
          </a:bodyPr>
          <a:lstStyle/>
          <a:p>
            <a:r>
              <a:rPr lang="en-US" sz="3200" b="1" dirty="0" smtClean="0"/>
              <a:t>                      </a:t>
            </a:r>
            <a:r>
              <a:rPr lang="en-US" sz="3200" b="1" dirty="0" smtClean="0">
                <a:latin typeface="Arial" pitchFamily="34" charset="0"/>
                <a:cs typeface="Arial" pitchFamily="34" charset="0"/>
              </a:rPr>
              <a:t>Example for Film Review        </a:t>
            </a:r>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2400" dirty="0" smtClean="0"/>
              <a:t/>
            </a:r>
            <a:br>
              <a:rPr lang="en-US" sz="2400" dirty="0" smtClean="0"/>
            </a:br>
            <a:r>
              <a:rPr lang="en-US" sz="2400" dirty="0" smtClean="0">
                <a:latin typeface="Times New Roman" pitchFamily="18" charset="0"/>
                <a:cs typeface="Times New Roman" pitchFamily="18" charset="0"/>
              </a:rPr>
              <a:t>The tagline of </a:t>
            </a:r>
            <a:r>
              <a:rPr lang="en-US" sz="2400" b="1" dirty="0" smtClean="0">
                <a:latin typeface="Times New Roman" pitchFamily="18" charset="0"/>
                <a:cs typeface="Times New Roman" pitchFamily="18" charset="0"/>
              </a:rPr>
              <a:t>Andrea Arnold’s Wuthering Heights</a:t>
            </a:r>
            <a:r>
              <a:rPr lang="en-US" sz="2400" dirty="0" smtClean="0">
                <a:latin typeface="Times New Roman" pitchFamily="18" charset="0"/>
                <a:cs typeface="Times New Roman" pitchFamily="18" charset="0"/>
              </a:rPr>
              <a:t>—‘Love is a force of nature’—is almost too good. As a selling-point, it is best not dwelt upon. It tells you what it does not want you to know: this is not an entertaining film (paint dries with the force of nature).  </a:t>
            </a:r>
            <a:r>
              <a:rPr lang="en-US" sz="2400" b="1" dirty="0" smtClean="0">
                <a:latin typeface="Times New Roman" pitchFamily="18" charset="0"/>
                <a:cs typeface="Times New Roman" pitchFamily="18" charset="0"/>
              </a:rPr>
              <a:t>The film may well frustrate and it may well absorb, but it will evoke neither revulsion nor delight.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520546" cy="5915891"/>
          </a:xfrm>
        </p:spPr>
        <p:txBody>
          <a:bodyPr>
            <a:noAutofit/>
          </a:bodyPr>
          <a:lstStyle/>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As is evident from her two previous films, Red Road and Fish Tank, Arnold is drawn to barren and impoverished environments. She is interested in how much people mean to each other when they have nothing but each other.</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Arnold’s ‘style’ has been called ‘realistic’, but in Wuthering Heights, it is more impressionistic; it is a dream-like film.</a:t>
            </a:r>
            <a:r>
              <a:rPr lang="en-US" sz="2400" dirty="0" smtClean="0">
                <a:latin typeface="Times New Roman" pitchFamily="18" charset="0"/>
                <a:cs typeface="Times New Roman" pitchFamily="18" charset="0"/>
              </a:rPr>
              <a:t> It draws no distinction between inside and out—the characters are quiet but without thought. Arnold’s landscape is not sublime and it is not beautiful. The dialogue is sparse and the sounds are </a:t>
            </a:r>
            <a:r>
              <a:rPr lang="en-US" sz="2400" dirty="0" err="1" smtClean="0">
                <a:latin typeface="Times New Roman" pitchFamily="18" charset="0"/>
                <a:cs typeface="Times New Roman" pitchFamily="18" charset="0"/>
              </a:rPr>
              <a:t>diegetic</a:t>
            </a:r>
            <a:r>
              <a:rPr lang="en-US" sz="2400" dirty="0" smtClean="0">
                <a:latin typeface="Times New Roman" pitchFamily="18" charset="0"/>
                <a:cs typeface="Times New Roman" pitchFamily="18" charset="0"/>
              </a:rPr>
              <a:t>. Nothing is added. And all this is turned on its head as the film finishes.</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review?(Book/Film)</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smtClean="0"/>
              <a:t>book review is ‘a descriptive and critical or evaluative account of a book’</a:t>
            </a:r>
          </a:p>
          <a:p>
            <a:r>
              <a:rPr lang="en-US" dirty="0" smtClean="0"/>
              <a:t>It gives recommendations whether the book is worth reading or the movie is worth experiencing.</a:t>
            </a:r>
          </a:p>
          <a:p>
            <a:r>
              <a:rPr lang="en-US" dirty="0" smtClean="0"/>
              <a:t>A review can be positive, negative or balanced.</a:t>
            </a:r>
          </a:p>
          <a:p>
            <a:r>
              <a:rPr lang="en-US" dirty="0" smtClean="0"/>
              <a:t>It is better if the review is not shaded by any prejudiced opinions.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latin typeface="Arial" pitchFamily="34" charset="0"/>
                <a:cs typeface="Arial" pitchFamily="34" charset="0"/>
              </a:rPr>
              <a:t>A book review is an evaluation on the quality, meaning, and significance of a book, not a retelling. </a:t>
            </a:r>
          </a:p>
          <a:p>
            <a:r>
              <a:rPr lang="en-US" sz="2800" dirty="0" smtClean="0">
                <a:latin typeface="Arial" pitchFamily="34" charset="0"/>
                <a:cs typeface="Arial" pitchFamily="34" charset="0"/>
              </a:rPr>
              <a:t>A critical book review is not a book report or a summary. </a:t>
            </a:r>
          </a:p>
          <a:p>
            <a:r>
              <a:rPr lang="en-US" sz="2800" dirty="0" smtClean="0">
                <a:latin typeface="Arial" pitchFamily="34" charset="0"/>
                <a:cs typeface="Arial" pitchFamily="34" charset="0"/>
              </a:rPr>
              <a:t>It should focus on the book’s purpose, content, and authority. </a:t>
            </a:r>
          </a:p>
          <a:p>
            <a:r>
              <a:rPr lang="en-US" sz="2800" dirty="0" smtClean="0">
                <a:latin typeface="Arial" pitchFamily="34" charset="0"/>
                <a:cs typeface="Arial" pitchFamily="34" charset="0"/>
              </a:rPr>
              <a:t>It is a reaction paper in which strengths and weaknesses of the material are analyzed. </a:t>
            </a:r>
            <a:endParaRPr lang="en-US" sz="28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6109216"/>
          </a:xfrm>
        </p:spPr>
        <p:txBody>
          <a:bodyPr>
            <a:noAutofit/>
          </a:bodyPr>
          <a:lstStyle/>
          <a:p>
            <a:pPr algn="l"/>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 review should consist of: </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1 Introduction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In which you summarise all the background information of the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book/film/etc.(</a:t>
            </a:r>
            <a:r>
              <a:rPr lang="en-IN" sz="2400" dirty="0" err="1" smtClean="0">
                <a:latin typeface="Times New Roman" pitchFamily="18" charset="0"/>
                <a:cs typeface="Times New Roman" pitchFamily="18" charset="0"/>
              </a:rPr>
              <a:t>i.e</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title, name of </a:t>
            </a:r>
            <a:r>
              <a:rPr lang="en-IN" sz="2400" dirty="0" smtClean="0">
                <a:latin typeface="Times New Roman" pitchFamily="18" charset="0"/>
                <a:cs typeface="Times New Roman" pitchFamily="18" charset="0"/>
              </a:rPr>
              <a:t>author/director, type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setting,etc</a:t>
            </a:r>
            <a:r>
              <a:rPr lang="en-IN" sz="2400" dirty="0" smtClean="0">
                <a:latin typeface="Times New Roman" pitchFamily="18" charset="0"/>
                <a:cs typeface="Times New Roman" pitchFamily="18" charset="0"/>
              </a:rPr>
              <a:t>)</a:t>
            </a:r>
            <a:br>
              <a:rPr lang="en-IN"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2. Main Body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Summarise the plot in a few sentences.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Mention the setting: the place and time of the plot- contemporary or from past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Say something about the main characters- if they grow, multidimensional or flat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Say something about the content- realistic or imaginative, commercial or  serious message conveying</a:t>
            </a:r>
            <a:br>
              <a:rPr lang="en-IN"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3. Conclusion: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Comment on the book or film.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Comment on why do you like it? Why don’t you like it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Comment on author’s style - good or bad</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Is the book/film interesting or  boring etc?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5915891"/>
          </a:xfrm>
        </p:spPr>
        <p:txBody>
          <a:bodyPr>
            <a:noAutofit/>
          </a:bodyPr>
          <a:lstStyle/>
          <a:p>
            <a:pPr algn="ctr"/>
            <a:r>
              <a:rPr lang="en-IN" sz="2800" b="1" dirty="0" smtClean="0">
                <a:latin typeface="Arial" pitchFamily="34" charset="0"/>
                <a:cs typeface="Arial" pitchFamily="34" charset="0"/>
              </a:rPr>
              <a:t>Expressions to use while writing review</a:t>
            </a:r>
            <a:br>
              <a:rPr lang="en-IN" sz="2800" b="1" dirty="0" smtClean="0">
                <a:latin typeface="Arial" pitchFamily="34" charset="0"/>
                <a:cs typeface="Arial" pitchFamily="34"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Useful Expressions: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Title, Author/ Director, Actors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film is directed 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film is produced 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book is written by...</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Setting: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action takes place in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action of the film is set in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story takes place in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5915891"/>
          </a:xfrm>
        </p:spPr>
        <p:txBody>
          <a:bodyPr>
            <a:noAutofit/>
          </a:bodyPr>
          <a:lstStyle/>
          <a:p>
            <a:pPr algn="ctr"/>
            <a:r>
              <a:rPr lang="en-IN" sz="2400" b="1" dirty="0" smtClean="0">
                <a:latin typeface="Times New Roman" pitchFamily="18" charset="0"/>
                <a:cs typeface="Times New Roman" pitchFamily="18" charset="0"/>
              </a:rPr>
              <a:t>Characters and Plot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main characters are...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novel tells the story of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novel/film begins with...</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novel has an unexpected ending.</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Reaction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I am impressed 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book is terribly/beautifully written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film is terrible/exciting...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What surprised me is...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What I liked is...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What I didn’t like is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5915891"/>
          </a:xfrm>
        </p:spPr>
        <p:txBody>
          <a:bodyPr>
            <a:noAutofit/>
          </a:bodyPr>
          <a:lstStyle/>
          <a:p>
            <a:r>
              <a:rPr lang="en-IN" sz="2400" b="1" dirty="0" smtClean="0">
                <a:latin typeface="Times New Roman" pitchFamily="18" charset="0"/>
                <a:cs typeface="Times New Roman" pitchFamily="18" charset="0"/>
              </a:rPr>
              <a:t>              Points to remember before writing a Review</a:t>
            </a:r>
            <a:br>
              <a:rPr lang="en-IN"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1.You need to inform the reader and describe without giving away too much detail.</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2. The review must be suggestive not too explicit.</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3. Give details about the type of book/film and year of release.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4. </a:t>
            </a:r>
            <a:r>
              <a:rPr lang="en-IN" sz="2400" dirty="0" smtClean="0">
                <a:latin typeface="Times New Roman" pitchFamily="18" charset="0"/>
                <a:cs typeface="Times New Roman" pitchFamily="18" charset="0"/>
              </a:rPr>
              <a:t>Talk about the plot without revealing the entire story.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5.Tell about the main characters and the actors who play them.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6.Make an analysis, the good and bad points of the review.</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7. A good review is a very good marketing tool for a book or a movie.</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8. A sensible review will have a great impact on the success of a book/ film.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77517"/>
            <a:ext cx="8229600" cy="5915891"/>
          </a:xfrm>
        </p:spPr>
        <p:txBody>
          <a:bodyPr>
            <a:noAutofit/>
          </a:bodyPr>
          <a:lstStyle/>
          <a:p>
            <a:pPr algn="ctr"/>
            <a:r>
              <a:rPr lang="en-US" sz="2400" b="1" dirty="0" smtClean="0">
                <a:latin typeface="Times New Roman" pitchFamily="18" charset="0"/>
                <a:cs typeface="Times New Roman" pitchFamily="18" charset="0"/>
              </a:rPr>
              <a:t>Example for Book Review</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Michael </a:t>
            </a:r>
            <a:r>
              <a:rPr lang="en-US" sz="2400" b="1" dirty="0" err="1" smtClean="0">
                <a:latin typeface="Times New Roman" pitchFamily="18" charset="0"/>
                <a:cs typeface="Times New Roman" pitchFamily="18" charset="0"/>
              </a:rPr>
              <a:t>Doane's</a:t>
            </a:r>
            <a:r>
              <a:rPr lang="en-US" sz="2400" b="1" dirty="0" smtClean="0">
                <a:latin typeface="Times New Roman" pitchFamily="18" charset="0"/>
                <a:cs typeface="Times New Roman" pitchFamily="18" charset="0"/>
              </a:rPr>
              <a:t> The Crossing</a:t>
            </a:r>
            <a:r>
              <a:rPr lang="en-US" sz="2400" b="1" i="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on </a:t>
            </a:r>
            <a:r>
              <a:rPr lang="en-US" sz="2400" b="1" dirty="0" err="1" smtClean="0">
                <a:latin typeface="Times New Roman" pitchFamily="18" charset="0"/>
                <a:cs typeface="Times New Roman" pitchFamily="18" charset="0"/>
              </a:rPr>
              <a:t>Reedsy</a:t>
            </a:r>
            <a:r>
              <a:rPr lang="en-US" sz="2400" b="1" dirty="0" smtClean="0">
                <a:latin typeface="Times New Roman" pitchFamily="18" charset="0"/>
                <a:cs typeface="Times New Roman" pitchFamily="18" charset="0"/>
              </a:rPr>
              <a:t> Discovery</a:t>
            </a:r>
            <a:r>
              <a:rPr lang="en-US" sz="2400" b="1"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 </a:t>
            </a:r>
            <a:r>
              <a:rPr lang="en-US" sz="2400" b="1" dirty="0" err="1" smtClean="0">
                <a:latin typeface="Times New Roman" pitchFamily="18" charset="0"/>
                <a:cs typeface="Times New Roman" pitchFamily="18" charset="0"/>
              </a:rPr>
              <a:t>Doane’s</a:t>
            </a:r>
            <a:r>
              <a:rPr lang="en-US" sz="2400" b="1" dirty="0" smtClean="0">
                <a:latin typeface="Times New Roman" pitchFamily="18" charset="0"/>
                <a:cs typeface="Times New Roman" pitchFamily="18" charset="0"/>
              </a:rPr>
              <a:t> debut novel, a young man embarks on a journey of self-discovery with surprising results.</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An unnamed protagonist (The Narrator) is dealing with heartbreak. His love, determined to see the world, sets out for Portland, Oregon. But he’s a small-town boy who hasn’t traveled much. So, the Narrator mourns her loss and hides from life, throwing himself into rehabbing an old motorcycle. Until one day, he takes a leap; he packs his bike and a few belongings and heads out to find the Girl.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686800" cy="5915891"/>
          </a:xfrm>
        </p:spPr>
        <p:txBody>
          <a:bodyPr>
            <a:noAutofit/>
          </a:bodyPr>
          <a:lstStyle/>
          <a:p>
            <a:pPr>
              <a:lnSpc>
                <a:spcPct val="150000"/>
              </a:lnSpc>
            </a:pPr>
            <a:r>
              <a:rPr lang="en-US" sz="2400" dirty="0" smtClean="0">
                <a:latin typeface="Times New Roman" pitchFamily="18" charset="0"/>
                <a:cs typeface="Times New Roman" pitchFamily="18" charset="0"/>
              </a:rPr>
              <a:t>Following in the footsteps of Jack Kerouac and William Least Heat-Moon, </a:t>
            </a:r>
            <a:r>
              <a:rPr lang="en-US" sz="2400" b="1" dirty="0" err="1" smtClean="0">
                <a:latin typeface="Times New Roman" pitchFamily="18" charset="0"/>
                <a:cs typeface="Times New Roman" pitchFamily="18" charset="0"/>
              </a:rPr>
              <a:t>Doane</a:t>
            </a:r>
            <a:r>
              <a:rPr lang="en-US" sz="2400" b="1" dirty="0" smtClean="0">
                <a:latin typeface="Times New Roman" pitchFamily="18" charset="0"/>
                <a:cs typeface="Times New Roman" pitchFamily="18" charset="0"/>
              </a:rPr>
              <a:t> offers a coming of age story about a man finding himself on the </a:t>
            </a:r>
            <a:r>
              <a:rPr lang="en-US" sz="2400" b="1" dirty="0" err="1" smtClean="0">
                <a:latin typeface="Times New Roman" pitchFamily="18" charset="0"/>
                <a:cs typeface="Times New Roman" pitchFamily="18" charset="0"/>
              </a:rPr>
              <a:t>backroads</a:t>
            </a:r>
            <a:r>
              <a:rPr lang="en-US" sz="2400" b="1" dirty="0" smtClean="0">
                <a:latin typeface="Times New Roman" pitchFamily="18" charset="0"/>
                <a:cs typeface="Times New Roman" pitchFamily="18" charset="0"/>
              </a:rPr>
              <a:t> of America. </a:t>
            </a:r>
            <a:r>
              <a:rPr lang="en-US" sz="2400" dirty="0" err="1" smtClean="0">
                <a:latin typeface="Times New Roman" pitchFamily="18" charset="0"/>
                <a:cs typeface="Times New Roman" pitchFamily="18" charset="0"/>
              </a:rPr>
              <a:t>Doane’s</a:t>
            </a:r>
            <a:r>
              <a:rPr lang="en-US" sz="2400" dirty="0" smtClean="0">
                <a:latin typeface="Times New Roman" pitchFamily="18" charset="0"/>
                <a:cs typeface="Times New Roman" pitchFamily="18" charset="0"/>
              </a:rPr>
              <a:t> a gifted writer with fluid prose and insightful observations, using The Narrator’s personal interactions to illuminate the diversity of United States.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The supporting cast of characters is excellent.</a:t>
            </a:r>
            <a:r>
              <a:rPr lang="en-US" sz="2400" dirty="0" smtClean="0">
                <a:latin typeface="Times New Roman" pitchFamily="18" charset="0"/>
                <a:cs typeface="Times New Roman" pitchFamily="18" charset="0"/>
              </a:rPr>
              <a:t> Duke, in particular, is wonderfully nuanced and complicated. He’s a throwback to another time, a man without a cell phone who reads Sartre and sleeps under the stars. </a:t>
            </a:r>
            <a:br>
              <a:rPr lang="en-US" sz="2400" dirty="0" smtClean="0">
                <a:latin typeface="Times New Roman" pitchFamily="18" charset="0"/>
                <a:cs typeface="Times New Roman" pitchFamily="18" charset="0"/>
              </a:rPr>
            </a:br>
            <a:r>
              <a:rPr lang="en-US" sz="2400" b="1" dirty="0" err="1" smtClean="0">
                <a:latin typeface="Times New Roman" pitchFamily="18" charset="0"/>
                <a:cs typeface="Times New Roman" pitchFamily="18" charset="0"/>
              </a:rPr>
              <a:t>Doane</a:t>
            </a:r>
            <a:r>
              <a:rPr lang="en-US" sz="2400" b="1" dirty="0" smtClean="0">
                <a:latin typeface="Times New Roman" pitchFamily="18" charset="0"/>
                <a:cs typeface="Times New Roman" pitchFamily="18" charset="0"/>
              </a:rPr>
              <a:t> creates a relatable protagonist in The Narrator, whose personal growth doesn’t erase his faults.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9C9F76-497D-4BE5-8BD3-8928FB0E2ED9}"/>
</file>

<file path=customXml/itemProps2.xml><?xml version="1.0" encoding="utf-8"?>
<ds:datastoreItem xmlns:ds="http://schemas.openxmlformats.org/officeDocument/2006/customXml" ds:itemID="{80A5FF6D-040D-407D-AEDF-E775B95FBFF9}"/>
</file>

<file path=customXml/itemProps3.xml><?xml version="1.0" encoding="utf-8"?>
<ds:datastoreItem xmlns:ds="http://schemas.openxmlformats.org/officeDocument/2006/customXml" ds:itemID="{770ACEB5-6BF7-4D14-8356-C3B769585A41}"/>
</file>

<file path=docProps/app.xml><?xml version="1.0" encoding="utf-8"?>
<Properties xmlns="http://schemas.openxmlformats.org/officeDocument/2006/extended-properties" xmlns:vt="http://schemas.openxmlformats.org/officeDocument/2006/docPropsVTypes">
  <TotalTime>24</TotalTime>
  <Words>211</Words>
  <Application>Microsoft Office PowerPoint</Application>
  <PresentationFormat>On-screen Show (4:3)</PresentationFormat>
  <Paragraphs>18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BOOK –FILM REVIEW</vt:lpstr>
      <vt:lpstr>What is a review?(Book/Film)</vt:lpstr>
      <vt:lpstr>PowerPoint Presentation</vt:lpstr>
      <vt:lpstr>                              A review should consist of:  1 Introduction    In which you summarise all the background information of the       book/film/etc.(i.e title, name of author/director, type, setting,etc) 2. Main Body      Summarise the plot in a few sentences.     Mention the setting: the place and time of the plot- contemporary or from past     Say something about the main characters- if they grow, multidimensional or flat     Say something about the content- realistic or imaginative, commercial or  serious message conveying   3. Conclusion:      Comment on the book or film.      Comment on why do you like it? Why don’t you like it ?      Comment on author’s style - good or bad      Is the book/film interesting or  boring etc?  </vt:lpstr>
      <vt:lpstr>Expressions to use while writing review  Useful Expressions: Title, Author/ Director, Actors The film is directed by... The film is produced by... The book is written by...  Setting: The action takes place in ... The action of the film is set in ... The story takes place in ...</vt:lpstr>
      <vt:lpstr>Characters and Plot The main characters are... The novel tells the story of ... The novel/film begins with... The novel has an unexpected ending.  Reaction I am impressed by The book is terribly/beautifully written The film is terrible/exciting... What surprised me is... What I liked is... What I didn’t like is ...</vt:lpstr>
      <vt:lpstr>              Points to remember before writing a Review  1.You need to inform the reader and describe without giving away too much detail. 2. The review must be suggestive not too explicit. 3. Give details about the type of book/film and year of release. 4. Talk about the plot without revealing the entire story. 5.Tell about the main characters and the actors who play them. 6.Make an analysis, the good and bad points of the review. 7. A good review is a very good marketing tool for a book or a movie. 8. A sensible review will have a great impact on the success of a book/ film.</vt:lpstr>
      <vt:lpstr>Example for Book Review  Michael Doane's The Crossing on Reedsy Discovery:  In Doane’s debut novel, a young man embarks on a journey of self-discovery with surprising results.   An unnamed protagonist (The Narrator) is dealing with heartbreak. His love, determined to see the world, sets out for Portland, Oregon. But he’s a small-town boy who hasn’t traveled much. So, the Narrator mourns her loss and hides from life, throwing himself into rehabbing an old motorcycle. Until one day, he takes a leap; he packs his bike and a few belongings and heads out to find the Girl.   </vt:lpstr>
      <vt:lpstr>Following in the footsteps of Jack Kerouac and William Least Heat-Moon, Doane offers a coming of age story about a man finding himself on the backroads of America. Doane’s a gifted writer with fluid prose and insightful observations, using The Narrator’s personal interactions to illuminate the diversity of United States.   The supporting cast of characters is excellent. Duke, in particular, is wonderfully nuanced and complicated. He’s a throwback to another time, a man without a cell phone who reads Sartre and sleeps under the stars.  Doane creates a relatable protagonist in The Narrator, whose personal growth doesn’t erase his faults. </vt:lpstr>
      <vt:lpstr>                      Example for Film Review          The tagline of Andrea Arnold’s Wuthering Heights—‘Love is a force of nature’—is almost too good. As a selling-point, it is best not dwelt upon. It tells you what it does not want you to know: this is not an entertaining film (paint dries with the force of nature).  The film may well frustrate and it may well absorb, but it will evoke neither revulsion nor delight.</vt:lpstr>
      <vt:lpstr> As is evident from her two previous films, Red Road and Fish Tank, Arnold is drawn to barren and impoverished environments. She is interested in how much people mean to each other when they have nothing but each other.  Arnold’s ‘style’ has been called ‘realistic’, but in Wuthering Heights, it is more impressionistic; it is a dream-like film. It draws no distinction between inside and out—the characters are quiet but without thought. Arnold’s landscape is not sublime and it is not beautiful. The dialogue is sparse and the sounds are diegetic. Nothing is added. And all this is turned on its head as the film finishes.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–FILM REVIEW</dc:title>
  <dc:creator>admin</dc:creator>
  <cp:lastModifiedBy>admin</cp:lastModifiedBy>
  <cp:revision>4</cp:revision>
  <dcterms:modified xsi:type="dcterms:W3CDTF">2020-04-23T07:14:09Z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