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line definition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One word substitution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A word that replace a full sentence effectively</a:t>
            </a:r>
          </a:p>
          <a:p>
            <a:pPr marL="0" indent="0">
              <a:buNone/>
            </a:pPr>
            <a:r>
              <a:rPr lang="en-IN" dirty="0" smtClean="0"/>
              <a:t>Detailed plan of journey			</a:t>
            </a:r>
          </a:p>
          <a:p>
            <a:pPr marL="0" indent="0">
              <a:buNone/>
            </a:pPr>
            <a:r>
              <a:rPr lang="en-IN" dirty="0" smtClean="0"/>
              <a:t>	-	Itinerary</a:t>
            </a:r>
          </a:p>
          <a:p>
            <a:pPr marL="0" indent="0">
              <a:buNone/>
            </a:pPr>
            <a:r>
              <a:rPr lang="en-IN" dirty="0" smtClean="0"/>
              <a:t>A person who eats human flesh		</a:t>
            </a:r>
          </a:p>
          <a:p>
            <a:pPr marL="0" indent="0">
              <a:buNone/>
            </a:pPr>
            <a:r>
              <a:rPr lang="en-IN" dirty="0" smtClean="0"/>
              <a:t>	-	Cannibal</a:t>
            </a:r>
          </a:p>
          <a:p>
            <a:pPr marL="0" indent="0">
              <a:buNone/>
            </a:pPr>
            <a:r>
              <a:rPr lang="en-IN" dirty="0" smtClean="0"/>
              <a:t>The production of Raw silks		</a:t>
            </a:r>
          </a:p>
          <a:p>
            <a:pPr marL="0" indent="0">
              <a:buNone/>
            </a:pPr>
            <a:r>
              <a:rPr lang="en-IN" dirty="0" smtClean="0"/>
              <a:t>	-	Sericulture</a:t>
            </a:r>
          </a:p>
          <a:p>
            <a:pPr marL="0" indent="0">
              <a:buNone/>
            </a:pPr>
            <a:r>
              <a:rPr lang="en-IN" dirty="0" smtClean="0"/>
              <a:t>A person who readily believes others	</a:t>
            </a:r>
          </a:p>
          <a:p>
            <a:pPr marL="0" indent="0">
              <a:buNone/>
            </a:pPr>
            <a:r>
              <a:rPr lang="en-IN" dirty="0" smtClean="0"/>
              <a:t>	-	Credulous</a:t>
            </a:r>
          </a:p>
          <a:p>
            <a:pPr marL="0" indent="0">
              <a:buNone/>
            </a:pPr>
            <a:r>
              <a:rPr lang="en-IN" dirty="0" smtClean="0"/>
              <a:t>One who hates marriage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	Misogamist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One word substitution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 school boy who cuts class frequently	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	</a:t>
            </a:r>
            <a:r>
              <a:rPr lang="en-IN" dirty="0" smtClean="0"/>
              <a:t>Truant</a:t>
            </a:r>
          </a:p>
          <a:p>
            <a:pPr marL="0" indent="0">
              <a:buNone/>
            </a:pPr>
            <a:r>
              <a:rPr lang="en-IN" dirty="0" smtClean="0"/>
              <a:t>Rule by one person	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	Monarchy</a:t>
            </a:r>
          </a:p>
          <a:p>
            <a:pPr marL="0" indent="0">
              <a:buNone/>
            </a:pPr>
            <a:r>
              <a:rPr lang="en-IN" dirty="0"/>
              <a:t>A government run by a dictator	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/>
              <a:t>	Autocracy</a:t>
            </a:r>
          </a:p>
          <a:p>
            <a:pPr marL="0" indent="0">
              <a:buNone/>
            </a:pPr>
            <a:r>
              <a:rPr lang="en-IN" dirty="0"/>
              <a:t>One who has no money		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/>
              <a:t>	Pauper</a:t>
            </a:r>
          </a:p>
          <a:p>
            <a:pPr marL="0" indent="0">
              <a:buNone/>
            </a:pPr>
            <a:r>
              <a:rPr lang="en-IN" dirty="0"/>
              <a:t>A person who talks too much	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/>
              <a:t>	Garrulous</a:t>
            </a:r>
          </a:p>
          <a:p>
            <a:pPr marL="0" indent="0">
              <a:buNone/>
            </a:pPr>
            <a:r>
              <a:rPr lang="en-IN" dirty="0"/>
              <a:t>A place where fishes are kept	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dirty="0"/>
              <a:t>	aquarium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4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9" ma:contentTypeDescription="Create a new document." ma:contentTypeScope="" ma:versionID="5434cc9dcdcaa1a71cc208768e642905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ffd2a74a1559f879e9f6e0d7f1274bd0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6039FF-BF8E-4A7B-9886-9192A2A9B809}"/>
</file>

<file path=customXml/itemProps2.xml><?xml version="1.0" encoding="utf-8"?>
<ds:datastoreItem xmlns:ds="http://schemas.openxmlformats.org/officeDocument/2006/customXml" ds:itemID="{9B94334F-CE2C-431F-8137-BD1AF34AD948}"/>
</file>

<file path=customXml/itemProps3.xml><?xml version="1.0" encoding="utf-8"?>
<ds:datastoreItem xmlns:ds="http://schemas.openxmlformats.org/officeDocument/2006/customXml" ds:itemID="{FDE8CE50-5122-47BC-9554-61FC187977DC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28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Single line definition</vt:lpstr>
      <vt:lpstr>One word substitution</vt:lpstr>
      <vt:lpstr>One word substitution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Word Subtitution</dc:title>
  <dc:creator>Premraj raja</dc:creator>
  <cp:lastModifiedBy>Prem</cp:lastModifiedBy>
  <cp:revision>4</cp:revision>
  <dcterms:created xsi:type="dcterms:W3CDTF">2006-08-16T00:00:00Z</dcterms:created>
  <dcterms:modified xsi:type="dcterms:W3CDTF">2020-12-09T08:39:48Z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