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8"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EFFECTIVE EMAIL WRITING</a:t>
            </a:r>
            <a:endParaRPr lang="en-IN"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What is EMAIL</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Electronic message </a:t>
            </a:r>
          </a:p>
          <a:p>
            <a:r>
              <a:rPr lang="en-US" sz="2400" dirty="0">
                <a:latin typeface="Times New Roman" pitchFamily="18" charset="0"/>
                <a:cs typeface="Times New Roman" pitchFamily="18" charset="0"/>
              </a:rPr>
              <a:t>Fastest and an important mode of written communication</a:t>
            </a:r>
          </a:p>
          <a:p>
            <a:r>
              <a:rPr lang="en-US" sz="2400" dirty="0">
                <a:latin typeface="Times New Roman" pitchFamily="18" charset="0"/>
                <a:cs typeface="Times New Roman" pitchFamily="18" charset="0"/>
              </a:rPr>
              <a:t>Information can be transmitted in large numbers One-to-Many and almost free</a:t>
            </a:r>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Structure of Email</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Addressing</a:t>
            </a:r>
          </a:p>
          <a:p>
            <a:r>
              <a:rPr lang="en-US" sz="2400" dirty="0">
                <a:latin typeface="Times New Roman" pitchFamily="18" charset="0"/>
                <a:cs typeface="Times New Roman" pitchFamily="18" charset="0"/>
              </a:rPr>
              <a:t>Subject (concise but specific)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Marketing Meeting </a:t>
            </a:r>
          </a:p>
          <a:p>
            <a:r>
              <a:rPr lang="en-US" sz="2400" dirty="0">
                <a:latin typeface="Times New Roman" pitchFamily="18" charset="0"/>
                <a:cs typeface="Times New Roman" pitchFamily="18" charset="0"/>
              </a:rPr>
              <a:t>Greeting (Polite)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Dear Ryan,</a:t>
            </a:r>
          </a:p>
          <a:p>
            <a:r>
              <a:rPr lang="en-US" sz="2400" dirty="0">
                <a:latin typeface="Times New Roman" pitchFamily="18" charset="0"/>
                <a:cs typeface="Times New Roman" pitchFamily="18" charset="0"/>
              </a:rPr>
              <a:t>Message Text </a:t>
            </a:r>
          </a:p>
          <a:p>
            <a:r>
              <a:rPr lang="en-US" sz="2400" dirty="0">
                <a:latin typeface="Times New Roman" pitchFamily="18" charset="0"/>
                <a:cs typeface="Times New Roman" pitchFamily="18" charset="0"/>
              </a:rPr>
              <a:t>Attachments</a:t>
            </a:r>
          </a:p>
          <a:p>
            <a:r>
              <a:rPr lang="en-US" sz="2400" dirty="0">
                <a:latin typeface="Times New Roman" pitchFamily="18" charset="0"/>
                <a:cs typeface="Times New Roman" pitchFamily="18" charset="0"/>
              </a:rPr>
              <a:t>Signature</a:t>
            </a:r>
            <a:endParaRPr lang="en-IN"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Characteristics of Email Messages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Use separate email id for personal and professional use</a:t>
            </a:r>
          </a:p>
          <a:p>
            <a:r>
              <a:rPr lang="en-US" sz="2400" dirty="0">
                <a:latin typeface="Times New Roman" pitchFamily="18" charset="0"/>
                <a:cs typeface="Times New Roman" pitchFamily="18" charset="0"/>
              </a:rPr>
              <a:t>Keep the message focused and readable</a:t>
            </a:r>
          </a:p>
          <a:p>
            <a:r>
              <a:rPr lang="en-US" sz="2400" dirty="0">
                <a:latin typeface="Times New Roman" pitchFamily="18" charset="0"/>
                <a:cs typeface="Times New Roman" pitchFamily="18" charset="0"/>
              </a:rPr>
              <a:t>Use active voice as far as possible</a:t>
            </a:r>
          </a:p>
          <a:p>
            <a:r>
              <a:rPr lang="en-US" sz="2400" dirty="0">
                <a:latin typeface="Times New Roman" pitchFamily="18" charset="0"/>
                <a:cs typeface="Times New Roman" pitchFamily="18" charset="0"/>
              </a:rPr>
              <a:t>Write in standard professional English </a:t>
            </a:r>
          </a:p>
          <a:p>
            <a:r>
              <a:rPr lang="en-US" sz="2400" dirty="0">
                <a:latin typeface="Times New Roman" pitchFamily="18" charset="0"/>
                <a:cs typeface="Times New Roman" pitchFamily="18" charset="0"/>
              </a:rPr>
              <a:t>Use proper punctuations, grammar and correct spelling when writing formal emails</a:t>
            </a:r>
          </a:p>
          <a:p>
            <a:r>
              <a:rPr lang="en-US" sz="2400" dirty="0">
                <a:latin typeface="Times New Roman" pitchFamily="18" charset="0"/>
                <a:cs typeface="Times New Roman" pitchFamily="18" charset="0"/>
              </a:rPr>
              <a:t>Brevity , clarity </a:t>
            </a:r>
          </a:p>
          <a:p>
            <a:r>
              <a:rPr lang="en-US" sz="2400" dirty="0">
                <a:latin typeface="Times New Roman" pitchFamily="18" charset="0"/>
                <a:cs typeface="Times New Roman" pitchFamily="18" charset="0"/>
              </a:rPr>
              <a:t>Organized with a subject line</a:t>
            </a:r>
          </a:p>
          <a:p>
            <a:r>
              <a:rPr lang="en-US" sz="2400" dirty="0">
                <a:latin typeface="Times New Roman" pitchFamily="18" charset="0"/>
                <a:cs typeface="Times New Roman" pitchFamily="18" charset="0"/>
              </a:rPr>
              <a:t>Break into paragraphs (Bullet points may be used)</a:t>
            </a:r>
          </a:p>
          <a:p>
            <a:r>
              <a:rPr lang="en-US" sz="2400" dirty="0">
                <a:latin typeface="Times New Roman" pitchFamily="18" charset="0"/>
                <a:cs typeface="Times New Roman" pitchFamily="18" charset="0"/>
              </a:rPr>
              <a:t>Add a salutation and a close</a:t>
            </a:r>
          </a:p>
          <a:p>
            <a:r>
              <a:rPr lang="en-US" sz="2400" dirty="0">
                <a:latin typeface="Times New Roman" pitchFamily="18" charset="0"/>
                <a:cs typeface="Times New Roman" pitchFamily="18" charset="0"/>
              </a:rPr>
              <a:t>proofread</a:t>
            </a:r>
          </a:p>
          <a:p>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itchFamily="18" charset="0"/>
                <a:cs typeface="Times New Roman" pitchFamily="18" charset="0"/>
              </a:rPr>
              <a:t>Tips for a successful Email Message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Be brief and to the point</a:t>
            </a:r>
          </a:p>
          <a:p>
            <a:r>
              <a:rPr lang="en-US" sz="2400" dirty="0">
                <a:latin typeface="Times New Roman" pitchFamily="18" charset="0"/>
                <a:cs typeface="Times New Roman" pitchFamily="18" charset="0"/>
              </a:rPr>
              <a:t>Be accurate</a:t>
            </a:r>
          </a:p>
          <a:p>
            <a:r>
              <a:rPr lang="en-US" sz="2400" dirty="0">
                <a:latin typeface="Times New Roman" pitchFamily="18" charset="0"/>
                <a:cs typeface="Times New Roman" pitchFamily="18" charset="0"/>
              </a:rPr>
              <a:t>Be clear</a:t>
            </a:r>
          </a:p>
          <a:p>
            <a:r>
              <a:rPr lang="en-US" sz="2400" dirty="0">
                <a:latin typeface="Times New Roman" pitchFamily="18" charset="0"/>
                <a:cs typeface="Times New Roman" pitchFamily="18" charset="0"/>
              </a:rPr>
              <a:t>Be relaxed in tone</a:t>
            </a:r>
          </a:p>
          <a:p>
            <a:r>
              <a:rPr lang="en-US" sz="2400" dirty="0">
                <a:latin typeface="Times New Roman" pitchFamily="18" charset="0"/>
                <a:cs typeface="Times New Roman" pitchFamily="18" charset="0"/>
              </a:rPr>
              <a:t>Be focused</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Donts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Avoid sending e-mail with no subject</a:t>
            </a:r>
          </a:p>
          <a:p>
            <a:r>
              <a:rPr lang="en-US" sz="2400" dirty="0">
                <a:latin typeface="Times New Roman" pitchFamily="18" charset="0"/>
                <a:cs typeface="Times New Roman" pitchFamily="18" charset="0"/>
              </a:rPr>
              <a:t>Avoid fancy typefaces</a:t>
            </a:r>
          </a:p>
          <a:p>
            <a:r>
              <a:rPr lang="en-US" sz="2400" dirty="0">
                <a:latin typeface="Times New Roman" pitchFamily="18" charset="0"/>
                <a:cs typeface="Times New Roman" pitchFamily="18" charset="0"/>
              </a:rPr>
              <a:t>Don’t let your email inbox grow</a:t>
            </a:r>
          </a:p>
          <a:p>
            <a:r>
              <a:rPr lang="en-US" sz="2400" dirty="0">
                <a:latin typeface="Times New Roman" pitchFamily="18" charset="0"/>
                <a:cs typeface="Times New Roman" pitchFamily="18" charset="0"/>
              </a:rPr>
              <a:t>Be slow to respond</a:t>
            </a:r>
          </a:p>
          <a:p>
            <a:r>
              <a:rPr lang="en-US" sz="2400" dirty="0">
                <a:latin typeface="Times New Roman" pitchFamily="18" charset="0"/>
                <a:cs typeface="Times New Roman" pitchFamily="18" charset="0"/>
              </a:rPr>
              <a:t>Don’t send emotional emails</a:t>
            </a:r>
          </a:p>
          <a:p>
            <a:r>
              <a:rPr lang="en-US" sz="2400" dirty="0">
                <a:latin typeface="Times New Roman" pitchFamily="18" charset="0"/>
                <a:cs typeface="Times New Roman" pitchFamily="18" charset="0"/>
              </a:rPr>
              <a:t>Don’t communicate everything through email</a:t>
            </a:r>
          </a:p>
          <a:p>
            <a:r>
              <a:rPr lang="en-US" sz="2400" dirty="0">
                <a:latin typeface="Times New Roman" pitchFamily="18" charset="0"/>
                <a:cs typeface="Times New Roman" pitchFamily="18" charset="0"/>
              </a:rPr>
              <a:t>Don’t use </a:t>
            </a:r>
            <a:r>
              <a:rPr lang="en-US" sz="2400" dirty="0" err="1">
                <a:latin typeface="Times New Roman" pitchFamily="18" charset="0"/>
                <a:cs typeface="Times New Roman" pitchFamily="18" charset="0"/>
              </a:rPr>
              <a:t>Emojis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Sample Email</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77964"/>
            <a:ext cx="8229600" cy="4770436"/>
          </a:xfrm>
        </p:spPr>
        <p:txBody>
          <a:bodyPr>
            <a:noAutofit/>
          </a:bodyPr>
          <a:lstStyle/>
          <a:p>
            <a:pPr>
              <a:buNone/>
            </a:pPr>
            <a:r>
              <a:rPr lang="en-US" sz="2200" dirty="0">
                <a:latin typeface="Times New Roman" pitchFamily="18" charset="0"/>
                <a:cs typeface="Times New Roman" pitchFamily="18" charset="0"/>
              </a:rPr>
              <a:t>To: classrep@srmist.edu.in</a:t>
            </a:r>
          </a:p>
          <a:p>
            <a:pPr>
              <a:buNone/>
            </a:pPr>
            <a:r>
              <a:rPr lang="en-US" sz="2200" dirty="0">
                <a:latin typeface="Times New Roman" pitchFamily="18" charset="0"/>
                <a:cs typeface="Times New Roman" pitchFamily="18" charset="0"/>
              </a:rPr>
              <a:t>Subject: Meeting with Student Leaders</a:t>
            </a:r>
          </a:p>
          <a:p>
            <a:pPr>
              <a:buNone/>
            </a:pPr>
            <a:r>
              <a:rPr lang="en-US" sz="2200" dirty="0">
                <a:latin typeface="Times New Roman" pitchFamily="18" charset="0"/>
                <a:cs typeface="Times New Roman" pitchFamily="18" charset="0"/>
              </a:rPr>
              <a:t>Dear student leaders </a:t>
            </a:r>
          </a:p>
          <a:p>
            <a:pPr>
              <a:buNone/>
            </a:pPr>
            <a:r>
              <a:rPr lang="en-US" sz="2200" dirty="0">
                <a:latin typeface="Times New Roman" pitchFamily="18" charset="0"/>
                <a:cs typeface="Times New Roman" pitchFamily="18" charset="0"/>
              </a:rPr>
              <a:t>We are planning to conduct the college cultural fest ‘STRINGZ’ on 20 August 2020 for the students of Engineering and Technology.  To discuss the same, we need to assemble in the Hi-Tech Hall 1 on       5 July 2020 at 10 a.m. Please be present on time.</a:t>
            </a:r>
          </a:p>
          <a:p>
            <a:pPr algn="just">
              <a:buNone/>
            </a:pPr>
            <a:r>
              <a:rPr lang="en-US" sz="2200" dirty="0">
                <a:latin typeface="Times New Roman" pitchFamily="18" charset="0"/>
                <a:cs typeface="Times New Roman" pitchFamily="18" charset="0"/>
              </a:rPr>
              <a:t>Thanks &amp; Regards,</a:t>
            </a: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Ramesh</a:t>
            </a:r>
          </a:p>
          <a:p>
            <a:pPr algn="just">
              <a:buNone/>
            </a:pPr>
            <a:r>
              <a:rPr lang="en-US" sz="2200" dirty="0">
                <a:latin typeface="Times New Roman" pitchFamily="18" charset="0"/>
                <a:cs typeface="Times New Roman" pitchFamily="18" charset="0"/>
              </a:rPr>
              <a:t>Staff coordinator</a:t>
            </a:r>
          </a:p>
          <a:p>
            <a:pPr algn="just">
              <a:buNone/>
            </a:pP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249</Words>
  <Application>Microsoft Office PowerPoint</Application>
  <PresentationFormat>On-screen Show (4:3)</PresentationFormat>
  <Paragraphs>48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EFFECTIVE EMAIL WRITING</vt:lpstr>
      <vt:lpstr>What is EMAIL</vt:lpstr>
      <vt:lpstr>Structure of Email</vt:lpstr>
      <vt:lpstr>Characteristics of Email Messages</vt:lpstr>
      <vt:lpstr>Tips for a successful Email Message</vt:lpstr>
      <vt:lpstr>Donts</vt:lpstr>
      <vt:lpstr>Sample Email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EMAIL WRITING</dc:title>
  <dc:creator>Admin</dc:creator>
  <cp:lastModifiedBy>admin</cp:lastModifiedBy>
  <cp:revision>55</cp:revision>
  <dcterms:created xsi:type="dcterms:W3CDTF">2006-08-16T00:00:00Z</dcterms:created>
  <dcterms:modified xsi:type="dcterms:W3CDTF">2020-03-26T13:04:35Z</dcterms:modified>
</cp:coreProperties>
</file>