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  <p:sndAc>
      <p:stSnd>
        <p:snd r:embed="rId1" name="chimes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D21BEB-8D0E-4F7F-81BA-2AFA1358EFF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982705-5BBE-47BA-98DC-49590C9936A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  <p:sndAc>
      <p:stSnd>
        <p:snd r:embed="rId13" name="chimes.wav" builtIn="1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Paralinguistic features</a:t>
            </a:r>
            <a:br>
              <a:rPr lang="en-US" sz="6600" dirty="0" smtClean="0">
                <a:solidFill>
                  <a:schemeClr val="tx1"/>
                </a:solidFill>
              </a:rPr>
            </a:b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Its significance</a:t>
            </a:r>
            <a:endParaRPr lang="en-US" sz="60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Artifacts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appearance of a person(the speaker)- his/ her outfit, and his adornment</a:t>
            </a:r>
          </a:p>
          <a:p>
            <a:endParaRPr lang="en-US" sz="5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Proxemics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use of space to signal attraction</a:t>
            </a:r>
          </a:p>
          <a:p>
            <a:r>
              <a:rPr lang="en-US" sz="4000" dirty="0" smtClean="0"/>
              <a:t>The distance maintained by the speaker while </a:t>
            </a:r>
            <a:r>
              <a:rPr lang="en-US" sz="4000" dirty="0" smtClean="0"/>
              <a:t>communicating</a:t>
            </a:r>
          </a:p>
          <a:p>
            <a:r>
              <a:rPr lang="en-US" sz="4000" dirty="0" smtClean="0"/>
              <a:t>Indicates the relationship between the speaker and the listener</a:t>
            </a:r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Haptics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use of touch in communication </a:t>
            </a:r>
          </a:p>
          <a:p>
            <a:r>
              <a:rPr lang="en-US" sz="4400" dirty="0" smtClean="0"/>
              <a:t>To express feelings </a:t>
            </a:r>
          </a:p>
          <a:p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Kinesics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Includes body language, eye contact, gestures, posture and facial expressions</a:t>
            </a:r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Its significance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Paralinguistic features add shades of meaning and add emphasis to the words spoken</a:t>
            </a:r>
          </a:p>
          <a:p>
            <a:r>
              <a:rPr lang="en-US" sz="3600" dirty="0" smtClean="0"/>
              <a:t>Wrongly used, it can even distort the meaning</a:t>
            </a:r>
          </a:p>
          <a:p>
            <a:r>
              <a:rPr lang="en-US" sz="3600" dirty="0" smtClean="0"/>
              <a:t>Paralinguistic </a:t>
            </a:r>
            <a:r>
              <a:rPr lang="en-US" sz="3600" dirty="0" smtClean="0"/>
              <a:t>features must be used sensibly </a:t>
            </a:r>
            <a:r>
              <a:rPr lang="en-US" sz="3600" dirty="0" smtClean="0"/>
              <a:t>for successful communication and to avoid misunderstanding.  </a:t>
            </a:r>
            <a:endParaRPr lang="en-US" sz="36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Greek ‘Para’ means ‘beyond’ or ‘beside’</a:t>
            </a:r>
          </a:p>
          <a:p>
            <a:r>
              <a:rPr lang="en-US" sz="3200" dirty="0" smtClean="0"/>
              <a:t>In communication, how one speaks is equally important as what is spoken.</a:t>
            </a:r>
          </a:p>
          <a:p>
            <a:r>
              <a:rPr lang="en-US" sz="3200" dirty="0" smtClean="0"/>
              <a:t>They are the  aspects of spoken communication that does not involve words</a:t>
            </a:r>
          </a:p>
          <a:p>
            <a:r>
              <a:rPr lang="en-US" sz="3200" dirty="0" smtClean="0"/>
              <a:t>It determines precisely the meaning of what is said</a:t>
            </a:r>
          </a:p>
          <a:p>
            <a:endParaRPr lang="en-US" sz="32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Volume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It indicates how loudly or softly one speaks</a:t>
            </a:r>
          </a:p>
          <a:p>
            <a:r>
              <a:rPr lang="en-US" sz="4800" dirty="0" smtClean="0"/>
              <a:t>It reflects confidence, assertiveness, and boldness</a:t>
            </a:r>
          </a:p>
          <a:p>
            <a:endParaRPr lang="en-US" sz="48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Pitch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high pitched voice sounds childish</a:t>
            </a:r>
          </a:p>
          <a:p>
            <a:r>
              <a:rPr lang="en-US" sz="4400" dirty="0" smtClean="0"/>
              <a:t>A low pitched voice, is often associated with credibility, maturity, and authority</a:t>
            </a:r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Inflection ( tone pattern)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variation in pitch- example- the narration of  a story involves ups and downs in tone and pitch</a:t>
            </a:r>
          </a:p>
          <a:p>
            <a:r>
              <a:rPr lang="en-US" sz="4000" dirty="0" smtClean="0"/>
              <a:t>A monotonous inflection may induce drowsiness and make the speech boring and less charismatic </a:t>
            </a:r>
            <a:endParaRPr lang="en-US" sz="40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Reveals the emotion behind the spoken words</a:t>
            </a:r>
          </a:p>
          <a:p>
            <a:r>
              <a:rPr lang="en-US" sz="4000" dirty="0" smtClean="0"/>
              <a:t>Indicates if the speaker is gentle or harsh</a:t>
            </a:r>
          </a:p>
          <a:p>
            <a:r>
              <a:rPr lang="en-US" sz="4000" dirty="0" smtClean="0"/>
              <a:t>An emphatic tone is a direct indicator of the speaker’s passion and commitment</a:t>
            </a:r>
            <a:endParaRPr lang="en-US" sz="40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Articulation (pronunciation)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clarity with which the words are pronounced</a:t>
            </a:r>
          </a:p>
          <a:p>
            <a:r>
              <a:rPr lang="en-US" sz="4400" dirty="0" smtClean="0"/>
              <a:t>It enables better understanding of the vocabulary</a:t>
            </a:r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rapidity with which the speech is delivered</a:t>
            </a:r>
          </a:p>
          <a:p>
            <a:r>
              <a:rPr lang="en-US" sz="4000" dirty="0" smtClean="0"/>
              <a:t>It is co related with composure and self-assurance</a:t>
            </a:r>
          </a:p>
          <a:p>
            <a:r>
              <a:rPr lang="en-US" sz="4000" dirty="0" smtClean="0"/>
              <a:t>For a successful communication, one has to adopt to the listener’s speed rate</a:t>
            </a:r>
            <a:endParaRPr lang="en-US" sz="40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Vocal Quality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Helps to differentiate one voice from another</a:t>
            </a:r>
          </a:p>
          <a:p>
            <a:r>
              <a:rPr lang="en-US" sz="4400" dirty="0" smtClean="0"/>
              <a:t>Some person’s voice may be shrill, some – nasal, some very flat</a:t>
            </a:r>
            <a:endParaRPr lang="en-US" sz="4400" dirty="0"/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336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Paralinguistic features </vt:lpstr>
      <vt:lpstr>Definition</vt:lpstr>
      <vt:lpstr>Volume </vt:lpstr>
      <vt:lpstr>Pitch </vt:lpstr>
      <vt:lpstr>Inflection ( tone pattern)</vt:lpstr>
      <vt:lpstr>Tone </vt:lpstr>
      <vt:lpstr>Articulation (pronunciation)</vt:lpstr>
      <vt:lpstr>Speed </vt:lpstr>
      <vt:lpstr>Vocal Quality</vt:lpstr>
      <vt:lpstr>Artifacts </vt:lpstr>
      <vt:lpstr>Proxemics </vt:lpstr>
      <vt:lpstr>Haptics </vt:lpstr>
      <vt:lpstr>Kinesics </vt:lpstr>
      <vt:lpstr>Its significance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Paralinguistic features </dc:title>
  <dc:creator>wel</dc:creator>
  <cp:lastModifiedBy>wel</cp:lastModifiedBy>
  <cp:revision>4</cp:revision>
  <dcterms:created xsi:type="dcterms:W3CDTF">2019-01-31T15:31:38Z</dcterms:created>
  <dcterms:modified xsi:type="dcterms:W3CDTF">2019-01-31T16:06:03Z</dcterms:modified>
</cp:coreProperties>
</file>