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2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4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5E4F-823E-45A9-B451-41E17889A98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690D-A91F-4B2F-90B4-33434AC7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AN ADVERTISEMENT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1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Promotion of a product, brand</a:t>
            </a:r>
          </a:p>
          <a:p>
            <a:r>
              <a:rPr lang="en-US" sz="4000" dirty="0" smtClean="0"/>
              <a:t>Service to a viewership done in order to </a:t>
            </a:r>
          </a:p>
          <a:p>
            <a:pPr marL="514350" indent="-514350">
              <a:buAutoNum type="arabicParenR"/>
            </a:pPr>
            <a:r>
              <a:rPr lang="en-US" sz="4000" dirty="0" smtClean="0"/>
              <a:t>Kindle interest to promote sales</a:t>
            </a:r>
          </a:p>
          <a:p>
            <a:pPr marL="514350" indent="-514350">
              <a:buAutoNum type="arabicParenR"/>
            </a:pPr>
            <a:r>
              <a:rPr lang="en-US" sz="4000" dirty="0" smtClean="0"/>
              <a:t>Involve a person in a particular commercial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Guaranteed method to reach an audience</a:t>
            </a:r>
          </a:p>
          <a:p>
            <a:r>
              <a:rPr lang="en-US" dirty="0" smtClean="0"/>
              <a:t>Immediate impact on sales</a:t>
            </a:r>
          </a:p>
          <a:p>
            <a:r>
              <a:rPr lang="en-US" dirty="0" smtClean="0"/>
              <a:t>Hence, improved trade or boosted brand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advertise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Television</a:t>
            </a:r>
          </a:p>
          <a:p>
            <a:r>
              <a:rPr lang="en-US" dirty="0" smtClean="0"/>
              <a:t> print (newspapers, magazines, journals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radio, press, internet</a:t>
            </a:r>
          </a:p>
          <a:p>
            <a:r>
              <a:rPr lang="en-US" dirty="0" smtClean="0"/>
              <a:t> direct selling</a:t>
            </a:r>
          </a:p>
          <a:p>
            <a:r>
              <a:rPr lang="en-US" dirty="0" smtClean="0"/>
              <a:t> hoardings, mailers, contests, sponsorships, posters, clothes, events, </a:t>
            </a:r>
            <a:r>
              <a:rPr lang="en-US" dirty="0" err="1" smtClean="0"/>
              <a:t>colours</a:t>
            </a:r>
            <a:r>
              <a:rPr lang="en-US" dirty="0" smtClean="0"/>
              <a:t>, sounds, visuals and </a:t>
            </a:r>
          </a:p>
          <a:p>
            <a:r>
              <a:rPr lang="en-US" dirty="0" smtClean="0"/>
              <a:t>even people (endorsements)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Lenovo used this concept to advertise their new face recognition feature on smartphones and computers. The concept of the ad is a man who inserts his head where he is supposed to enter the password. It is a simple logic with details of what to expect from Lenovo.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215356"/>
            <a:ext cx="4762500" cy="3571875"/>
          </a:xfrm>
        </p:spPr>
      </p:pic>
    </p:spTree>
    <p:extLst>
      <p:ext uri="{BB962C8B-B14F-4D97-AF65-F5344CB8AC3E}">
        <p14:creationId xmlns:p14="http://schemas.microsoft.com/office/powerpoint/2010/main" val="158373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 dirty="0" smtClean="0"/>
              <a:t/>
            </a:r>
            <a:br>
              <a:rPr lang="en-IN" sz="1800" b="1" dirty="0" smtClean="0"/>
            </a:br>
            <a:r>
              <a:rPr lang="en-IN" sz="1800" b="1" dirty="0"/>
              <a:t/>
            </a:r>
            <a:br>
              <a:rPr lang="en-IN" sz="1800" b="1" dirty="0"/>
            </a:br>
            <a:r>
              <a:rPr lang="en-IN" sz="1800" b="1" dirty="0" smtClean="0"/>
              <a:t>Hair Styling – Creative Advertising Ideas</a:t>
            </a:r>
            <a:br>
              <a:rPr lang="en-IN" sz="1800" b="1" dirty="0" smtClean="0"/>
            </a:br>
            <a:r>
              <a:rPr lang="en-IN" sz="1800" dirty="0" err="1" smtClean="0"/>
              <a:t>Timotei</a:t>
            </a:r>
            <a:r>
              <a:rPr lang="en-IN" sz="1800" dirty="0" smtClean="0"/>
              <a:t> used this advertising concept to advertise their hair products. In the image, a Lion can be seen with curly and well-styled hair, meaning the product will work for any hair type and strength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391569"/>
            <a:ext cx="4286250" cy="3219450"/>
          </a:xfrm>
        </p:spPr>
      </p:pic>
    </p:spTree>
    <p:extLst>
      <p:ext uri="{BB962C8B-B14F-4D97-AF65-F5344CB8AC3E}">
        <p14:creationId xmlns:p14="http://schemas.microsoft.com/office/powerpoint/2010/main" val="41668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to follow in writing an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the medium of publishing an ad</a:t>
            </a:r>
          </a:p>
          <a:p>
            <a:r>
              <a:rPr lang="en-US" dirty="0" smtClean="0"/>
              <a:t>Relate it to the target audience</a:t>
            </a:r>
          </a:p>
          <a:p>
            <a:r>
              <a:rPr lang="en-US" dirty="0" smtClean="0"/>
              <a:t>Attention grabbing headline- exciting, emotional, compelling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Supporting lines must go with the headline</a:t>
            </a:r>
          </a:p>
          <a:p>
            <a:r>
              <a:rPr lang="en-US" dirty="0" smtClean="0"/>
              <a:t>Should be framed so as to kindle interest and create desire</a:t>
            </a:r>
          </a:p>
          <a:p>
            <a:r>
              <a:rPr lang="en-US" dirty="0" smtClean="0"/>
              <a:t>Add details- how to get the product(website, phone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862"/>
            <a:ext cx="10515600" cy="5790101"/>
          </a:xfrm>
        </p:spPr>
        <p:txBody>
          <a:bodyPr/>
          <a:lstStyle/>
          <a:p>
            <a:r>
              <a:rPr lang="en-US" dirty="0" smtClean="0"/>
              <a:t>You may use such shapes to fill in your ads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>
          <a:xfrm>
            <a:off x="6383215" y="606669"/>
            <a:ext cx="3815861" cy="28662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1582615" y="1283677"/>
            <a:ext cx="3645876" cy="19490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9621" y="3472962"/>
            <a:ext cx="2848710" cy="2704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06" y="1825625"/>
            <a:ext cx="9358987" cy="4351338"/>
          </a:xfrm>
        </p:spPr>
      </p:pic>
    </p:spTree>
    <p:extLst>
      <p:ext uri="{BB962C8B-B14F-4D97-AF65-F5344CB8AC3E}">
        <p14:creationId xmlns:p14="http://schemas.microsoft.com/office/powerpoint/2010/main" val="107880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Custom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WRITING AN ADVERTISEMENT</vt:lpstr>
      <vt:lpstr>INTRODUCTION</vt:lpstr>
      <vt:lpstr>Importance of ads</vt:lpstr>
      <vt:lpstr>Ways to advertise</vt:lpstr>
      <vt:lpstr>Lenovo used this concept to advertise their new face recognition feature on smartphones and computers. The concept of the ad is a man who inserts his head where he is supposed to enter the password. It is a simple logic with details of what to expect from Lenovo.</vt:lpstr>
      <vt:lpstr>  Hair Styling – Creative Advertising Ideas Timotei used this advertising concept to advertise their hair products. In the image, a Lion can be seen with curly and well-styled hair, meaning the product will work for any hair type and strength. </vt:lpstr>
      <vt:lpstr>Guidelines to follow in writing an ad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AN ADVERTISEMENT</dc:title>
  <dc:creator>admin</dc:creator>
  <cp:lastModifiedBy>admin</cp:lastModifiedBy>
  <cp:revision>1</cp:revision>
  <dcterms:modified xsi:type="dcterms:W3CDTF">2020-03-29T08:28:09Z</dcterms:modified>
</cp:coreProperties>
</file>