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70" r:id="rId3"/>
    <p:sldId id="268" r:id="rId4"/>
    <p:sldId id="269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>
      <p:cViewPr>
        <p:scale>
          <a:sx n="69" d="100"/>
          <a:sy n="69" d="100"/>
        </p:scale>
        <p:origin x="540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3CC4B-C088-44E1-B5A5-F14B16C1D988}" type="datetimeFigureOut">
              <a:rPr lang="en-US" smtClean="0"/>
              <a:t>26-Apr-21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FEE3C-9EBA-4A70-B0EE-7FD7E1046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1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FEE3C-9EBA-4A70-B0EE-7FD7E1046E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6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9DF0-81AE-47D7-A044-870AF67D2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4ADF1-0D29-492C-89E2-08944EFC2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49CF2-88E5-4A02-A8ED-703A8607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F40F0-8329-4895-861E-2B3E2254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7CBA6-0EEA-43F0-A506-F755D7DB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13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FC2F-8586-4A16-B21F-CF25AA9D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06021-518D-4DDF-9D29-D1F7D984F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75EC9-60AA-4026-A9BE-CF44DD8A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76E69-5822-4363-979B-FF8B5C68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A504B-FD4B-4A45-9621-3C7FBB78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52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F137B-0B2D-409E-8733-3CB4CC968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05E91-CF1F-457F-AF1E-04898CE98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FDF9-E5AC-4915-9099-CE1327AA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04798-2AD7-4FE7-A529-CE75258D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51B83-862D-4B5B-A8AE-DCFAC4BB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872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81AF-9120-4EA9-A0B0-5CABB098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9511C-7798-4165-BE4D-39E6F5B94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7AC43-C700-4D53-9AFD-93BE46DF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2CA16-F18D-43B4-9185-2B6E4B99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93D94-49CE-4188-ADE0-6DFDF440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60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996F7-A88E-4AF2-BC72-9A99E6821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BE34C-1D43-4296-9A54-C4EB69F73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4EB0F-7AD9-4301-8B94-A650E6CE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EA695-AC1A-4FC2-B2D4-555A4EA7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A146D-CC2D-47C0-B4BC-A398EF81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42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E54F-89D2-4CCD-AFA5-BD00452F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7F61-C607-4AE5-95D1-A27FABCAC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FD8A4-A3B0-43D3-B9B3-867C9B409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92C12-613C-4C22-AD45-69928666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967DF-D720-4003-AF75-FB30A95B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A61B3-0F12-418B-94F2-8C633DF1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14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2DA4-CC62-4F4D-9961-81730DDA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749B4-73C7-4E32-8C5D-09592C02A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81211-FA97-40EA-B625-F708310C7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C4106-A881-441D-BA37-F6B21087D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BE112-CE97-410C-86E7-97FA9A25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741A7-D262-432A-9074-3D571A7E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26-04-2021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41EBF-229C-41E4-B6BB-AA608656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22AC9-E6E3-4E41-96FB-AAD7C982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86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131F-C2F5-4817-8C99-4B918863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7BFE6-BD28-43D9-8C22-9C80563F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26-04-2021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2798F-262F-4B8A-9515-EBB8A77D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B62BF-13E3-4276-8BB4-D8753B85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13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519DC-E7A9-4DB3-89C1-7AA4BEB2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26-04-2021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53795-F3F5-42E4-8F7C-F50F490B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D7486-5254-4EE3-9593-59455942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62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2B25-6C58-475F-8CDA-3DDA2338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78D7C-E939-4027-BDE7-718138605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47BB5-2092-425E-81C4-CA0908422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25930-76E2-4BDB-ABA0-1839CF00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5F5F0-22FD-439E-A600-065F3245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2179-7BAD-44A7-8E95-D6C16532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89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0795-E3EE-47E7-99F5-DABA4539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145E6-A1CB-4D29-9231-296AE6E23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9A677-C9C4-4D3A-B2DD-114A7B88A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7803B-0739-423B-8A22-05DB1323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EA5DB-6E8E-4731-9F2A-AE7670C6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E335A-2FB6-42F7-9202-90164459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5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A5D14-F7B0-4B20-90D1-F9410A54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C5A01-55E0-4712-8868-3B248284B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E81F9-0B5B-4057-B952-7029AFAD3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F156-21E2-4F89-84AE-FD525B0F6222}" type="datetimeFigureOut">
              <a:rPr lang="en-IN" smtClean="0"/>
              <a:t>26-04-2021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B98A4-15D3-4340-B705-86C3213C5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A5CFD-7A37-46BF-B04E-FBD1B2D99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47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F23E40-ECF2-4D66-A3C0-43960B7ADD10}"/>
              </a:ext>
            </a:extLst>
          </p:cNvPr>
          <p:cNvSpPr txBox="1"/>
          <p:nvPr/>
        </p:nvSpPr>
        <p:spPr>
          <a:xfrm>
            <a:off x="2305706" y="3010807"/>
            <a:ext cx="3157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Nomen</a:t>
            </a:r>
            <a:endParaRPr lang="en-US" sz="4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D9650-2A7C-4681-83EB-B30C892EC388}"/>
              </a:ext>
            </a:extLst>
          </p:cNvPr>
          <p:cNvSpPr txBox="1"/>
          <p:nvPr/>
        </p:nvSpPr>
        <p:spPr>
          <a:xfrm>
            <a:off x="7518837" y="1931276"/>
            <a:ext cx="235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Noun</a:t>
            </a:r>
          </a:p>
        </p:txBody>
      </p:sp>
    </p:spTree>
    <p:extLst>
      <p:ext uri="{BB962C8B-B14F-4D97-AF65-F5344CB8AC3E}">
        <p14:creationId xmlns:p14="http://schemas.microsoft.com/office/powerpoint/2010/main" val="421912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AA0430-5873-4067-8E64-9BB2F68D06DC}"/>
              </a:ext>
            </a:extLst>
          </p:cNvPr>
          <p:cNvSpPr txBox="1"/>
          <p:nvPr/>
        </p:nvSpPr>
        <p:spPr>
          <a:xfrm>
            <a:off x="1801211" y="898633"/>
            <a:ext cx="127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A0E88-0176-4896-8396-BB5C5B2FC40D}"/>
              </a:ext>
            </a:extLst>
          </p:cNvPr>
          <p:cNvSpPr txBox="1"/>
          <p:nvPr/>
        </p:nvSpPr>
        <p:spPr>
          <a:xfrm>
            <a:off x="4357852" y="898633"/>
            <a:ext cx="127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Die</a:t>
            </a:r>
            <a:r>
              <a:rPr lang="en-US" sz="18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127BD-3C07-4401-B398-B4D612E93B67}"/>
              </a:ext>
            </a:extLst>
          </p:cNvPr>
          <p:cNvSpPr txBox="1"/>
          <p:nvPr/>
        </p:nvSpPr>
        <p:spPr>
          <a:xfrm>
            <a:off x="1801211" y="1710558"/>
            <a:ext cx="134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en-US" dirty="0" err="1"/>
              <a:t>K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uli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EE438-DDD6-4A19-93EF-2F5AA8EC46F7}"/>
              </a:ext>
            </a:extLst>
          </p:cNvPr>
          <p:cNvSpPr txBox="1"/>
          <p:nvPr/>
        </p:nvSpPr>
        <p:spPr>
          <a:xfrm>
            <a:off x="4357852" y="1628368"/>
            <a:ext cx="134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dirty="0" err="1"/>
              <a:t>K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ulis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8CF868-9F71-4C4A-BFFC-5C00A97311B5}"/>
              </a:ext>
            </a:extLst>
          </p:cNvPr>
          <p:cNvSpPr txBox="1"/>
          <p:nvPr/>
        </p:nvSpPr>
        <p:spPr>
          <a:xfrm>
            <a:off x="1765738" y="2337817"/>
            <a:ext cx="163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Bleistift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BBC0D8-48BB-4B77-B793-723E50CFA5C5}"/>
              </a:ext>
            </a:extLst>
          </p:cNvPr>
          <p:cNvSpPr txBox="1"/>
          <p:nvPr/>
        </p:nvSpPr>
        <p:spPr>
          <a:xfrm>
            <a:off x="4210050" y="2230086"/>
            <a:ext cx="163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Bleistifte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9840E-A0D0-426E-9361-5E5A5AC45535}"/>
              </a:ext>
            </a:extLst>
          </p:cNvPr>
          <p:cNvSpPr txBox="1"/>
          <p:nvPr/>
        </p:nvSpPr>
        <p:spPr>
          <a:xfrm>
            <a:off x="1801210" y="2876472"/>
            <a:ext cx="182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Radiergummi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ADD2B6-BC0C-46F5-A451-F83F535D68FD}"/>
              </a:ext>
            </a:extLst>
          </p:cNvPr>
          <p:cNvSpPr txBox="1"/>
          <p:nvPr/>
        </p:nvSpPr>
        <p:spPr>
          <a:xfrm flipH="1">
            <a:off x="4217932" y="2876472"/>
            <a:ext cx="21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Radiergummis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98C05-3AC4-4CBE-B2D4-73DA8E457231}"/>
              </a:ext>
            </a:extLst>
          </p:cNvPr>
          <p:cNvSpPr txBox="1"/>
          <p:nvPr/>
        </p:nvSpPr>
        <p:spPr>
          <a:xfrm>
            <a:off x="1953610" y="3507827"/>
            <a:ext cx="145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Rechner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E7CFA1-D6DE-4637-81D1-52C8CFDCF1A2}"/>
              </a:ext>
            </a:extLst>
          </p:cNvPr>
          <p:cNvSpPr txBox="1"/>
          <p:nvPr/>
        </p:nvSpPr>
        <p:spPr>
          <a:xfrm>
            <a:off x="4397922" y="3507827"/>
            <a:ext cx="145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Rechner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8114F9-719A-416B-8D27-05F165C2C8E3}"/>
              </a:ext>
            </a:extLst>
          </p:cNvPr>
          <p:cNvSpPr txBox="1"/>
          <p:nvPr/>
        </p:nvSpPr>
        <p:spPr>
          <a:xfrm>
            <a:off x="1905328" y="4577566"/>
            <a:ext cx="106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Tisch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518693-3257-49B4-B05B-8D157D60E9AD}"/>
              </a:ext>
            </a:extLst>
          </p:cNvPr>
          <p:cNvSpPr txBox="1"/>
          <p:nvPr/>
        </p:nvSpPr>
        <p:spPr>
          <a:xfrm>
            <a:off x="4643273" y="4575731"/>
            <a:ext cx="1352222" cy="371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Tische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9EDC2B-D3BF-4887-AE02-64F211643373}"/>
              </a:ext>
            </a:extLst>
          </p:cNvPr>
          <p:cNvSpPr txBox="1"/>
          <p:nvPr/>
        </p:nvSpPr>
        <p:spPr>
          <a:xfrm>
            <a:off x="1905328" y="5116221"/>
            <a:ext cx="106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Stuhl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5F62A8-5B1B-428C-AB23-C3C5B623EC83}"/>
              </a:ext>
            </a:extLst>
          </p:cNvPr>
          <p:cNvSpPr txBox="1"/>
          <p:nvPr/>
        </p:nvSpPr>
        <p:spPr>
          <a:xfrm>
            <a:off x="4609279" y="5116221"/>
            <a:ext cx="148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Stühle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FCF16F-B193-49B7-93C9-34B7B5672179}"/>
              </a:ext>
            </a:extLst>
          </p:cNvPr>
          <p:cNvSpPr txBox="1"/>
          <p:nvPr/>
        </p:nvSpPr>
        <p:spPr>
          <a:xfrm>
            <a:off x="1819110" y="5654876"/>
            <a:ext cx="172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Rucksack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83A37D-4957-4CA6-A1E8-78756B65DEC7}"/>
              </a:ext>
            </a:extLst>
          </p:cNvPr>
          <p:cNvSpPr txBox="1"/>
          <p:nvPr/>
        </p:nvSpPr>
        <p:spPr>
          <a:xfrm>
            <a:off x="4596962" y="5654876"/>
            <a:ext cx="172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Rucksäcke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EFB1EA-DC08-4222-A907-13402232E8B0}"/>
              </a:ext>
            </a:extLst>
          </p:cNvPr>
          <p:cNvSpPr txBox="1"/>
          <p:nvPr/>
        </p:nvSpPr>
        <p:spPr>
          <a:xfrm>
            <a:off x="1905328" y="4058408"/>
            <a:ext cx="145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en-US" dirty="0"/>
              <a:t>Spitz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FA3162-690D-45AF-A803-A34CACB54ABE}"/>
              </a:ext>
            </a:extLst>
          </p:cNvPr>
          <p:cNvSpPr txBox="1"/>
          <p:nvPr/>
        </p:nvSpPr>
        <p:spPr>
          <a:xfrm>
            <a:off x="4443576" y="4044480"/>
            <a:ext cx="145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dirty="0"/>
              <a:t>Spitz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</a:t>
            </a:r>
          </a:p>
        </p:txBody>
      </p:sp>
      <p:pic>
        <p:nvPicPr>
          <p:cNvPr id="1026" name="Picture 2" descr="Big Vector Set of Cartoon Color Stationery Items on White Background. Office and School Accessories. Stock Vector - 76157175">
            <a:extLst>
              <a:ext uri="{FF2B5EF4-FFF2-40B4-BE49-F238E27FC236}">
                <a16:creationId xmlns:a16="http://schemas.microsoft.com/office/drawing/2014/main" id="{FA7C8C57-10CA-40E7-97E1-31874F9F6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656" y="1267965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81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Good Afternoon Quotes,Wishes,Message With Images,Photos (999+ New)"/>
          <p:cNvSpPr>
            <a:spLocks noChangeAspect="1" noChangeArrowheads="1"/>
          </p:cNvSpPr>
          <p:nvPr/>
        </p:nvSpPr>
        <p:spPr bwMode="auto">
          <a:xfrm>
            <a:off x="1384299" y="5055632"/>
            <a:ext cx="1730375" cy="173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4" descr="520+ Good Afternoon Pictures, Images, Phot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8" descr="520+ Good Afternoon Pictures, Images, 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0" descr="Good Night Images, Stock Photos &amp; Vectors | Shutter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2" descr="Good Night Images, Stock Photos &amp; Vectors | Shutter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714875" y="5752863"/>
            <a:ext cx="89081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EECF3-8601-4303-9A22-40BEB77F6601}"/>
              </a:ext>
            </a:extLst>
          </p:cNvPr>
          <p:cNvSpPr txBox="1"/>
          <p:nvPr/>
        </p:nvSpPr>
        <p:spPr>
          <a:xfrm>
            <a:off x="1384299" y="974098"/>
            <a:ext cx="135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 </a:t>
            </a:r>
            <a:r>
              <a:rPr lang="en-US" dirty="0" err="1"/>
              <a:t>Tasche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B9913A-E744-44D3-BD58-88CFA14CC979}"/>
              </a:ext>
            </a:extLst>
          </p:cNvPr>
          <p:cNvSpPr txBox="1"/>
          <p:nvPr/>
        </p:nvSpPr>
        <p:spPr>
          <a:xfrm>
            <a:off x="3742997" y="974098"/>
            <a:ext cx="135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 Taschen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DB06CA-6EE6-463C-9127-F0D533198E2B}"/>
              </a:ext>
            </a:extLst>
          </p:cNvPr>
          <p:cNvSpPr txBox="1"/>
          <p:nvPr/>
        </p:nvSpPr>
        <p:spPr>
          <a:xfrm>
            <a:off x="217352" y="4689757"/>
            <a:ext cx="135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 Tafel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B38C5A-F9D8-4D66-979E-2F1F79AF49A1}"/>
              </a:ext>
            </a:extLst>
          </p:cNvPr>
          <p:cNvSpPr txBox="1"/>
          <p:nvPr/>
        </p:nvSpPr>
        <p:spPr>
          <a:xfrm>
            <a:off x="2249486" y="4657284"/>
            <a:ext cx="135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 </a:t>
            </a:r>
            <a:r>
              <a:rPr lang="en-US" dirty="0" err="1"/>
              <a:t>Tafeln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52B268-8567-4E1E-8D52-DE1FD6BE4187}"/>
              </a:ext>
            </a:extLst>
          </p:cNvPr>
          <p:cNvSpPr txBox="1"/>
          <p:nvPr/>
        </p:nvSpPr>
        <p:spPr>
          <a:xfrm>
            <a:off x="7576254" y="2126892"/>
            <a:ext cx="135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 </a:t>
            </a:r>
            <a:r>
              <a:rPr lang="en-US" dirty="0" err="1"/>
              <a:t>Kreide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AF7D47-57D8-4DAC-A062-4577CA488D34}"/>
              </a:ext>
            </a:extLst>
          </p:cNvPr>
          <p:cNvSpPr txBox="1"/>
          <p:nvPr/>
        </p:nvSpPr>
        <p:spPr>
          <a:xfrm>
            <a:off x="9197062" y="2140523"/>
            <a:ext cx="135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 </a:t>
            </a:r>
            <a:r>
              <a:rPr lang="en-US" dirty="0" err="1"/>
              <a:t>Kreiden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4D0DC8-5F2C-466D-AE12-4F5A02EC1078}"/>
              </a:ext>
            </a:extLst>
          </p:cNvPr>
          <p:cNvSpPr txBox="1"/>
          <p:nvPr/>
        </p:nvSpPr>
        <p:spPr>
          <a:xfrm>
            <a:off x="4807098" y="5363181"/>
            <a:ext cx="135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 </a:t>
            </a:r>
            <a:r>
              <a:rPr lang="en-US" dirty="0" err="1"/>
              <a:t>Schere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B3E417-3164-4ECB-9799-5E01D69D97E8}"/>
              </a:ext>
            </a:extLst>
          </p:cNvPr>
          <p:cNvSpPr txBox="1"/>
          <p:nvPr/>
        </p:nvSpPr>
        <p:spPr>
          <a:xfrm>
            <a:off x="6463571" y="5292739"/>
            <a:ext cx="135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 </a:t>
            </a:r>
            <a:r>
              <a:rPr lang="en-US" dirty="0" err="1"/>
              <a:t>Scheren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variations of layouts of stationery items, scissors on a coloredred and blue background">
            <a:extLst>
              <a:ext uri="{FF2B5EF4-FFF2-40B4-BE49-F238E27FC236}">
                <a16:creationId xmlns:a16="http://schemas.microsoft.com/office/drawing/2014/main" id="{37F003B3-07AD-433F-A551-FD850A474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586" y="3432661"/>
            <a:ext cx="2284577" cy="165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solated colorful chalk piece background.  royalty free stock image">
            <a:extLst>
              <a:ext uri="{FF2B5EF4-FFF2-40B4-BE49-F238E27FC236}">
                <a16:creationId xmlns:a16="http://schemas.microsoft.com/office/drawing/2014/main" id="{56F8452D-CCED-40C2-B6EB-572128537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090" y="2892817"/>
            <a:ext cx="1800773" cy="145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lackboard Background in Wood Frame, Blank Chalkboard Wall, School Black Board Texture">
            <a:extLst>
              <a:ext uri="{FF2B5EF4-FFF2-40B4-BE49-F238E27FC236}">
                <a16:creationId xmlns:a16="http://schemas.microsoft.com/office/drawing/2014/main" id="{9C498316-A464-4E99-B266-D5737B703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330" y="3236839"/>
            <a:ext cx="1359777" cy="145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and bag. Red hand bag on isolated background stock photo">
            <a:extLst>
              <a:ext uri="{FF2B5EF4-FFF2-40B4-BE49-F238E27FC236}">
                <a16:creationId xmlns:a16="http://schemas.microsoft.com/office/drawing/2014/main" id="{96B2E2E2-E1C2-43EE-BD79-5134A9895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36" y="1470633"/>
            <a:ext cx="1496039" cy="123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and bag. Red hand bag on isolated background stock photo">
            <a:extLst>
              <a:ext uri="{FF2B5EF4-FFF2-40B4-BE49-F238E27FC236}">
                <a16:creationId xmlns:a16="http://schemas.microsoft.com/office/drawing/2014/main" id="{6C14A4BE-283D-480C-932F-4619119D2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076" y="1343430"/>
            <a:ext cx="1615235" cy="133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uxurious cork hand-bag purse Porto Portugal. Luxurious cork handbag purse made of cork bark, Porto Portugal isolated on white background hand bag stock image">
            <a:extLst>
              <a:ext uri="{FF2B5EF4-FFF2-40B4-BE49-F238E27FC236}">
                <a16:creationId xmlns:a16="http://schemas.microsoft.com/office/drawing/2014/main" id="{6ED11874-D49B-4292-9D3C-4C19D2550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290" y="1491361"/>
            <a:ext cx="1615235" cy="97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41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96C648-3579-4E98-8090-CED8C320BBA2}"/>
              </a:ext>
            </a:extLst>
          </p:cNvPr>
          <p:cNvSpPr txBox="1"/>
          <p:nvPr/>
        </p:nvSpPr>
        <p:spPr>
          <a:xfrm>
            <a:off x="1341739" y="657988"/>
            <a:ext cx="13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Buch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A4FDAF-F71E-484F-9527-7D768218AB21}"/>
              </a:ext>
            </a:extLst>
          </p:cNvPr>
          <p:cNvSpPr txBox="1"/>
          <p:nvPr/>
        </p:nvSpPr>
        <p:spPr>
          <a:xfrm>
            <a:off x="3647749" y="691011"/>
            <a:ext cx="13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Bücher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24972-901F-4794-918E-017303FEE983}"/>
              </a:ext>
            </a:extLst>
          </p:cNvPr>
          <p:cNvSpPr txBox="1"/>
          <p:nvPr/>
        </p:nvSpPr>
        <p:spPr>
          <a:xfrm>
            <a:off x="1548962" y="1618593"/>
            <a:ext cx="13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Heft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58941-5644-48AC-AD7A-962D2C6DDD8C}"/>
              </a:ext>
            </a:extLst>
          </p:cNvPr>
          <p:cNvSpPr txBox="1"/>
          <p:nvPr/>
        </p:nvSpPr>
        <p:spPr>
          <a:xfrm>
            <a:off x="3522281" y="1618593"/>
            <a:ext cx="13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Hefte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869264-A16A-4AF1-8A81-108B73482D6F}"/>
              </a:ext>
            </a:extLst>
          </p:cNvPr>
          <p:cNvSpPr txBox="1"/>
          <p:nvPr/>
        </p:nvSpPr>
        <p:spPr>
          <a:xfrm>
            <a:off x="1341739" y="2948530"/>
            <a:ext cx="13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Lineal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9DA3CE-C474-4340-96CF-D7010A269561}"/>
              </a:ext>
            </a:extLst>
          </p:cNvPr>
          <p:cNvSpPr txBox="1"/>
          <p:nvPr/>
        </p:nvSpPr>
        <p:spPr>
          <a:xfrm>
            <a:off x="3647749" y="2899502"/>
            <a:ext cx="13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Lineale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82A49-D6FA-4466-81B2-A9055CF1ED89}"/>
              </a:ext>
            </a:extLst>
          </p:cNvPr>
          <p:cNvSpPr txBox="1"/>
          <p:nvPr/>
        </p:nvSpPr>
        <p:spPr>
          <a:xfrm>
            <a:off x="1096061" y="4384685"/>
            <a:ext cx="184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Mäppchen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1722AD-579C-48C6-8B33-FA28DECD9DB6}"/>
              </a:ext>
            </a:extLst>
          </p:cNvPr>
          <p:cNvSpPr txBox="1"/>
          <p:nvPr/>
        </p:nvSpPr>
        <p:spPr>
          <a:xfrm>
            <a:off x="3422431" y="4384685"/>
            <a:ext cx="17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Mäppchen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B36377-807D-4413-824B-A06B3FF8532D}"/>
              </a:ext>
            </a:extLst>
          </p:cNvPr>
          <p:cNvSpPr txBox="1"/>
          <p:nvPr/>
        </p:nvSpPr>
        <p:spPr>
          <a:xfrm>
            <a:off x="1096061" y="5434562"/>
            <a:ext cx="145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Papier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959EC5-2856-4734-B2FA-96B532A49B42}"/>
              </a:ext>
            </a:extLst>
          </p:cNvPr>
          <p:cNvSpPr txBox="1"/>
          <p:nvPr/>
        </p:nvSpPr>
        <p:spPr>
          <a:xfrm>
            <a:off x="3422431" y="5550620"/>
            <a:ext cx="145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Papiere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Open text book. Close-up of an open text book with a yellow pencil on a desk shot with a shallow depth of field royalty free stock photography">
            <a:extLst>
              <a:ext uri="{FF2B5EF4-FFF2-40B4-BE49-F238E27FC236}">
                <a16:creationId xmlns:a16="http://schemas.microsoft.com/office/drawing/2014/main" id="{7A936305-BF63-4411-929C-18C8C804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574" y="539230"/>
            <a:ext cx="1925782" cy="116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pen note book. On green grass background royalty free stock photo">
            <a:extLst>
              <a:ext uri="{FF2B5EF4-FFF2-40B4-BE49-F238E27FC236}">
                <a16:creationId xmlns:a16="http://schemas.microsoft.com/office/drawing/2014/main" id="{CAB5E66E-2A59-447D-8E76-04A15A503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246" y="1402217"/>
            <a:ext cx="1351893" cy="147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eather pen case isolated on white. Background royalty free stock photo">
            <a:extLst>
              <a:ext uri="{FF2B5EF4-FFF2-40B4-BE49-F238E27FC236}">
                <a16:creationId xmlns:a16="http://schemas.microsoft.com/office/drawing/2014/main" id="{4AAD0EAA-3681-4883-8675-B4612DE07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16" y="3751109"/>
            <a:ext cx="2695713" cy="126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reen Plastic Pouch with School Supplies. Green plastic notebook pouch filled with school supplies royalty free stock images">
            <a:extLst>
              <a:ext uri="{FF2B5EF4-FFF2-40B4-BE49-F238E27FC236}">
                <a16:creationId xmlns:a16="http://schemas.microsoft.com/office/drawing/2014/main" id="{BEA85A17-8B21-4356-B073-2052917DD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09806" y="3644612"/>
            <a:ext cx="1281468" cy="210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hristmas greeting card paper on red backgroun. Design a Christmas greeting card with white paper on a red background royalty free stock photos">
            <a:extLst>
              <a:ext uri="{FF2B5EF4-FFF2-40B4-BE49-F238E27FC236}">
                <a16:creationId xmlns:a16="http://schemas.microsoft.com/office/drawing/2014/main" id="{09B8C2AF-CCCD-47F3-9DE6-770349206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520" y="5302713"/>
            <a:ext cx="1018353" cy="129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Wood ruler. Isolated on white royalty free stock photography">
            <a:extLst>
              <a:ext uri="{FF2B5EF4-FFF2-40B4-BE49-F238E27FC236}">
                <a16:creationId xmlns:a16="http://schemas.microsoft.com/office/drawing/2014/main" id="{1660DF84-FFCF-4385-9705-692C88CC3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203" y="2949675"/>
            <a:ext cx="2154290" cy="85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09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CFA325-3840-4DF3-BFAC-B1F65FCA7A45}"/>
              </a:ext>
            </a:extLst>
          </p:cNvPr>
          <p:cNvSpPr txBox="1"/>
          <p:nvPr/>
        </p:nvSpPr>
        <p:spPr>
          <a:xfrm>
            <a:off x="1145310" y="1108486"/>
            <a:ext cx="228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en-US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Kuli</a:t>
            </a:r>
            <a:endParaRPr lang="en-US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E0553-1B75-4A3F-AD13-B2C714DA2EFF}"/>
              </a:ext>
            </a:extLst>
          </p:cNvPr>
          <p:cNvSpPr txBox="1"/>
          <p:nvPr/>
        </p:nvSpPr>
        <p:spPr>
          <a:xfrm>
            <a:off x="1857803" y="2590954"/>
            <a:ext cx="228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Tasche</a:t>
            </a:r>
            <a:endParaRPr lang="en-US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42FDB-C27E-4A87-936E-FEA5CBAE91EE}"/>
              </a:ext>
            </a:extLst>
          </p:cNvPr>
          <p:cNvSpPr txBox="1"/>
          <p:nvPr/>
        </p:nvSpPr>
        <p:spPr>
          <a:xfrm>
            <a:off x="2543601" y="4102378"/>
            <a:ext cx="1956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Buch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59F91A8-468E-4485-B644-41B022361CDC}"/>
              </a:ext>
            </a:extLst>
          </p:cNvPr>
          <p:cNvSpPr/>
          <p:nvPr/>
        </p:nvSpPr>
        <p:spPr>
          <a:xfrm flipV="1">
            <a:off x="4139184" y="1108486"/>
            <a:ext cx="1956816" cy="526628"/>
          </a:xfrm>
          <a:prstGeom prst="rightArrow">
            <a:avLst>
              <a:gd name="adj1" fmla="val 50000"/>
              <a:gd name="adj2" fmla="val 51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25FEB5-AFAB-4622-8F1C-C64D50A9BA39}"/>
              </a:ext>
            </a:extLst>
          </p:cNvPr>
          <p:cNvSpPr txBox="1"/>
          <p:nvPr/>
        </p:nvSpPr>
        <p:spPr>
          <a:xfrm>
            <a:off x="6266873" y="1050339"/>
            <a:ext cx="1768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78D0C-276B-4ADA-AA86-A0294A703102}"/>
              </a:ext>
            </a:extLst>
          </p:cNvPr>
          <p:cNvSpPr txBox="1"/>
          <p:nvPr/>
        </p:nvSpPr>
        <p:spPr>
          <a:xfrm>
            <a:off x="9176328" y="1050339"/>
            <a:ext cx="200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Masculine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FC54832-1B39-4D51-8F71-20CE5D58D85F}"/>
              </a:ext>
            </a:extLst>
          </p:cNvPr>
          <p:cNvSpPr/>
          <p:nvPr/>
        </p:nvSpPr>
        <p:spPr>
          <a:xfrm flipV="1">
            <a:off x="4568031" y="2621731"/>
            <a:ext cx="1956816" cy="584775"/>
          </a:xfrm>
          <a:prstGeom prst="rightArrow">
            <a:avLst>
              <a:gd name="adj1" fmla="val 50000"/>
              <a:gd name="adj2" fmla="val 51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53457-74C4-48BB-BA17-2059DC4E3C52}"/>
              </a:ext>
            </a:extLst>
          </p:cNvPr>
          <p:cNvSpPr txBox="1"/>
          <p:nvPr/>
        </p:nvSpPr>
        <p:spPr>
          <a:xfrm>
            <a:off x="6693732" y="2621731"/>
            <a:ext cx="2780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handbag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8A20F-8E59-4A4B-8508-7755C6432795}"/>
              </a:ext>
            </a:extLst>
          </p:cNvPr>
          <p:cNvSpPr txBox="1"/>
          <p:nvPr/>
        </p:nvSpPr>
        <p:spPr>
          <a:xfrm>
            <a:off x="9642764" y="2621731"/>
            <a:ext cx="200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Feminine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81032F7-AE75-4A5C-8D5D-9B786E2D93D0}"/>
              </a:ext>
            </a:extLst>
          </p:cNvPr>
          <p:cNvSpPr/>
          <p:nvPr/>
        </p:nvSpPr>
        <p:spPr>
          <a:xfrm flipV="1">
            <a:off x="5017653" y="4133155"/>
            <a:ext cx="1956816" cy="584775"/>
          </a:xfrm>
          <a:prstGeom prst="rightArrow">
            <a:avLst>
              <a:gd name="adj1" fmla="val 50000"/>
              <a:gd name="adj2" fmla="val 51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76E232-3807-4D10-85A7-F73EF30F4AE3}"/>
              </a:ext>
            </a:extLst>
          </p:cNvPr>
          <p:cNvSpPr txBox="1"/>
          <p:nvPr/>
        </p:nvSpPr>
        <p:spPr>
          <a:xfrm>
            <a:off x="7255164" y="4103676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Book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892A8D-5A99-4F1A-84C0-FE55BB7D074A}"/>
              </a:ext>
            </a:extLst>
          </p:cNvPr>
          <p:cNvSpPr txBox="1"/>
          <p:nvPr/>
        </p:nvSpPr>
        <p:spPr>
          <a:xfrm>
            <a:off x="9875981" y="4193123"/>
            <a:ext cx="1542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298D53-D3BA-4277-85DB-356E556081E7}"/>
              </a:ext>
            </a:extLst>
          </p:cNvPr>
          <p:cNvSpPr txBox="1"/>
          <p:nvPr/>
        </p:nvSpPr>
        <p:spPr>
          <a:xfrm>
            <a:off x="870978" y="5586338"/>
            <a:ext cx="4800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Kulis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/Taschen/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Bücher</a:t>
            </a:r>
            <a:endParaRPr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DCEE4EF-7649-4B0E-9396-FCC2FA584670}"/>
              </a:ext>
            </a:extLst>
          </p:cNvPr>
          <p:cNvSpPr/>
          <p:nvPr/>
        </p:nvSpPr>
        <p:spPr>
          <a:xfrm flipV="1">
            <a:off x="5671127" y="5586338"/>
            <a:ext cx="1956816" cy="584775"/>
          </a:xfrm>
          <a:prstGeom prst="rightArrow">
            <a:avLst>
              <a:gd name="adj1" fmla="val 50000"/>
              <a:gd name="adj2" fmla="val 51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7AE216-9DAF-4C9F-B60D-0630298D7D6A}"/>
              </a:ext>
            </a:extLst>
          </p:cNvPr>
          <p:cNvSpPr txBox="1"/>
          <p:nvPr/>
        </p:nvSpPr>
        <p:spPr>
          <a:xfrm>
            <a:off x="8511309" y="5586337"/>
            <a:ext cx="1542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Plural</a:t>
            </a:r>
          </a:p>
        </p:txBody>
      </p:sp>
    </p:spTree>
    <p:extLst>
      <p:ext uri="{BB962C8B-B14F-4D97-AF65-F5344CB8AC3E}">
        <p14:creationId xmlns:p14="http://schemas.microsoft.com/office/powerpoint/2010/main" val="91931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6" grpId="0"/>
      <p:bldP spid="7" grpId="0"/>
      <p:bldP spid="9" grpId="0" animBg="1"/>
      <p:bldP spid="10" grpId="0"/>
      <p:bldP spid="11" grpId="0"/>
      <p:bldP spid="12" grpId="0" animBg="1"/>
      <p:bldP spid="13" grpId="0"/>
      <p:bldP spid="15" grpId="0"/>
      <p:bldP spid="17" grpId="0"/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3636C-D1C0-4CFD-BE84-FA4CA265584E}"/>
              </a:ext>
            </a:extLst>
          </p:cNvPr>
          <p:cNvSpPr txBox="1"/>
          <p:nvPr/>
        </p:nvSpPr>
        <p:spPr>
          <a:xfrm>
            <a:off x="4608945" y="854363"/>
            <a:ext cx="2770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Verb conjugation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6698A-1BE8-4114-BA6A-B0AC52071890}"/>
              </a:ext>
            </a:extLst>
          </p:cNvPr>
          <p:cNvSpPr txBox="1"/>
          <p:nvPr/>
        </p:nvSpPr>
        <p:spPr>
          <a:xfrm>
            <a:off x="1149927" y="1710400"/>
            <a:ext cx="486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Kulis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_______100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Rupien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kosten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C7843-F9F9-4F04-937A-E8712D3545A3}"/>
              </a:ext>
            </a:extLst>
          </p:cNvPr>
          <p:cNvSpPr txBox="1"/>
          <p:nvPr/>
        </p:nvSpPr>
        <p:spPr>
          <a:xfrm>
            <a:off x="7767781" y="1712709"/>
            <a:ext cx="1099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kosten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B830A-3748-4C7D-A2CF-B2F2259A7E39}"/>
              </a:ext>
            </a:extLst>
          </p:cNvPr>
          <p:cNvSpPr txBox="1"/>
          <p:nvPr/>
        </p:nvSpPr>
        <p:spPr>
          <a:xfrm>
            <a:off x="1149927" y="2832602"/>
            <a:ext cx="5070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Schere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_____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genau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 (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Schneiden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50C50-78E7-4504-90B5-AED7A8F12166}"/>
              </a:ext>
            </a:extLst>
          </p:cNvPr>
          <p:cNvSpPr txBox="1"/>
          <p:nvPr/>
        </p:nvSpPr>
        <p:spPr>
          <a:xfrm>
            <a:off x="7435272" y="2929676"/>
            <a:ext cx="1764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schneidet</a:t>
            </a:r>
            <a:endParaRPr lang="en-US" sz="2400" kern="1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BC3754-D383-42C0-B711-810C845A9CC0}"/>
              </a:ext>
            </a:extLst>
          </p:cNvPr>
          <p:cNvSpPr txBox="1"/>
          <p:nvPr/>
        </p:nvSpPr>
        <p:spPr>
          <a:xfrm>
            <a:off x="1149927" y="4054565"/>
            <a:ext cx="4595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Bleistift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_____ gut.  (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Schreiben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6E125-E168-48A9-9FF7-B2B8F2D39E94}"/>
              </a:ext>
            </a:extLst>
          </p:cNvPr>
          <p:cNvSpPr txBox="1"/>
          <p:nvPr/>
        </p:nvSpPr>
        <p:spPr>
          <a:xfrm>
            <a:off x="7001164" y="4115339"/>
            <a:ext cx="118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schreibt</a:t>
            </a:r>
            <a:endParaRPr lang="en-US" sz="2400" kern="12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7F5BE-F99F-4962-A0B1-2AB459FAED8D}"/>
              </a:ext>
            </a:extLst>
          </p:cNvPr>
          <p:cNvSpPr txBox="1"/>
          <p:nvPr/>
        </p:nvSpPr>
        <p:spPr>
          <a:xfrm>
            <a:off x="992908" y="5251764"/>
            <a:ext cx="538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Buch _______200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Rupien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kosten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6352E8-FC40-41CD-BFB2-18CAFAE7D2B9}"/>
              </a:ext>
            </a:extLst>
          </p:cNvPr>
          <p:cNvSpPr txBox="1"/>
          <p:nvPr/>
        </p:nvSpPr>
        <p:spPr>
          <a:xfrm>
            <a:off x="6885708" y="5301002"/>
            <a:ext cx="1099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kostet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94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08AB10F76A544879F6E7C516FD50A" ma:contentTypeVersion="8" ma:contentTypeDescription="Create a new document." ma:contentTypeScope="" ma:versionID="a0e9740794f35780dd4f94dd52078114">
  <xsd:schema xmlns:xsd="http://www.w3.org/2001/XMLSchema" xmlns:xs="http://www.w3.org/2001/XMLSchema" xmlns:p="http://schemas.microsoft.com/office/2006/metadata/properties" xmlns:ns2="9181d3a4-9477-4f69-aa8b-e80335b14a27" targetNamespace="http://schemas.microsoft.com/office/2006/metadata/properties" ma:root="true" ma:fieldsID="4b061da410574bee92434df70e8d9f26" ns2:_="">
    <xsd:import namespace="9181d3a4-9477-4f69-aa8b-e80335b14a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1d3a4-9477-4f69-aa8b-e80335b14a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AE840E-2E3E-41BC-9D4D-1CD7FB9B625B}"/>
</file>

<file path=customXml/itemProps2.xml><?xml version="1.0" encoding="utf-8"?>
<ds:datastoreItem xmlns:ds="http://schemas.openxmlformats.org/officeDocument/2006/customXml" ds:itemID="{8627FD5D-84F1-4E6D-BD5F-B8FF2A2849D7}"/>
</file>

<file path=customXml/itemProps3.xml><?xml version="1.0" encoding="utf-8"?>
<ds:datastoreItem xmlns:ds="http://schemas.openxmlformats.org/officeDocument/2006/customXml" ds:itemID="{B6DF6D09-68E4-40FF-B43B-8C75B581AA20}"/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137</Words>
  <Application>Microsoft Office PowerPoint</Application>
  <PresentationFormat>Widescreen</PresentationFormat>
  <Paragraphs>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Begrüßen !</dc:title>
  <dc:creator>Geetha Anjali</dc:creator>
  <cp:lastModifiedBy>ECE-B-SEC</cp:lastModifiedBy>
  <cp:revision>153</cp:revision>
  <dcterms:created xsi:type="dcterms:W3CDTF">2020-09-08T14:37:22Z</dcterms:created>
  <dcterms:modified xsi:type="dcterms:W3CDTF">2021-04-26T03:57:07Z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0x010100A0508AB10F76A544879F6E7C516FD50A</vt:lpwstr>
  </property>
</Properties>
</file>