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6" r:id="rId13"/>
    <p:sldId id="257" r:id="rId14"/>
    <p:sldId id="260" r:id="rId15"/>
    <p:sldId id="25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B521-EBD3-5075-CC37-2F0EC54360C6}" v="468" dt="2020-11-01T12:46:55.743"/>
    <p1510:client id="{3CDE9895-4077-49C0-9738-B1FB151E9219}" v="200" dt="2020-11-02T03:31:15.174"/>
    <p1510:client id="{A4E0570D-A932-4320-9E65-A530C827069E}" v="171" dt="2020-11-02T03:46:20.515"/>
    <p1510:client id="{AF4A9E06-B055-47DF-8620-CCEA5A6A7DA7}" v="337" dt="2020-11-01T12:33:1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-1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D8F75-7FCE-40AB-9C58-782BF35083D8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5CC4-AF13-48DB-8F2A-78C95D99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31D0D-736B-4157-8BAC-4AD1F7D289FB}"/>
              </a:ext>
            </a:extLst>
          </p:cNvPr>
          <p:cNvSpPr txBox="1"/>
          <p:nvPr/>
        </p:nvSpPr>
        <p:spPr>
          <a:xfrm>
            <a:off x="4804541" y="827690"/>
            <a:ext cx="244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Deutsch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C06F-F270-4709-AABD-BB0A442EE897}"/>
              </a:ext>
            </a:extLst>
          </p:cNvPr>
          <p:cNvSpPr txBox="1"/>
          <p:nvPr/>
        </p:nvSpPr>
        <p:spPr>
          <a:xfrm>
            <a:off x="1880037" y="1746554"/>
            <a:ext cx="262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DC7AA-765C-41A8-920A-0334F23679DC}"/>
              </a:ext>
            </a:extLst>
          </p:cNvPr>
          <p:cNvSpPr txBox="1"/>
          <p:nvPr/>
        </p:nvSpPr>
        <p:spPr>
          <a:xfrm>
            <a:off x="6044105" y="1561888"/>
            <a:ext cx="11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F91DB-2ADD-4804-98BC-2860DBF8B27A}"/>
              </a:ext>
            </a:extLst>
          </p:cNvPr>
          <p:cNvSpPr txBox="1"/>
          <p:nvPr/>
        </p:nvSpPr>
        <p:spPr>
          <a:xfrm>
            <a:off x="6044105" y="223759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are you from?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086D2-7AF7-49B3-A47F-094ABE6F77BC}"/>
              </a:ext>
            </a:extLst>
          </p:cNvPr>
          <p:cNvSpPr txBox="1"/>
          <p:nvPr/>
        </p:nvSpPr>
        <p:spPr>
          <a:xfrm>
            <a:off x="6261865" y="2913308"/>
            <a:ext cx="16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stay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3636B-A36C-4128-9203-1DB201C28565}"/>
              </a:ext>
            </a:extLst>
          </p:cNvPr>
          <p:cNvSpPr txBox="1"/>
          <p:nvPr/>
        </p:nvSpPr>
        <p:spPr>
          <a:xfrm>
            <a:off x="6261865" y="3720662"/>
            <a:ext cx="21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Mothertongue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E257B-FBA8-4CFD-B866-53913707E5B1}"/>
              </a:ext>
            </a:extLst>
          </p:cNvPr>
          <p:cNvSpPr txBox="1"/>
          <p:nvPr/>
        </p:nvSpPr>
        <p:spPr>
          <a:xfrm>
            <a:off x="6793787" y="4343350"/>
            <a:ext cx="7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48AF8-F23B-410C-8382-390BDFB3AE9E}"/>
              </a:ext>
            </a:extLst>
          </p:cNvPr>
          <p:cNvSpPr txBox="1"/>
          <p:nvPr/>
        </p:nvSpPr>
        <p:spPr>
          <a:xfrm>
            <a:off x="6710855" y="5019060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Hobby</a:t>
            </a:r>
          </a:p>
        </p:txBody>
      </p:sp>
    </p:spTree>
    <p:extLst>
      <p:ext uri="{BB962C8B-B14F-4D97-AF65-F5344CB8AC3E}">
        <p14:creationId xmlns:p14="http://schemas.microsoft.com/office/powerpoint/2010/main" val="7848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ood Morning Hd Scene - 768x432 - Download HD Wallpaper - WallpaperTip">
            <a:extLst>
              <a:ext uri="{FF2B5EF4-FFF2-40B4-BE49-F238E27FC236}">
                <a16:creationId xmlns:a16="http://schemas.microsoft.com/office/drawing/2014/main" id="{9244B5EF-2795-41AA-9422-78A11974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44" y="1188326"/>
            <a:ext cx="4098378" cy="257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D6900-95F5-4872-9862-0A91A00B48CB}"/>
              </a:ext>
            </a:extLst>
          </p:cNvPr>
          <p:cNvSpPr txBox="1"/>
          <p:nvPr/>
        </p:nvSpPr>
        <p:spPr>
          <a:xfrm>
            <a:off x="4303985" y="4477406"/>
            <a:ext cx="349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Guten</a:t>
            </a:r>
            <a:r>
              <a:rPr lang="en-US" sz="4400" kern="1200" dirty="0">
                <a:solidFill>
                  <a:schemeClr val="tx1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 Morgen</a:t>
            </a:r>
          </a:p>
        </p:txBody>
      </p:sp>
    </p:spTree>
    <p:extLst>
      <p:ext uri="{BB962C8B-B14F-4D97-AF65-F5344CB8AC3E}">
        <p14:creationId xmlns:p14="http://schemas.microsoft.com/office/powerpoint/2010/main" val="235939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8704-DC5C-4CA0-80FA-D362DCCD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57" y="4745420"/>
            <a:ext cx="3176016" cy="1058181"/>
          </a:xfrm>
        </p:spPr>
        <p:txBody>
          <a:bodyPr>
            <a:normAutofit/>
          </a:bodyPr>
          <a:lstStyle/>
          <a:p>
            <a:r>
              <a:rPr lang="en-US" dirty="0" err="1"/>
              <a:t>Guten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263244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00AE5-4C07-4C45-8627-572FCB54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49773"/>
            <a:ext cx="11036808" cy="4974020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die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Farbe</a:t>
            </a:r>
            <a:r>
              <a:rPr lang="en-US" sz="2400" dirty="0"/>
              <a:t> , </a:t>
            </a:r>
            <a:r>
              <a:rPr lang="en-US" sz="2400" dirty="0">
                <a:solidFill>
                  <a:srgbClr val="00B0F0"/>
                </a:solidFill>
              </a:rPr>
              <a:t>die </a:t>
            </a:r>
            <a:r>
              <a:rPr lang="en-US" sz="2400" u="sng" dirty="0" err="1">
                <a:solidFill>
                  <a:srgbClr val="002060"/>
                </a:solidFill>
              </a:rPr>
              <a:t>Farben</a:t>
            </a:r>
            <a:br>
              <a:rPr lang="en-US" sz="2400" u="sng" dirty="0">
                <a:solidFill>
                  <a:srgbClr val="002060"/>
                </a:solidFill>
              </a:rPr>
            </a:b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blau</a:t>
            </a:r>
            <a:r>
              <a:rPr lang="en-US" sz="2400" dirty="0">
                <a:solidFill>
                  <a:srgbClr val="002060"/>
                </a:solidFill>
              </a:rPr>
              <a:t>                                                     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002060"/>
                </a:solidFill>
              </a:rPr>
              <a:t>weiß</a:t>
            </a:r>
            <a:r>
              <a:rPr lang="en-US" sz="2400" dirty="0">
                <a:solidFill>
                  <a:srgbClr val="002060"/>
                </a:solidFill>
              </a:rPr>
              <a:t>                     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braun</a:t>
            </a: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Schwarz</a:t>
            </a: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rot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Gelb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violet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orange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Lila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grün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dunkel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hell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rosa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grau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3366EA5-2B34-42F9-B9B8-61A3879EB4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7439524-1C67-49F5-8D61-56ADE0F4C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2306C5E-3870-43C2-A7BC-B165D1504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BABD-E037-458A-A9FD-65EDD9AB28DB}"/>
              </a:ext>
            </a:extLst>
          </p:cNvPr>
          <p:cNvSpPr txBox="1"/>
          <p:nvPr/>
        </p:nvSpPr>
        <p:spPr>
          <a:xfrm flipH="1">
            <a:off x="1001109" y="496614"/>
            <a:ext cx="28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Zeit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7D916-CE6B-4AF9-8784-5EFA88E4BD0C}"/>
              </a:ext>
            </a:extLst>
          </p:cNvPr>
          <p:cNvSpPr txBox="1"/>
          <p:nvPr/>
        </p:nvSpPr>
        <p:spPr>
          <a:xfrm>
            <a:off x="906518" y="1623158"/>
            <a:ext cx="476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Sekunde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</a:t>
            </a:r>
            <a:r>
              <a:rPr lang="en-US" dirty="0" err="1"/>
              <a:t>n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die Minute, die </a:t>
            </a:r>
            <a:r>
              <a:rPr lang="en-US" dirty="0" err="1"/>
              <a:t>Minuten</a:t>
            </a:r>
            <a:endParaRPr lang="en-US" dirty="0"/>
          </a:p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dirty="0" err="1"/>
              <a:t>Stunde</a:t>
            </a:r>
            <a:r>
              <a:rPr lang="en-US" dirty="0"/>
              <a:t>, die </a:t>
            </a:r>
            <a:r>
              <a:rPr lang="en-US" dirty="0" err="1"/>
              <a:t>Stunden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CA983-E05A-45BD-900C-A81C974D82CC}"/>
              </a:ext>
            </a:extLst>
          </p:cNvPr>
          <p:cNvSpPr txBox="1"/>
          <p:nvPr/>
        </p:nvSpPr>
        <p:spPr>
          <a:xfrm>
            <a:off x="5182914" y="2514600"/>
            <a:ext cx="462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spat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es?</a:t>
            </a:r>
          </a:p>
          <a:p>
            <a:r>
              <a:rPr lang="en-US" dirty="0"/>
              <a:t>Wie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Uhr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es?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CE369-58D0-4090-BC4A-5D47C4F3CD0A}"/>
              </a:ext>
            </a:extLst>
          </p:cNvPr>
          <p:cNvSpPr txBox="1"/>
          <p:nvPr/>
        </p:nvSpPr>
        <p:spPr>
          <a:xfrm>
            <a:off x="1612024" y="3581400"/>
            <a:ext cx="586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beginnt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Film?der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Film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beginnt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C32F9-393E-490F-8134-59E98B733661}"/>
              </a:ext>
            </a:extLst>
          </p:cNvPr>
          <p:cNvSpPr txBox="1"/>
          <p:nvPr/>
        </p:nvSpPr>
        <p:spPr>
          <a:xfrm>
            <a:off x="3007272" y="4921112"/>
            <a:ext cx="421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Quarter---15 minutes------</a:t>
            </a:r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viertel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Past-------after-------------</a:t>
            </a:r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Before-----------------------</a:t>
            </a:r>
            <a:r>
              <a:rPr lang="en-US" b="1" dirty="0" err="1"/>
              <a:t>vor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75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770A483-AEFE-49F4-8EA9-12F5DF003E9E}"/>
              </a:ext>
            </a:extLst>
          </p:cNvPr>
          <p:cNvSpPr txBox="1"/>
          <p:nvPr/>
        </p:nvSpPr>
        <p:spPr>
          <a:xfrm>
            <a:off x="3593223" y="619164"/>
            <a:ext cx="145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Offiziell</a:t>
            </a:r>
            <a:endParaRPr lang="en-US" sz="1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68984-58EC-47DF-809C-C7389EBA2F51}"/>
              </a:ext>
            </a:extLst>
          </p:cNvPr>
          <p:cNvSpPr txBox="1"/>
          <p:nvPr/>
        </p:nvSpPr>
        <p:spPr>
          <a:xfrm>
            <a:off x="8169167" y="646386"/>
            <a:ext cx="289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Inoffiziell</a:t>
            </a:r>
            <a:endParaRPr lang="en-US" sz="1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39B0C-7A16-4BC7-BD04-27078539F1E6}"/>
              </a:ext>
            </a:extLst>
          </p:cNvPr>
          <p:cNvSpPr txBox="1"/>
          <p:nvPr/>
        </p:nvSpPr>
        <p:spPr>
          <a:xfrm>
            <a:off x="1049720" y="2144971"/>
            <a:ext cx="144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4C45C-3654-4106-B235-9F135AE71EA3}"/>
              </a:ext>
            </a:extLst>
          </p:cNvPr>
          <p:cNvSpPr txBox="1"/>
          <p:nvPr/>
        </p:nvSpPr>
        <p:spPr>
          <a:xfrm>
            <a:off x="1078625" y="3005465"/>
            <a:ext cx="87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8:30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3705D-A9C6-4DBB-8C7C-D140BC3C1E1D}"/>
              </a:ext>
            </a:extLst>
          </p:cNvPr>
          <p:cNvSpPr txBox="1"/>
          <p:nvPr/>
        </p:nvSpPr>
        <p:spPr>
          <a:xfrm>
            <a:off x="972862" y="3977404"/>
            <a:ext cx="79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FF88C-F8C0-4CEC-94BE-54A35797CDA5}"/>
              </a:ext>
            </a:extLst>
          </p:cNvPr>
          <p:cNvSpPr txBox="1"/>
          <p:nvPr/>
        </p:nvSpPr>
        <p:spPr>
          <a:xfrm>
            <a:off x="1049720" y="1368810"/>
            <a:ext cx="17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DA049-259E-4EF8-8860-F562E6FE8E45}"/>
              </a:ext>
            </a:extLst>
          </p:cNvPr>
          <p:cNvSpPr txBox="1"/>
          <p:nvPr/>
        </p:nvSpPr>
        <p:spPr>
          <a:xfrm>
            <a:off x="984029" y="5182618"/>
            <a:ext cx="97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6C7EC4-2359-47C6-AD4F-7541E37B902D}"/>
              </a:ext>
            </a:extLst>
          </p:cNvPr>
          <p:cNvSpPr txBox="1"/>
          <p:nvPr/>
        </p:nvSpPr>
        <p:spPr>
          <a:xfrm>
            <a:off x="3164928" y="1184144"/>
            <a:ext cx="20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89AA9-DE63-4FC4-91F9-D5ED8C6F4BCE}"/>
              </a:ext>
            </a:extLst>
          </p:cNvPr>
          <p:cNvSpPr txBox="1"/>
          <p:nvPr/>
        </p:nvSpPr>
        <p:spPr>
          <a:xfrm>
            <a:off x="8259818" y="1184144"/>
            <a:ext cx="16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A1A721-D9A0-4BC6-8B44-D2594A626963}"/>
              </a:ext>
            </a:extLst>
          </p:cNvPr>
          <p:cNvSpPr txBox="1"/>
          <p:nvPr/>
        </p:nvSpPr>
        <p:spPr>
          <a:xfrm>
            <a:off x="3218793" y="1966991"/>
            <a:ext cx="24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fünfzehn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468714-08AA-4DEC-8C18-86D9775545E0}"/>
              </a:ext>
            </a:extLst>
          </p:cNvPr>
          <p:cNvSpPr txBox="1"/>
          <p:nvPr/>
        </p:nvSpPr>
        <p:spPr>
          <a:xfrm>
            <a:off x="3218794" y="2818357"/>
            <a:ext cx="24370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dreißig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65905F-E30F-4A6A-8F57-20AC3333B8F9}"/>
              </a:ext>
            </a:extLst>
          </p:cNvPr>
          <p:cNvSpPr txBox="1"/>
          <p:nvPr/>
        </p:nvSpPr>
        <p:spPr>
          <a:xfrm>
            <a:off x="3162958" y="3838905"/>
            <a:ext cx="26939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dirty="0"/>
              <a:t> </a:t>
            </a:r>
            <a:r>
              <a:rPr lang="en-US" dirty="0" err="1"/>
              <a:t>fünfundvierzig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B6231-5CA7-4186-A188-F2E8116E7C15}"/>
              </a:ext>
            </a:extLst>
          </p:cNvPr>
          <p:cNvSpPr txBox="1"/>
          <p:nvPr/>
        </p:nvSpPr>
        <p:spPr>
          <a:xfrm>
            <a:off x="3187261" y="5182618"/>
            <a:ext cx="11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neun</a:t>
            </a:r>
            <a:r>
              <a:rPr lang="en-US" dirty="0"/>
              <a:t> </a:t>
            </a:r>
            <a:r>
              <a:rPr lang="en-US" dirty="0" err="1"/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5D73C3-5C62-44EA-A66D-30B6D2D0EE54}"/>
              </a:ext>
            </a:extLst>
          </p:cNvPr>
          <p:cNvSpPr txBox="1"/>
          <p:nvPr/>
        </p:nvSpPr>
        <p:spPr>
          <a:xfrm>
            <a:off x="8223031" y="2097116"/>
            <a:ext cx="21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viertel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acht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663361-B3FF-4BCC-9478-9F8D11C3305F}"/>
              </a:ext>
            </a:extLst>
          </p:cNvPr>
          <p:cNvSpPr txBox="1"/>
          <p:nvPr/>
        </p:nvSpPr>
        <p:spPr>
          <a:xfrm>
            <a:off x="8169167" y="3731888"/>
            <a:ext cx="237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Viertel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neun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0E2779-2CA5-4D40-8235-8BFC324CB584}"/>
              </a:ext>
            </a:extLst>
          </p:cNvPr>
          <p:cNvSpPr txBox="1"/>
          <p:nvPr/>
        </p:nvSpPr>
        <p:spPr>
          <a:xfrm>
            <a:off x="8259818" y="2818357"/>
            <a:ext cx="15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alb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01F9E5-E737-4BD3-B4B7-D904561E46CE}"/>
              </a:ext>
            </a:extLst>
          </p:cNvPr>
          <p:cNvSpPr txBox="1"/>
          <p:nvPr/>
        </p:nvSpPr>
        <p:spPr>
          <a:xfrm>
            <a:off x="8377403" y="5182618"/>
            <a:ext cx="126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neun</a:t>
            </a:r>
            <a:r>
              <a:rPr lang="en-US" dirty="0"/>
              <a:t> </a:t>
            </a:r>
            <a:r>
              <a:rPr lang="en-US" dirty="0" err="1"/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6860101-C941-468C-BACF-46D6241EBA92}"/>
              </a:ext>
            </a:extLst>
          </p:cNvPr>
          <p:cNvSpPr/>
          <p:nvPr/>
        </p:nvSpPr>
        <p:spPr>
          <a:xfrm>
            <a:off x="1705300" y="1232549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F454E3A-DC10-4557-A06C-42344FF415AA}"/>
              </a:ext>
            </a:extLst>
          </p:cNvPr>
          <p:cNvSpPr/>
          <p:nvPr/>
        </p:nvSpPr>
        <p:spPr>
          <a:xfrm>
            <a:off x="1705300" y="2039963"/>
            <a:ext cx="1479330" cy="42842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C600DFF-2E8E-4195-8F5A-96F7A2E879C1}"/>
              </a:ext>
            </a:extLst>
          </p:cNvPr>
          <p:cNvSpPr/>
          <p:nvPr/>
        </p:nvSpPr>
        <p:spPr>
          <a:xfrm>
            <a:off x="1770991" y="2907159"/>
            <a:ext cx="1479330" cy="41950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C7DE9A7-3845-487F-8550-5DB30D5A837D}"/>
              </a:ext>
            </a:extLst>
          </p:cNvPr>
          <p:cNvSpPr/>
          <p:nvPr/>
        </p:nvSpPr>
        <p:spPr>
          <a:xfrm>
            <a:off x="1701361" y="3827891"/>
            <a:ext cx="1479330" cy="41950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B853514-9C97-40C0-B364-F26483864E37}"/>
              </a:ext>
            </a:extLst>
          </p:cNvPr>
          <p:cNvSpPr/>
          <p:nvPr/>
        </p:nvSpPr>
        <p:spPr>
          <a:xfrm>
            <a:off x="1683628" y="5157533"/>
            <a:ext cx="1479330" cy="41950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C472EEF-13FC-45CD-9F58-A17AC5E3389C}"/>
              </a:ext>
            </a:extLst>
          </p:cNvPr>
          <p:cNvSpPr/>
          <p:nvPr/>
        </p:nvSpPr>
        <p:spPr>
          <a:xfrm>
            <a:off x="6159058" y="2046946"/>
            <a:ext cx="1479330" cy="41950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15B105E-0F66-4E54-AF76-665C2CC5ACF9}"/>
              </a:ext>
            </a:extLst>
          </p:cNvPr>
          <p:cNvSpPr/>
          <p:nvPr/>
        </p:nvSpPr>
        <p:spPr>
          <a:xfrm>
            <a:off x="6180083" y="2820027"/>
            <a:ext cx="1479330" cy="41950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29DB8E2-41B2-4216-9D1B-F419F0879CA7}"/>
              </a:ext>
            </a:extLst>
          </p:cNvPr>
          <p:cNvSpPr/>
          <p:nvPr/>
        </p:nvSpPr>
        <p:spPr>
          <a:xfrm>
            <a:off x="6341680" y="3742568"/>
            <a:ext cx="1479330" cy="419502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7776E-E612-436F-B657-B51EE8ED0B82}"/>
              </a:ext>
            </a:extLst>
          </p:cNvPr>
          <p:cNvSpPr txBox="1"/>
          <p:nvPr/>
        </p:nvSpPr>
        <p:spPr>
          <a:xfrm>
            <a:off x="4381499" y="674344"/>
            <a:ext cx="145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Offiziell</a:t>
            </a:r>
            <a:endParaRPr lang="en-US" sz="1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9F260-240D-4D3C-917C-CD0673619B55}"/>
              </a:ext>
            </a:extLst>
          </p:cNvPr>
          <p:cNvSpPr txBox="1"/>
          <p:nvPr/>
        </p:nvSpPr>
        <p:spPr>
          <a:xfrm>
            <a:off x="8539656" y="489678"/>
            <a:ext cx="145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Inoffiziell</a:t>
            </a:r>
            <a:endParaRPr lang="en-US" sz="1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C65C2-EFA4-4064-8898-8D68B1D50C60}"/>
              </a:ext>
            </a:extLst>
          </p:cNvPr>
          <p:cNvSpPr txBox="1"/>
          <p:nvPr/>
        </p:nvSpPr>
        <p:spPr>
          <a:xfrm>
            <a:off x="1341383" y="1615965"/>
            <a:ext cx="131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14:00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00481-C8E4-4F9E-B8CC-8501E98F46CB}"/>
              </a:ext>
            </a:extLst>
          </p:cNvPr>
          <p:cNvSpPr txBox="1"/>
          <p:nvPr/>
        </p:nvSpPr>
        <p:spPr>
          <a:xfrm>
            <a:off x="1396561" y="2759747"/>
            <a:ext cx="17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14:15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B2F23-E04D-43B0-BC5A-111508B407DA}"/>
              </a:ext>
            </a:extLst>
          </p:cNvPr>
          <p:cNvSpPr txBox="1"/>
          <p:nvPr/>
        </p:nvSpPr>
        <p:spPr>
          <a:xfrm>
            <a:off x="1514803" y="3736111"/>
            <a:ext cx="102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14:30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19AD4-CF85-4C52-AD15-44A50FEBFEA6}"/>
              </a:ext>
            </a:extLst>
          </p:cNvPr>
          <p:cNvSpPr txBox="1"/>
          <p:nvPr/>
        </p:nvSpPr>
        <p:spPr>
          <a:xfrm>
            <a:off x="1640926" y="4752962"/>
            <a:ext cx="17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14:45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FAE6D-3D6E-4409-8137-577FBD0EAF50}"/>
              </a:ext>
            </a:extLst>
          </p:cNvPr>
          <p:cNvSpPr txBox="1"/>
          <p:nvPr/>
        </p:nvSpPr>
        <p:spPr>
          <a:xfrm>
            <a:off x="1669828" y="5814324"/>
            <a:ext cx="17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15:00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DC3BA-7F0F-4F79-B943-73460FF204D6}"/>
              </a:ext>
            </a:extLst>
          </p:cNvPr>
          <p:cNvSpPr txBox="1"/>
          <p:nvPr/>
        </p:nvSpPr>
        <p:spPr>
          <a:xfrm>
            <a:off x="1369628" y="674344"/>
            <a:ext cx="17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 </a:t>
            </a:r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7537A-D1D1-42DB-A93C-AFC2619640A2}"/>
              </a:ext>
            </a:extLst>
          </p:cNvPr>
          <p:cNvSpPr txBox="1"/>
          <p:nvPr/>
        </p:nvSpPr>
        <p:spPr>
          <a:xfrm>
            <a:off x="4205450" y="1441979"/>
            <a:ext cx="178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vierzehn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65DAC-3546-4E0B-B728-D7349EFC0F31}"/>
              </a:ext>
            </a:extLst>
          </p:cNvPr>
          <p:cNvSpPr txBox="1"/>
          <p:nvPr/>
        </p:nvSpPr>
        <p:spPr>
          <a:xfrm>
            <a:off x="4313182" y="2575081"/>
            <a:ext cx="26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Vierzehn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fünfzehn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107376-25C5-488C-8BF3-956BC2B63A41}"/>
              </a:ext>
            </a:extLst>
          </p:cNvPr>
          <p:cNvSpPr txBox="1"/>
          <p:nvPr/>
        </p:nvSpPr>
        <p:spPr>
          <a:xfrm>
            <a:off x="4250120" y="3658591"/>
            <a:ext cx="27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Vierzehn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dreißig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CDDDE-2913-4EE8-8119-A30DAE49624D}"/>
              </a:ext>
            </a:extLst>
          </p:cNvPr>
          <p:cNvSpPr txBox="1"/>
          <p:nvPr/>
        </p:nvSpPr>
        <p:spPr>
          <a:xfrm>
            <a:off x="4252746" y="4627767"/>
            <a:ext cx="32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Vierzehn</a:t>
            </a:r>
            <a:r>
              <a:rPr lang="en-US" dirty="0"/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fünfundvierzig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8D15D-313D-4437-905C-D8E57C9CFF9D}"/>
              </a:ext>
            </a:extLst>
          </p:cNvPr>
          <p:cNvSpPr txBox="1"/>
          <p:nvPr/>
        </p:nvSpPr>
        <p:spPr>
          <a:xfrm>
            <a:off x="4205450" y="5718566"/>
            <a:ext cx="25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Fünfzehn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66DDD-BF54-4C47-9704-1C71AD60B972}"/>
              </a:ext>
            </a:extLst>
          </p:cNvPr>
          <p:cNvSpPr txBox="1"/>
          <p:nvPr/>
        </p:nvSpPr>
        <p:spPr>
          <a:xfrm>
            <a:off x="9809438" y="551793"/>
            <a:ext cx="221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 to 12 hour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C42A29-FFD6-42B7-A805-13C4A15EB34E}"/>
              </a:ext>
            </a:extLst>
          </p:cNvPr>
          <p:cNvSpPr txBox="1"/>
          <p:nvPr/>
        </p:nvSpPr>
        <p:spPr>
          <a:xfrm>
            <a:off x="9483615" y="1370175"/>
            <a:ext cx="178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Zwei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8287DD-0A23-4585-B36D-4EC1EF060565}"/>
              </a:ext>
            </a:extLst>
          </p:cNvPr>
          <p:cNvSpPr txBox="1"/>
          <p:nvPr/>
        </p:nvSpPr>
        <p:spPr>
          <a:xfrm>
            <a:off x="9363402" y="2390416"/>
            <a:ext cx="239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viertel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zwei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7DC775-729F-4ED3-809B-12477CDDE5C5}"/>
              </a:ext>
            </a:extLst>
          </p:cNvPr>
          <p:cNvSpPr txBox="1"/>
          <p:nvPr/>
        </p:nvSpPr>
        <p:spPr>
          <a:xfrm>
            <a:off x="9683312" y="3473925"/>
            <a:ext cx="15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halb</a:t>
            </a:r>
            <a:r>
              <a:rPr lang="en-US" dirty="0"/>
              <a:t> </a:t>
            </a:r>
            <a:r>
              <a:rPr lang="en-US" dirty="0" err="1"/>
              <a:t>drei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2D3FA-366D-497C-9F74-7EC7C22EDD69}"/>
              </a:ext>
            </a:extLst>
          </p:cNvPr>
          <p:cNvSpPr txBox="1"/>
          <p:nvPr/>
        </p:nvSpPr>
        <p:spPr>
          <a:xfrm>
            <a:off x="9683312" y="4557435"/>
            <a:ext cx="20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viertel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drei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DF863C-CE85-4A36-AC62-543D816C9BBA}"/>
              </a:ext>
            </a:extLst>
          </p:cNvPr>
          <p:cNvSpPr txBox="1"/>
          <p:nvPr/>
        </p:nvSpPr>
        <p:spPr>
          <a:xfrm>
            <a:off x="9997966" y="5640944"/>
            <a:ext cx="17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Uhr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43EED23-AD6E-4C1D-8AD7-325C66144449}"/>
              </a:ext>
            </a:extLst>
          </p:cNvPr>
          <p:cNvSpPr/>
          <p:nvPr/>
        </p:nvSpPr>
        <p:spPr>
          <a:xfrm>
            <a:off x="2540872" y="1441979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26CDE52-5E32-4063-AE48-6C366175AF1E}"/>
              </a:ext>
            </a:extLst>
          </p:cNvPr>
          <p:cNvSpPr/>
          <p:nvPr/>
        </p:nvSpPr>
        <p:spPr>
          <a:xfrm>
            <a:off x="2506711" y="2677327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61BCB9A-15F1-457C-9883-82F2A57FEB2A}"/>
              </a:ext>
            </a:extLst>
          </p:cNvPr>
          <p:cNvSpPr/>
          <p:nvPr/>
        </p:nvSpPr>
        <p:spPr>
          <a:xfrm>
            <a:off x="2540872" y="3674057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20226A1-D279-44A0-85D7-5AB96A454120}"/>
              </a:ext>
            </a:extLst>
          </p:cNvPr>
          <p:cNvSpPr/>
          <p:nvPr/>
        </p:nvSpPr>
        <p:spPr>
          <a:xfrm>
            <a:off x="2643350" y="4742101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58A297A-3B2B-4A1D-8D02-2644DDD04DEB}"/>
              </a:ext>
            </a:extLst>
          </p:cNvPr>
          <p:cNvSpPr/>
          <p:nvPr/>
        </p:nvSpPr>
        <p:spPr>
          <a:xfrm>
            <a:off x="2656491" y="5809376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7EE50FE-0301-4B16-B7C2-B489088CDA9C}"/>
              </a:ext>
            </a:extLst>
          </p:cNvPr>
          <p:cNvSpPr/>
          <p:nvPr/>
        </p:nvSpPr>
        <p:spPr>
          <a:xfrm>
            <a:off x="6640574" y="1356070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2CF9657-1580-4CE7-A2E5-42D882293F97}"/>
              </a:ext>
            </a:extLst>
          </p:cNvPr>
          <p:cNvSpPr/>
          <p:nvPr/>
        </p:nvSpPr>
        <p:spPr>
          <a:xfrm>
            <a:off x="7295500" y="2466759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2A41FF2-D8A6-40B7-8D72-C5FB1E611932}"/>
              </a:ext>
            </a:extLst>
          </p:cNvPr>
          <p:cNvSpPr/>
          <p:nvPr/>
        </p:nvSpPr>
        <p:spPr>
          <a:xfrm>
            <a:off x="7440003" y="3446706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82381E3-5293-43FE-B144-870ABEA82C5B}"/>
              </a:ext>
            </a:extLst>
          </p:cNvPr>
          <p:cNvSpPr/>
          <p:nvPr/>
        </p:nvSpPr>
        <p:spPr>
          <a:xfrm>
            <a:off x="7843337" y="4595079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1416F6EF-AA8A-4C65-BEE9-E61705383624}"/>
              </a:ext>
            </a:extLst>
          </p:cNvPr>
          <p:cNvSpPr/>
          <p:nvPr/>
        </p:nvSpPr>
        <p:spPr>
          <a:xfrm>
            <a:off x="7254765" y="5565715"/>
            <a:ext cx="1479330" cy="444561"/>
          </a:xfrm>
          <a:prstGeom prst="rightArrow">
            <a:avLst>
              <a:gd name="adj1" fmla="val 50000"/>
              <a:gd name="adj2" fmla="val 3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3AE6EC-E108-4696-8634-79BBFDB79776}"/>
              </a:ext>
            </a:extLst>
          </p:cNvPr>
          <p:cNvSpPr txBox="1"/>
          <p:nvPr/>
        </p:nvSpPr>
        <p:spPr>
          <a:xfrm>
            <a:off x="1924708" y="1127234"/>
            <a:ext cx="321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8.02-----Kurz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D24EF-E80D-407C-8938-9A57E5FC3751}"/>
              </a:ext>
            </a:extLst>
          </p:cNvPr>
          <p:cNvSpPr txBox="1"/>
          <p:nvPr/>
        </p:nvSpPr>
        <p:spPr>
          <a:xfrm>
            <a:off x="6727936" y="1095703"/>
            <a:ext cx="32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7:56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-----Kurz </a:t>
            </a:r>
            <a:r>
              <a:rPr lang="en-US" dirty="0" err="1"/>
              <a:t>vor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2EAFC-876B-4A7B-8E15-A2562EA3A495}"/>
              </a:ext>
            </a:extLst>
          </p:cNvPr>
          <p:cNvSpPr txBox="1"/>
          <p:nvPr/>
        </p:nvSpPr>
        <p:spPr>
          <a:xfrm>
            <a:off x="2250528" y="2301764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10:15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C4891-DD3D-4409-AE34-8F66002A54B3}"/>
              </a:ext>
            </a:extLst>
          </p:cNvPr>
          <p:cNvSpPr txBox="1"/>
          <p:nvPr/>
        </p:nvSpPr>
        <p:spPr>
          <a:xfrm>
            <a:off x="2250528" y="3244334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6:30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5D89E-8561-4AAD-85FE-D86F67BC29FB}"/>
              </a:ext>
            </a:extLst>
          </p:cNvPr>
          <p:cNvSpPr txBox="1"/>
          <p:nvPr/>
        </p:nvSpPr>
        <p:spPr>
          <a:xfrm>
            <a:off x="2316218" y="4186904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C34B3-FD3E-4934-8F21-EA75C1C95677}"/>
              </a:ext>
            </a:extLst>
          </p:cNvPr>
          <p:cNvSpPr txBox="1"/>
          <p:nvPr/>
        </p:nvSpPr>
        <p:spPr>
          <a:xfrm>
            <a:off x="2395046" y="5255598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9C565-05B6-43E9-BA98-6199AD65665E}"/>
              </a:ext>
            </a:extLst>
          </p:cNvPr>
          <p:cNvSpPr txBox="1"/>
          <p:nvPr/>
        </p:nvSpPr>
        <p:spPr>
          <a:xfrm>
            <a:off x="6549259" y="3244334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17:30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64248-CF95-4EE7-92E6-0EB15C793305}"/>
              </a:ext>
            </a:extLst>
          </p:cNvPr>
          <p:cNvSpPr txBox="1"/>
          <p:nvPr/>
        </p:nvSpPr>
        <p:spPr>
          <a:xfrm>
            <a:off x="3308132" y="21606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Viertel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zehn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597-1D49-49BD-BDC2-9A3B37BF722A}"/>
              </a:ext>
            </a:extLst>
          </p:cNvPr>
          <p:cNvSpPr txBox="1"/>
          <p:nvPr/>
        </p:nvSpPr>
        <p:spPr>
          <a:xfrm>
            <a:off x="3163614" y="3105834"/>
            <a:ext cx="1613338" cy="38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Halb</a:t>
            </a:r>
            <a:r>
              <a:rPr lang="en-US" dirty="0"/>
              <a:t> </a:t>
            </a:r>
            <a:r>
              <a:rPr lang="en-US" dirty="0" err="1"/>
              <a:t>sieben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AC56E-264A-4493-AB8B-C2EC73800B52}"/>
              </a:ext>
            </a:extLst>
          </p:cNvPr>
          <p:cNvSpPr txBox="1"/>
          <p:nvPr/>
        </p:nvSpPr>
        <p:spPr>
          <a:xfrm>
            <a:off x="7854512" y="3263505"/>
            <a:ext cx="2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Halb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sechs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45444-B610-49B1-AF15-466A6EE6FD4B}"/>
              </a:ext>
            </a:extLst>
          </p:cNvPr>
          <p:cNvSpPr txBox="1"/>
          <p:nvPr/>
        </p:nvSpPr>
        <p:spPr>
          <a:xfrm>
            <a:off x="3460531" y="4216783"/>
            <a:ext cx="211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Viertel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 for </a:t>
            </a:r>
            <a:r>
              <a:rPr lang="en-US" dirty="0" err="1"/>
              <a:t>drei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2A7BF-E841-4EAF-9016-FBB1BE940626}"/>
              </a:ext>
            </a:extLst>
          </p:cNvPr>
          <p:cNvSpPr txBox="1"/>
          <p:nvPr/>
        </p:nvSpPr>
        <p:spPr>
          <a:xfrm>
            <a:off x="3460531" y="5117099"/>
            <a:ext cx="344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Fünf</a:t>
            </a:r>
            <a:r>
              <a:rPr lang="en-US" dirty="0"/>
              <a:t> for </a:t>
            </a:r>
            <a:r>
              <a:rPr lang="en-US" dirty="0" err="1"/>
              <a:t>halb</a:t>
            </a:r>
            <a:r>
              <a:rPr lang="en-US" dirty="0"/>
              <a:t> </a:t>
            </a:r>
            <a:r>
              <a:rPr lang="en-US" dirty="0" err="1"/>
              <a:t>vier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1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F506-9FA9-410D-9D5E-D5C6281F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2857342" cy="1179576"/>
          </a:xfrm>
        </p:spPr>
        <p:txBody>
          <a:bodyPr/>
          <a:lstStyle/>
          <a:p>
            <a:r>
              <a:rPr lang="en-US" dirty="0"/>
              <a:t>Alphabets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0B662-4184-4F7F-9486-11900FA84788}"/>
              </a:ext>
            </a:extLst>
          </p:cNvPr>
          <p:cNvSpPr txBox="1"/>
          <p:nvPr/>
        </p:nvSpPr>
        <p:spPr>
          <a:xfrm>
            <a:off x="6491452" y="2656488"/>
            <a:ext cx="107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Sounds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6A10-7BA3-417B-8C7A-40CC1FE3C12F}"/>
              </a:ext>
            </a:extLst>
          </p:cNvPr>
          <p:cNvSpPr txBox="1"/>
          <p:nvPr/>
        </p:nvSpPr>
        <p:spPr>
          <a:xfrm>
            <a:off x="6586045" y="3231931"/>
            <a:ext cx="235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Spell your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EB00A-EF84-4F51-B3FD-775C22B4B225}"/>
              </a:ext>
            </a:extLst>
          </p:cNvPr>
          <p:cNvSpPr txBox="1"/>
          <p:nvPr/>
        </p:nvSpPr>
        <p:spPr>
          <a:xfrm>
            <a:off x="6751584" y="3969548"/>
            <a:ext cx="113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9077C-9AA6-43B1-83B5-E3C935CA6D25}"/>
              </a:ext>
            </a:extLst>
          </p:cNvPr>
          <p:cNvSpPr txBox="1"/>
          <p:nvPr/>
        </p:nvSpPr>
        <p:spPr>
          <a:xfrm>
            <a:off x="7029450" y="4522499"/>
            <a:ext cx="107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37642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346E-FC4E-4697-87FE-23181482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548640"/>
            <a:ext cx="2565680" cy="1067326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1975D-D51B-4B4F-B559-EA634C0EF47F}"/>
              </a:ext>
            </a:extLst>
          </p:cNvPr>
          <p:cNvSpPr txBox="1"/>
          <p:nvPr/>
        </p:nvSpPr>
        <p:spPr>
          <a:xfrm>
            <a:off x="6026369" y="2222937"/>
            <a:ext cx="15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81557-935F-4B49-8A32-A6AD475B183E}"/>
              </a:ext>
            </a:extLst>
          </p:cNvPr>
          <p:cNvSpPr txBox="1"/>
          <p:nvPr/>
        </p:nvSpPr>
        <p:spPr>
          <a:xfrm>
            <a:off x="6096000" y="3090041"/>
            <a:ext cx="1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of birth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40EC3-55C8-4D29-9D17-D7E54F68757B}"/>
              </a:ext>
            </a:extLst>
          </p:cNvPr>
          <p:cNvSpPr txBox="1"/>
          <p:nvPr/>
        </p:nvSpPr>
        <p:spPr>
          <a:xfrm>
            <a:off x="6026369" y="3815254"/>
            <a:ext cx="396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expansion of other year in 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DD569-F574-4956-A75F-DC2DC9E26888}"/>
              </a:ext>
            </a:extLst>
          </p:cNvPr>
          <p:cNvSpPr txBox="1"/>
          <p:nvPr/>
        </p:nvSpPr>
        <p:spPr>
          <a:xfrm rot="10800000" flipV="1">
            <a:off x="6195844" y="4678997"/>
            <a:ext cx="242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number</a:t>
            </a:r>
          </a:p>
        </p:txBody>
      </p:sp>
    </p:spTree>
    <p:extLst>
      <p:ext uri="{BB962C8B-B14F-4D97-AF65-F5344CB8AC3E}">
        <p14:creationId xmlns:p14="http://schemas.microsoft.com/office/powerpoint/2010/main" val="19707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9CD0-B155-48AB-8652-5100D75F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2226722" cy="1179576"/>
          </a:xfrm>
        </p:spPr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B21E3-0010-46BC-B546-80D4B936A818}"/>
              </a:ext>
            </a:extLst>
          </p:cNvPr>
          <p:cNvSpPr txBox="1"/>
          <p:nvPr/>
        </p:nvSpPr>
        <p:spPr>
          <a:xfrm>
            <a:off x="4102976" y="2333296"/>
            <a:ext cx="176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RegularVerbs</a:t>
            </a: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86497-F179-4433-A63C-3F9F33E67257}"/>
              </a:ext>
            </a:extLst>
          </p:cNvPr>
          <p:cNvSpPr txBox="1"/>
          <p:nvPr/>
        </p:nvSpPr>
        <p:spPr>
          <a:xfrm>
            <a:off x="6940769" y="3059667"/>
            <a:ext cx="1738148" cy="37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Irregular verbs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2956-FF0A-46D9-8364-CFC0BB468A19}"/>
              </a:ext>
            </a:extLst>
          </p:cNvPr>
          <p:cNvSpPr txBox="1"/>
          <p:nvPr/>
        </p:nvSpPr>
        <p:spPr>
          <a:xfrm>
            <a:off x="5134632" y="4155373"/>
            <a:ext cx="23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Seperable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16468-4563-49A0-B7E0-D337D6752250}"/>
              </a:ext>
            </a:extLst>
          </p:cNvPr>
          <p:cNvSpPr txBox="1"/>
          <p:nvPr/>
        </p:nvSpPr>
        <p:spPr>
          <a:xfrm>
            <a:off x="7658099" y="5075336"/>
            <a:ext cx="173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Modal verbs</a:t>
            </a:r>
          </a:p>
        </p:txBody>
      </p:sp>
    </p:spTree>
    <p:extLst>
      <p:ext uri="{BB962C8B-B14F-4D97-AF65-F5344CB8AC3E}">
        <p14:creationId xmlns:p14="http://schemas.microsoft.com/office/powerpoint/2010/main" val="201581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B112-A60D-46A6-A467-C3FC1BF8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2825811" cy="1179576"/>
          </a:xfrm>
        </p:spPr>
        <p:txBody>
          <a:bodyPr/>
          <a:lstStyle/>
          <a:p>
            <a:r>
              <a:rPr lang="en-US" dirty="0"/>
              <a:t>Pronouns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E456-3D93-4700-8EEA-359C72CB4FB8}"/>
              </a:ext>
            </a:extLst>
          </p:cNvPr>
          <p:cNvSpPr txBox="1"/>
          <p:nvPr/>
        </p:nvSpPr>
        <p:spPr>
          <a:xfrm>
            <a:off x="5789886" y="2569779"/>
            <a:ext cx="137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76258-DE97-422B-B195-0CF0A89EB91D}"/>
              </a:ext>
            </a:extLst>
          </p:cNvPr>
          <p:cNvSpPr txBox="1"/>
          <p:nvPr/>
        </p:nvSpPr>
        <p:spPr>
          <a:xfrm>
            <a:off x="5789886" y="4406461"/>
            <a:ext cx="9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C3350-02C0-4F57-842B-7E1C894FEB62}"/>
              </a:ext>
            </a:extLst>
          </p:cNvPr>
          <p:cNvSpPr txBox="1"/>
          <p:nvPr/>
        </p:nvSpPr>
        <p:spPr>
          <a:xfrm>
            <a:off x="8162597" y="2569780"/>
            <a:ext cx="15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Nominativ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E3C3-A32B-4C8D-97E4-A8E6A390946C}"/>
              </a:ext>
            </a:extLst>
          </p:cNvPr>
          <p:cNvSpPr txBox="1"/>
          <p:nvPr/>
        </p:nvSpPr>
        <p:spPr>
          <a:xfrm>
            <a:off x="8310398" y="4314128"/>
            <a:ext cx="1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Akkusativ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8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775-C838-49BF-9454-EF2A9478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903529" cy="1179576"/>
          </a:xfrm>
        </p:spPr>
        <p:txBody>
          <a:bodyPr/>
          <a:lstStyle/>
          <a:p>
            <a:r>
              <a:rPr lang="en-US" dirty="0"/>
              <a:t>Nouns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BCF11-B7F1-4CF6-A8AC-D7299045F364}"/>
              </a:ext>
            </a:extLst>
          </p:cNvPr>
          <p:cNvSpPr txBox="1"/>
          <p:nvPr/>
        </p:nvSpPr>
        <p:spPr>
          <a:xfrm>
            <a:off x="6633341" y="2120462"/>
            <a:ext cx="21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living 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928DB-5CF0-40AC-BB43-DF0D26705E46}"/>
              </a:ext>
            </a:extLst>
          </p:cNvPr>
          <p:cNvSpPr txBox="1"/>
          <p:nvPr/>
        </p:nvSpPr>
        <p:spPr>
          <a:xfrm>
            <a:off x="6877706" y="2948153"/>
            <a:ext cx="22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Living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C2A48-52E6-4FA3-803A-AE4C6024DB62}"/>
              </a:ext>
            </a:extLst>
          </p:cNvPr>
          <p:cNvSpPr txBox="1"/>
          <p:nvPr/>
        </p:nvSpPr>
        <p:spPr>
          <a:xfrm>
            <a:off x="1028701" y="3901964"/>
            <a:ext cx="2518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A90BB-D513-4984-A66B-6677F85A6FC5}"/>
              </a:ext>
            </a:extLst>
          </p:cNvPr>
          <p:cNvSpPr txBox="1"/>
          <p:nvPr/>
        </p:nvSpPr>
        <p:spPr>
          <a:xfrm>
            <a:off x="6932572" y="3891092"/>
            <a:ext cx="214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Definite Articles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EE229-8D95-4F06-A311-88C337B7EBAA}"/>
              </a:ext>
            </a:extLst>
          </p:cNvPr>
          <p:cNvSpPr txBox="1"/>
          <p:nvPr/>
        </p:nvSpPr>
        <p:spPr>
          <a:xfrm>
            <a:off x="6932571" y="4537423"/>
            <a:ext cx="221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Indefinite 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1EBC6-535C-4DB7-B36A-6039951C7E6B}"/>
              </a:ext>
            </a:extLst>
          </p:cNvPr>
          <p:cNvSpPr txBox="1"/>
          <p:nvPr/>
        </p:nvSpPr>
        <p:spPr>
          <a:xfrm>
            <a:off x="7169367" y="5273567"/>
            <a:ext cx="260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Possessive Articles</a:t>
            </a:r>
          </a:p>
        </p:txBody>
      </p:sp>
    </p:spTree>
    <p:extLst>
      <p:ext uri="{BB962C8B-B14F-4D97-AF65-F5344CB8AC3E}">
        <p14:creationId xmlns:p14="http://schemas.microsoft.com/office/powerpoint/2010/main" val="32823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0DBA-CCF1-4763-81D2-66609EC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2802163" cy="1122505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32EA6-DF63-438D-A7A6-2C0FAF046C48}"/>
              </a:ext>
            </a:extLst>
          </p:cNvPr>
          <p:cNvSpPr txBox="1"/>
          <p:nvPr/>
        </p:nvSpPr>
        <p:spPr>
          <a:xfrm>
            <a:off x="5182914" y="24988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Nominativ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E8CD2-18C2-44A0-80BE-F5B15E422F2B}"/>
              </a:ext>
            </a:extLst>
          </p:cNvPr>
          <p:cNvSpPr txBox="1"/>
          <p:nvPr/>
        </p:nvSpPr>
        <p:spPr>
          <a:xfrm>
            <a:off x="5324803" y="3989835"/>
            <a:ext cx="127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Akkusativ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03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E318-013E-42D1-89E6-80E7501E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2873108" cy="1179576"/>
          </a:xfrm>
        </p:spPr>
        <p:txBody>
          <a:bodyPr/>
          <a:lstStyle/>
          <a:p>
            <a:r>
              <a:rPr lang="en-US" dirty="0"/>
              <a:t>Deutsch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F14CA-936D-4DC3-8477-916DF137037E}"/>
              </a:ext>
            </a:extLst>
          </p:cNvPr>
          <p:cNvSpPr txBox="1"/>
          <p:nvPr/>
        </p:nvSpPr>
        <p:spPr>
          <a:xfrm>
            <a:off x="5182913" y="2498834"/>
            <a:ext cx="3204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Deutschland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2929A-009F-4F81-B131-EE13961AFDBD}"/>
              </a:ext>
            </a:extLst>
          </p:cNvPr>
          <p:cNvSpPr txBox="1"/>
          <p:nvPr/>
        </p:nvSpPr>
        <p:spPr>
          <a:xfrm flipH="1">
            <a:off x="1693884" y="4037864"/>
            <a:ext cx="929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Berlin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Hauptstadt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Deutschland</a:t>
            </a:r>
          </a:p>
        </p:txBody>
      </p:sp>
    </p:spTree>
    <p:extLst>
      <p:ext uri="{BB962C8B-B14F-4D97-AF65-F5344CB8AC3E}">
        <p14:creationId xmlns:p14="http://schemas.microsoft.com/office/powerpoint/2010/main" val="370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42D6-826F-4CAB-AA56-C6D5BAE1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23" y="1264079"/>
            <a:ext cx="3811156" cy="1179576"/>
          </a:xfrm>
        </p:spPr>
        <p:txBody>
          <a:bodyPr/>
          <a:lstStyle/>
          <a:p>
            <a:r>
              <a:rPr lang="en-US" dirty="0" err="1"/>
              <a:t>Begrüßungen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41A56-9F4F-4BE0-AAE4-F49186A087D9}"/>
              </a:ext>
            </a:extLst>
          </p:cNvPr>
          <p:cNvSpPr txBox="1"/>
          <p:nvPr/>
        </p:nvSpPr>
        <p:spPr>
          <a:xfrm>
            <a:off x="3928518" y="3096322"/>
            <a:ext cx="3047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Greetings</a:t>
            </a:r>
          </a:p>
        </p:txBody>
      </p:sp>
    </p:spTree>
    <p:extLst>
      <p:ext uri="{BB962C8B-B14F-4D97-AF65-F5344CB8AC3E}">
        <p14:creationId xmlns:p14="http://schemas.microsoft.com/office/powerpoint/2010/main" val="16976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E6E80"/>
      </a:accent1>
      <a:accent2>
        <a:srgbClr val="EB794E"/>
      </a:accent2>
      <a:accent3>
        <a:srgbClr val="CB9B2F"/>
      </a:accent3>
      <a:accent4>
        <a:srgbClr val="9FAB39"/>
      </a:accent4>
      <a:accent5>
        <a:srgbClr val="76B33F"/>
      </a:accent5>
      <a:accent6>
        <a:srgbClr val="37BD2F"/>
      </a:accent6>
      <a:hlink>
        <a:srgbClr val="568E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8" ma:contentTypeDescription="Create a new document." ma:contentTypeScope="" ma:versionID="a0e9740794f35780dd4f94dd52078114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4b061da410574bee92434df70e8d9f26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3EC602-DFE2-43DA-B5BD-AC113BF53E87}"/>
</file>

<file path=customXml/itemProps2.xml><?xml version="1.0" encoding="utf-8"?>
<ds:datastoreItem xmlns:ds="http://schemas.openxmlformats.org/officeDocument/2006/customXml" ds:itemID="{1880E086-B43B-48FC-ABEE-2472FBE60039}"/>
</file>

<file path=customXml/itemProps3.xml><?xml version="1.0" encoding="utf-8"?>
<ds:datastoreItem xmlns:ds="http://schemas.openxmlformats.org/officeDocument/2006/customXml" ds:itemID="{955F1713-B62F-4997-9AF6-A86E9529B3A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275</Words>
  <Application>Microsoft Office PowerPoint</Application>
  <PresentationFormat>Widescreen</PresentationFormat>
  <Paragraphs>110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AngsanaUPC</vt:lpstr>
      <vt:lpstr>Arial</vt:lpstr>
      <vt:lpstr>Calibri</vt:lpstr>
      <vt:lpstr>Comic Sans MS</vt:lpstr>
      <vt:lpstr>Neue Haas Grotesk Text Pro</vt:lpstr>
      <vt:lpstr>Times New Roman</vt:lpstr>
      <vt:lpstr>AccentBoxVTI</vt:lpstr>
      <vt:lpstr>PowerPoint Presentation</vt:lpstr>
      <vt:lpstr>Alphabets</vt:lpstr>
      <vt:lpstr>Numbers</vt:lpstr>
      <vt:lpstr>Verbs</vt:lpstr>
      <vt:lpstr>Pronouns</vt:lpstr>
      <vt:lpstr>Nouns</vt:lpstr>
      <vt:lpstr>Grammar</vt:lpstr>
      <vt:lpstr>Deutsch</vt:lpstr>
      <vt:lpstr>Begrüßungen</vt:lpstr>
      <vt:lpstr>PowerPoint Presentation</vt:lpstr>
      <vt:lpstr>Guten Tag</vt:lpstr>
      <vt:lpstr>   die Farbe , die Farben  blau                                                       weiß                      braun Schwarz rot Gelb violet orange Lila grün                           dunkel                        hell rosa grau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IT-A-SEC</cp:lastModifiedBy>
  <cp:revision>101</cp:revision>
  <dcterms:created xsi:type="dcterms:W3CDTF">2020-11-01T12:07:00Z</dcterms:created>
  <dcterms:modified xsi:type="dcterms:W3CDTF">2021-04-08T16:16:49Z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