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1" r:id="rId6"/>
    <p:sldId id="262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-B-SEC" initials="EBS" lastIdx="1" clrIdx="0">
    <p:extLst>
      <p:ext uri="{19B8F6BF-5375-455C-9EA6-DF929625EA0E}">
        <p15:presenceInfo xmlns:p15="http://schemas.microsoft.com/office/powerpoint/2012/main" userId="ECE-B-S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AB521-EBD3-5075-CC37-2F0EC54360C6}" v="468" dt="2020-11-01T12:46:55.743"/>
    <p1510:client id="{3CDE9895-4077-49C0-9738-B1FB151E9219}" v="200" dt="2020-11-02T03:31:15.174"/>
    <p1510:client id="{A4E0570D-A932-4320-9E65-A530C827069E}" v="171" dt="2020-11-02T03:46:20.515"/>
    <p1510:client id="{AF4A9E06-B055-47DF-8620-CCEA5A6A7DA7}" v="337" dt="2020-11-01T12:33:19.528"/>
    <p1510:client id="{FF38A4D8-AC65-CCF5-641D-B40D3ED88E82}" v="2" dt="2021-05-26T17:00:08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na Yusuf" userId="S::2020109418@srmistedu.onmicrosoft.com::a66aae13-34d5-4c82-a3df-d9ca71d772b7" providerId="AD" clId="Web-{FF38A4D8-AC65-CCF5-641D-B40D3ED88E82}"/>
    <pc:docChg chg="modSld">
      <pc:chgData name="Josna Yusuf" userId="S::2020109418@srmistedu.onmicrosoft.com::a66aae13-34d5-4c82-a3df-d9ca71d772b7" providerId="AD" clId="Web-{FF38A4D8-AC65-CCF5-641D-B40D3ED88E82}" dt="2021-05-26T17:00:08.389" v="1"/>
      <pc:docMkLst>
        <pc:docMk/>
      </pc:docMkLst>
      <pc:sldChg chg="addSp">
        <pc:chgData name="Josna Yusuf" userId="S::2020109418@srmistedu.onmicrosoft.com::a66aae13-34d5-4c82-a3df-d9ca71d772b7" providerId="AD" clId="Web-{FF38A4D8-AC65-CCF5-641D-B40D3ED88E82}" dt="2021-05-26T17:00:08.389" v="1"/>
        <pc:sldMkLst>
          <pc:docMk/>
          <pc:sldMk cId="109857222" sldId="256"/>
        </pc:sldMkLst>
        <pc:spChg chg="add">
          <ac:chgData name="Josna Yusuf" userId="S::2020109418@srmistedu.onmicrosoft.com::a66aae13-34d5-4c82-a3df-d9ca71d772b7" providerId="AD" clId="Web-{FF38A4D8-AC65-CCF5-641D-B40D3ED88E82}" dt="2021-05-26T17:00:04.326" v="0"/>
          <ac:spMkLst>
            <pc:docMk/>
            <pc:sldMk cId="109857222" sldId="256"/>
            <ac:spMk id="2" creationId="{909CFF44-E836-4285-968E-2EBCC4DC6BB4}"/>
          </ac:spMkLst>
        </pc:spChg>
        <pc:spChg chg="add">
          <ac:chgData name="Josna Yusuf" userId="S::2020109418@srmistedu.onmicrosoft.com::a66aae13-34d5-4c82-a3df-d9ca71d772b7" providerId="AD" clId="Web-{FF38A4D8-AC65-CCF5-641D-B40D3ED88E82}" dt="2021-05-26T17:00:08.389" v="1"/>
          <ac:spMkLst>
            <pc:docMk/>
            <pc:sldMk cId="109857222" sldId="256"/>
            <ac:spMk id="3" creationId="{0E4E5846-0857-4908-8F6D-A3889B09F388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1T16:50:33.42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84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,die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8897" y="1181685"/>
            <a:ext cx="9317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Irregular verbs………………</a:t>
            </a:r>
            <a:r>
              <a:rPr lang="en-US" sz="3200" err="1"/>
              <a:t>unregalmä</a:t>
            </a:r>
            <a:r>
              <a:rPr lang="en-US" sz="3200" err="1">
                <a:latin typeface="Lucida Sans"/>
              </a:rPr>
              <a:t>ßige</a:t>
            </a:r>
            <a:r>
              <a:rPr lang="en-US" sz="3200">
                <a:latin typeface="Lucida Sans"/>
              </a:rPr>
              <a:t> </a:t>
            </a:r>
            <a:r>
              <a:rPr lang="en-US" sz="3200" err="1">
                <a:latin typeface="Lucida Sans"/>
              </a:rPr>
              <a:t>Verben</a:t>
            </a:r>
            <a:endParaRPr lang="en-US"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FF44-E836-4285-968E-2EBCC4DC6BB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5846-0857-4908-8F6D-A3889B09F388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140D-39F8-4CAE-AC9D-A6301D5A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872998" cy="1179576"/>
          </a:xfrm>
        </p:spPr>
        <p:txBody>
          <a:bodyPr>
            <a:normAutofit/>
          </a:bodyPr>
          <a:lstStyle/>
          <a:p>
            <a:r>
              <a:rPr lang="en-US" sz="3200"/>
              <a:t>Difference between Regular &amp; irregular verbs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7BBD-D4AB-465E-9C5B-75F68DB9DDDB}"/>
              </a:ext>
            </a:extLst>
          </p:cNvPr>
          <p:cNvSpPr txBox="1"/>
          <p:nvPr/>
        </p:nvSpPr>
        <p:spPr>
          <a:xfrm>
            <a:off x="1497724" y="2664371"/>
            <a:ext cx="237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</a:t>
            </a:r>
          </a:p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come</a:t>
            </a:r>
          </a:p>
          <a:p>
            <a:r>
              <a:rPr lang="en-US" sz="2000" b="1"/>
              <a:t>He/she/it comes</a:t>
            </a:r>
            <a:endParaRPr lang="en-US" sz="20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8FA96-3D59-4B84-8F80-29985EA82C38}"/>
              </a:ext>
            </a:extLst>
          </p:cNvPr>
          <p:cNvSpPr txBox="1"/>
          <p:nvPr/>
        </p:nvSpPr>
        <p:spPr>
          <a:xfrm>
            <a:off x="6214404" y="2525872"/>
            <a:ext cx="2716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Fly    </a:t>
            </a:r>
          </a:p>
          <a:p>
            <a:r>
              <a:rPr lang="en-US"/>
              <a:t>  I fly</a:t>
            </a:r>
          </a:p>
          <a:p>
            <a:r>
              <a:rPr lang="en-US"/>
              <a:t>HE/SHE /IT   fl</a:t>
            </a:r>
            <a:r>
              <a:rPr lang="en-US">
                <a:solidFill>
                  <a:srgbClr val="FF0000"/>
                </a:solidFill>
              </a:rPr>
              <a:t>ie</a:t>
            </a:r>
            <a:r>
              <a:rPr lang="en-US"/>
              <a:t>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Cry</a:t>
            </a:r>
          </a:p>
          <a:p>
            <a:endParaRPr lang="en-US"/>
          </a:p>
          <a:p>
            <a:r>
              <a:rPr lang="en-US"/>
              <a:t>The baby cr</a:t>
            </a:r>
            <a:r>
              <a:rPr lang="en-US">
                <a:solidFill>
                  <a:srgbClr val="FF0000"/>
                </a:solidFill>
              </a:rPr>
              <a:t>ie</a:t>
            </a:r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61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38C1A-4CEE-4E2E-B814-6B8032610F60}"/>
              </a:ext>
            </a:extLst>
          </p:cNvPr>
          <p:cNvSpPr txBox="1"/>
          <p:nvPr/>
        </p:nvSpPr>
        <p:spPr>
          <a:xfrm>
            <a:off x="4731270" y="533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Verb</a:t>
            </a:r>
            <a:r>
              <a:rPr lang="en-US"/>
              <a:t> </a:t>
            </a:r>
            <a:r>
              <a:rPr lang="en-US" sz="2400"/>
              <a:t>conjugation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E8EC6-B9EA-491E-96BC-B55BA19D8F05}"/>
              </a:ext>
            </a:extLst>
          </p:cNvPr>
          <p:cNvSpPr txBox="1"/>
          <p:nvPr/>
        </p:nvSpPr>
        <p:spPr>
          <a:xfrm>
            <a:off x="2095500" y="13357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Pronomen</a:t>
            </a:r>
            <a:endParaRPr lang="en-US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41BAA-281A-4C58-9E59-13B9A369DA13}"/>
              </a:ext>
            </a:extLst>
          </p:cNvPr>
          <p:cNvSpPr txBox="1"/>
          <p:nvPr/>
        </p:nvSpPr>
        <p:spPr>
          <a:xfrm>
            <a:off x="8686800" y="142802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Verb (</a:t>
            </a:r>
            <a:r>
              <a:rPr lang="en-US" u="sng" err="1"/>
              <a:t>fahren</a:t>
            </a:r>
            <a:r>
              <a:rPr lang="en-US" u="sng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E5CE9-CEC4-4B40-8262-7A326EDE234B}"/>
              </a:ext>
            </a:extLst>
          </p:cNvPr>
          <p:cNvSpPr txBox="1"/>
          <p:nvPr/>
        </p:nvSpPr>
        <p:spPr>
          <a:xfrm flipH="1">
            <a:off x="2396131" y="20987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Ich(I)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4C758-8F73-4DE9-A864-7434A42CCEC6}"/>
              </a:ext>
            </a:extLst>
          </p:cNvPr>
          <p:cNvSpPr txBox="1"/>
          <p:nvPr/>
        </p:nvSpPr>
        <p:spPr>
          <a:xfrm>
            <a:off x="5205668" y="1285062"/>
            <a:ext cx="178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Verb(</a:t>
            </a:r>
            <a:r>
              <a:rPr lang="en-US" err="1"/>
              <a:t>kommen</a:t>
            </a:r>
            <a:r>
              <a:rPr lang="en-US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D3E5-70E8-4A04-B1C9-6989EF9C70AF}"/>
              </a:ext>
            </a:extLst>
          </p:cNvPr>
          <p:cNvSpPr txBox="1"/>
          <p:nvPr/>
        </p:nvSpPr>
        <p:spPr>
          <a:xfrm>
            <a:off x="5476125" y="21257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komm</a:t>
            </a:r>
            <a:r>
              <a:rPr lang="en-US" err="1">
                <a:solidFill>
                  <a:srgbClr val="FF0000"/>
                </a:solidFill>
              </a:rPr>
              <a:t>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A313C-5419-43FF-ADBD-B4BE6FDB679D}"/>
              </a:ext>
            </a:extLst>
          </p:cNvPr>
          <p:cNvSpPr txBox="1"/>
          <p:nvPr/>
        </p:nvSpPr>
        <p:spPr>
          <a:xfrm>
            <a:off x="1606541" y="2940279"/>
            <a:ext cx="291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du( you singular informal)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6A372-07E8-4565-A1F1-A82C6259DA37}"/>
              </a:ext>
            </a:extLst>
          </p:cNvPr>
          <p:cNvSpPr txBox="1"/>
          <p:nvPr/>
        </p:nvSpPr>
        <p:spPr>
          <a:xfrm>
            <a:off x="5524500" y="289284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komm</a:t>
            </a:r>
            <a:r>
              <a:rPr lang="en-US" err="1">
                <a:solidFill>
                  <a:srgbClr val="FF0000"/>
                </a:solidFill>
              </a:rPr>
              <a:t>st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217932-3D5D-4FCC-AE7A-20AE5608C7E7}"/>
              </a:ext>
            </a:extLst>
          </p:cNvPr>
          <p:cNvSpPr txBox="1"/>
          <p:nvPr/>
        </p:nvSpPr>
        <p:spPr>
          <a:xfrm rot="10800000" flipV="1">
            <a:off x="1729738" y="3853126"/>
            <a:ext cx="266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er/es/</a:t>
            </a:r>
            <a:r>
              <a:rPr lang="en-US" err="1"/>
              <a:t>sie</a:t>
            </a:r>
            <a:r>
              <a:rPr lang="en-US"/>
              <a:t>(he/it/she)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759AC-CF7D-44DD-8231-709EAB336514}"/>
              </a:ext>
            </a:extLst>
          </p:cNvPr>
          <p:cNvSpPr txBox="1"/>
          <p:nvPr/>
        </p:nvSpPr>
        <p:spPr>
          <a:xfrm>
            <a:off x="5704725" y="374566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komm</a:t>
            </a:r>
            <a:r>
              <a:rPr lang="en-US" err="1">
                <a:solidFill>
                  <a:srgbClr val="FF0000"/>
                </a:solidFill>
              </a:rPr>
              <a:t>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6E772-BFDF-4918-8DC5-9389830821DC}"/>
              </a:ext>
            </a:extLst>
          </p:cNvPr>
          <p:cNvSpPr txBox="1"/>
          <p:nvPr/>
        </p:nvSpPr>
        <p:spPr>
          <a:xfrm>
            <a:off x="1591438" y="4762870"/>
            <a:ext cx="38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Sie(you formal)/</a:t>
            </a:r>
            <a:r>
              <a:rPr lang="en-US" err="1"/>
              <a:t>wir</a:t>
            </a:r>
            <a:r>
              <a:rPr lang="en-US"/>
              <a:t>(we)/</a:t>
            </a:r>
            <a:r>
              <a:rPr lang="en-US" err="1"/>
              <a:t>sie</a:t>
            </a:r>
            <a:r>
              <a:rPr lang="en-US"/>
              <a:t>(they)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AD5E3-1937-4478-A921-0C690A90BE48}"/>
              </a:ext>
            </a:extLst>
          </p:cNvPr>
          <p:cNvSpPr txBox="1"/>
          <p:nvPr/>
        </p:nvSpPr>
        <p:spPr>
          <a:xfrm>
            <a:off x="5785814" y="4751160"/>
            <a:ext cx="14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komm</a:t>
            </a:r>
            <a:r>
              <a:rPr lang="en-US" err="1">
                <a:solidFill>
                  <a:srgbClr val="FF0000"/>
                </a:solidFill>
              </a:rPr>
              <a:t>en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1E50C-681A-43EC-9FB2-994293565DCC}"/>
              </a:ext>
            </a:extLst>
          </p:cNvPr>
          <p:cNvSpPr txBox="1"/>
          <p:nvPr/>
        </p:nvSpPr>
        <p:spPr>
          <a:xfrm>
            <a:off x="1632835" y="5672614"/>
            <a:ext cx="25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ihr</a:t>
            </a:r>
            <a:r>
              <a:rPr lang="en-US"/>
              <a:t>(you plural informal)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38B96-7632-4D7A-8700-3F8AB6775043}"/>
              </a:ext>
            </a:extLst>
          </p:cNvPr>
          <p:cNvSpPr txBox="1"/>
          <p:nvPr/>
        </p:nvSpPr>
        <p:spPr>
          <a:xfrm>
            <a:off x="5941726" y="5756651"/>
            <a:ext cx="14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komm</a:t>
            </a:r>
            <a:r>
              <a:rPr lang="en-US" err="1">
                <a:solidFill>
                  <a:srgbClr val="FF0000"/>
                </a:solidFill>
              </a:rPr>
              <a:t>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0BB64-BF0C-4E0A-9014-AD2F9AE1968B}"/>
              </a:ext>
            </a:extLst>
          </p:cNvPr>
          <p:cNvSpPr txBox="1"/>
          <p:nvPr/>
        </p:nvSpPr>
        <p:spPr>
          <a:xfrm>
            <a:off x="8907742" y="2191594"/>
            <a:ext cx="77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fahr</a:t>
            </a:r>
            <a:r>
              <a:rPr lang="en-US" err="1">
                <a:solidFill>
                  <a:srgbClr val="FF0000"/>
                </a:solidFill>
              </a:rPr>
              <a:t>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0483-3214-465C-8819-2FD98B60CB88}"/>
              </a:ext>
            </a:extLst>
          </p:cNvPr>
          <p:cNvSpPr txBox="1"/>
          <p:nvPr/>
        </p:nvSpPr>
        <p:spPr>
          <a:xfrm>
            <a:off x="8983717" y="3124945"/>
            <a:ext cx="8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</a:t>
            </a:r>
            <a:r>
              <a:rPr lang="en-US" b="1" err="1"/>
              <a:t>ä</a:t>
            </a:r>
            <a:r>
              <a:rPr lang="en-US" err="1"/>
              <a:t>hr</a:t>
            </a:r>
            <a:r>
              <a:rPr lang="en-US" err="1">
                <a:solidFill>
                  <a:srgbClr val="FF0000"/>
                </a:solidFill>
              </a:rPr>
              <a:t>st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F8013-2EF9-4303-ABE1-FDB6922453EE}"/>
              </a:ext>
            </a:extLst>
          </p:cNvPr>
          <p:cNvSpPr txBox="1"/>
          <p:nvPr/>
        </p:nvSpPr>
        <p:spPr>
          <a:xfrm>
            <a:off x="9004091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</a:t>
            </a:r>
            <a:r>
              <a:rPr lang="en-US" b="1" err="1"/>
              <a:t>ä</a:t>
            </a:r>
            <a:r>
              <a:rPr lang="en-US" err="1"/>
              <a:t>hr</a:t>
            </a:r>
            <a:r>
              <a:rPr lang="en-US" err="1">
                <a:solidFill>
                  <a:srgbClr val="FF0000"/>
                </a:solidFill>
              </a:rPr>
              <a:t>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F41DF-2B04-4A97-A643-84BF5C4C50B6}"/>
              </a:ext>
            </a:extLst>
          </p:cNvPr>
          <p:cNvSpPr txBox="1"/>
          <p:nvPr/>
        </p:nvSpPr>
        <p:spPr>
          <a:xfrm>
            <a:off x="9004090" y="4700907"/>
            <a:ext cx="125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fahr</a:t>
            </a:r>
            <a:r>
              <a:rPr lang="en-US" err="1">
                <a:solidFill>
                  <a:srgbClr val="FF0000"/>
                </a:solidFill>
              </a:rPr>
              <a:t>en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67A67-89E5-42BA-A6A9-04415F1FBA47}"/>
              </a:ext>
            </a:extLst>
          </p:cNvPr>
          <p:cNvSpPr txBox="1"/>
          <p:nvPr/>
        </p:nvSpPr>
        <p:spPr>
          <a:xfrm>
            <a:off x="9144000" y="567261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fahr</a:t>
            </a:r>
            <a:r>
              <a:rPr lang="en-US" err="1">
                <a:solidFill>
                  <a:srgbClr val="FF0000"/>
                </a:solidFill>
              </a:rPr>
              <a:t>t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F8CD4-7A61-4699-9A5A-3D6B89701F70}"/>
              </a:ext>
            </a:extLst>
          </p:cNvPr>
          <p:cNvSpPr txBox="1"/>
          <p:nvPr/>
        </p:nvSpPr>
        <p:spPr>
          <a:xfrm>
            <a:off x="2307102" y="311980"/>
            <a:ext cx="17260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Verben</a:t>
            </a:r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3366EA5-2B34-42F9-B9B8-61A3879EB4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7439524-1C67-49F5-8D61-56ADE0F4C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82306C5E-3870-43C2-A7BC-B165D15045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2363" y="866620"/>
            <a:ext cx="1181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</a:t>
            </a:r>
            <a:r>
              <a:rPr lang="en-US" err="1">
                <a:solidFill>
                  <a:srgbClr val="FF0000"/>
                </a:solidFill>
              </a:rPr>
              <a:t>a</a:t>
            </a:r>
            <a:r>
              <a:rPr lang="en-US" err="1"/>
              <a:t>hren</a:t>
            </a:r>
            <a:endParaRPr lang="en-US"/>
          </a:p>
          <a:p>
            <a:r>
              <a:rPr lang="en-US" err="1"/>
              <a:t>schl</a:t>
            </a:r>
            <a:r>
              <a:rPr lang="en-US" err="1">
                <a:solidFill>
                  <a:srgbClr val="FF0000"/>
                </a:solidFill>
              </a:rPr>
              <a:t>a</a:t>
            </a:r>
            <a:r>
              <a:rPr lang="en-US" err="1"/>
              <a:t>fen</a:t>
            </a:r>
            <a:endParaRPr lang="en-US"/>
          </a:p>
          <a:p>
            <a:r>
              <a:rPr lang="en-US" err="1"/>
              <a:t>f</a:t>
            </a:r>
            <a:r>
              <a:rPr lang="en-US" err="1">
                <a:solidFill>
                  <a:srgbClr val="FF0000"/>
                </a:solidFill>
              </a:rPr>
              <a:t>a</a:t>
            </a:r>
            <a:r>
              <a:rPr lang="en-US" err="1"/>
              <a:t>ngen</a:t>
            </a:r>
            <a:endParaRPr lang="en-US"/>
          </a:p>
          <a:p>
            <a:r>
              <a:rPr lang="en-US" err="1"/>
              <a:t>l</a:t>
            </a:r>
            <a:r>
              <a:rPr lang="en-US" err="1">
                <a:solidFill>
                  <a:srgbClr val="FF0000"/>
                </a:solidFill>
              </a:rPr>
              <a:t>a</a:t>
            </a:r>
            <a:r>
              <a:rPr lang="en-US" err="1"/>
              <a:t>ufen</a:t>
            </a:r>
            <a:endParaRPr lang="en-US"/>
          </a:p>
          <a:p>
            <a:r>
              <a:rPr lang="en-US"/>
              <a:t>l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den</a:t>
            </a:r>
          </a:p>
          <a:p>
            <a:r>
              <a:rPr lang="en-US" err="1"/>
              <a:t>tr</a:t>
            </a:r>
            <a:r>
              <a:rPr lang="en-US" err="1">
                <a:solidFill>
                  <a:srgbClr val="FF0000"/>
                </a:solidFill>
              </a:rPr>
              <a:t>a</a:t>
            </a:r>
            <a:r>
              <a:rPr lang="en-US" err="1"/>
              <a:t>gen</a:t>
            </a:r>
            <a:endParaRPr lang="en-US"/>
          </a:p>
          <a:p>
            <a:r>
              <a:rPr lang="en-US" err="1"/>
              <a:t>gef</a:t>
            </a:r>
            <a:r>
              <a:rPr lang="en-US" err="1">
                <a:solidFill>
                  <a:srgbClr val="FF0000"/>
                </a:solidFill>
              </a:rPr>
              <a:t>a</a:t>
            </a:r>
            <a:r>
              <a:rPr lang="en-US" err="1"/>
              <a:t>llen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95754" y="3390314"/>
            <a:ext cx="1181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tr</a:t>
            </a:r>
            <a:r>
              <a:rPr lang="en-US" err="1">
                <a:solidFill>
                  <a:srgbClr val="FF0000"/>
                </a:solidFill>
              </a:rPr>
              <a:t>e</a:t>
            </a:r>
            <a:r>
              <a:rPr lang="en-US" err="1"/>
              <a:t>ffen</a:t>
            </a:r>
            <a:endParaRPr lang="en-US"/>
          </a:p>
          <a:p>
            <a:r>
              <a:rPr lang="en-US" err="1"/>
              <a:t>spr</a:t>
            </a:r>
            <a:r>
              <a:rPr lang="en-US" err="1">
                <a:solidFill>
                  <a:srgbClr val="FF0000"/>
                </a:solidFill>
              </a:rPr>
              <a:t>e</a:t>
            </a:r>
            <a:r>
              <a:rPr lang="en-US" err="1"/>
              <a:t>chen</a:t>
            </a:r>
            <a:endParaRPr lang="en-US"/>
          </a:p>
          <a:p>
            <a:r>
              <a:rPr lang="en-US" err="1"/>
              <a:t>h</a:t>
            </a:r>
            <a:r>
              <a:rPr lang="en-US" err="1">
                <a:solidFill>
                  <a:srgbClr val="FF0000"/>
                </a:solidFill>
              </a:rPr>
              <a:t>e</a:t>
            </a:r>
            <a:r>
              <a:rPr lang="en-US" err="1"/>
              <a:t>lfen</a:t>
            </a:r>
            <a:endParaRPr lang="en-US"/>
          </a:p>
          <a:p>
            <a:r>
              <a:rPr lang="en-US" err="1">
                <a:solidFill>
                  <a:srgbClr val="FF0000"/>
                </a:solidFill>
              </a:rPr>
              <a:t>e</a:t>
            </a:r>
            <a:r>
              <a:rPr lang="en-US" err="1"/>
              <a:t>ssen</a:t>
            </a:r>
            <a:endParaRPr lang="en-US"/>
          </a:p>
          <a:p>
            <a:r>
              <a:rPr lang="en-US" err="1"/>
              <a:t>n</a:t>
            </a:r>
            <a:r>
              <a:rPr lang="en-US" err="1">
                <a:solidFill>
                  <a:srgbClr val="FF0000"/>
                </a:solidFill>
              </a:rPr>
              <a:t>e</a:t>
            </a:r>
            <a:r>
              <a:rPr lang="en-US" err="1"/>
              <a:t>hmen</a:t>
            </a:r>
            <a:endParaRPr lang="en-US"/>
          </a:p>
          <a:p>
            <a:r>
              <a:rPr lang="en-US" err="1"/>
              <a:t>g</a:t>
            </a:r>
            <a:r>
              <a:rPr lang="en-US" err="1">
                <a:solidFill>
                  <a:srgbClr val="FF0000"/>
                </a:solidFill>
              </a:rPr>
              <a:t>e</a:t>
            </a:r>
            <a:r>
              <a:rPr lang="en-US" err="1"/>
              <a:t>ben</a:t>
            </a:r>
            <a:endParaRPr lang="en-US"/>
          </a:p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23889" y="5458265"/>
            <a:ext cx="9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L</a:t>
            </a:r>
            <a:r>
              <a:rPr lang="en-US" err="1">
                <a:solidFill>
                  <a:srgbClr val="FF0000"/>
                </a:solidFill>
              </a:rPr>
              <a:t>e</a:t>
            </a:r>
            <a:r>
              <a:rPr lang="en-US" err="1"/>
              <a:t>sen</a:t>
            </a:r>
            <a:endParaRPr lang="en-US"/>
          </a:p>
          <a:p>
            <a:r>
              <a:rPr lang="en-US" err="1"/>
              <a:t>s</a:t>
            </a:r>
            <a:r>
              <a:rPr lang="en-US" err="1">
                <a:solidFill>
                  <a:srgbClr val="FF0000"/>
                </a:solidFill>
              </a:rPr>
              <a:t>e</a:t>
            </a:r>
            <a:r>
              <a:rPr lang="en-US" err="1"/>
              <a:t>hen</a:t>
            </a:r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2869807" y="1350498"/>
            <a:ext cx="154747" cy="13504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2261383" y="5528603"/>
            <a:ext cx="45719" cy="618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390311" y="1745971"/>
            <a:ext cx="1589649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570848" y="3978813"/>
            <a:ext cx="1589649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27119" y="5638800"/>
            <a:ext cx="1589649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66935" y="1717431"/>
            <a:ext cx="8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1483" y="405149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82529" y="5610664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ie</a:t>
            </a:r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602523" y="3460652"/>
            <a:ext cx="168812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63041" y="2067951"/>
            <a:ext cx="1181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Ich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du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er</a:t>
            </a:r>
            <a:r>
              <a:rPr lang="en-US"/>
              <a:t>/</a:t>
            </a:r>
            <a:r>
              <a:rPr lang="en-US" err="1"/>
              <a:t>es</a:t>
            </a:r>
            <a:r>
              <a:rPr lang="en-US"/>
              <a:t>/</a:t>
            </a:r>
            <a:r>
              <a:rPr lang="en-US" err="1"/>
              <a:t>sie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90359" y="4710333"/>
            <a:ext cx="125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Sie</a:t>
            </a:r>
            <a:r>
              <a:rPr lang="en-US"/>
              <a:t>/</a:t>
            </a:r>
            <a:r>
              <a:rPr lang="en-US" err="1"/>
              <a:t>wir</a:t>
            </a:r>
            <a:r>
              <a:rPr lang="en-US"/>
              <a:t>/</a:t>
            </a:r>
            <a:r>
              <a:rPr lang="en-US" err="1"/>
              <a:t>sie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ihr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18449" y="956603"/>
            <a:ext cx="1167619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f</a:t>
            </a:r>
            <a:r>
              <a:rPr lang="en-US" u="sng" err="1">
                <a:solidFill>
                  <a:srgbClr val="FF0000"/>
                </a:solidFill>
              </a:rPr>
              <a:t>a</a:t>
            </a:r>
            <a:r>
              <a:rPr lang="en-US" u="sng" err="1"/>
              <a:t>hren</a:t>
            </a:r>
            <a:endParaRPr lang="en-US" u="sng"/>
          </a:p>
        </p:txBody>
      </p:sp>
      <p:sp>
        <p:nvSpPr>
          <p:cNvPr id="29" name="TextBox 28"/>
          <p:cNvSpPr txBox="1"/>
          <p:nvPr/>
        </p:nvSpPr>
        <p:spPr>
          <a:xfrm>
            <a:off x="5610664" y="982395"/>
            <a:ext cx="1167619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h</a:t>
            </a:r>
            <a:r>
              <a:rPr lang="en-US" u="sng" err="1">
                <a:solidFill>
                  <a:srgbClr val="FF0000"/>
                </a:solidFill>
              </a:rPr>
              <a:t>e</a:t>
            </a:r>
            <a:r>
              <a:rPr lang="en-US" u="sng" err="1"/>
              <a:t>lfen</a:t>
            </a:r>
            <a:endParaRPr lang="en-US" u="sng"/>
          </a:p>
        </p:txBody>
      </p:sp>
      <p:sp>
        <p:nvSpPr>
          <p:cNvPr id="30" name="TextBox 29"/>
          <p:cNvSpPr txBox="1"/>
          <p:nvPr/>
        </p:nvSpPr>
        <p:spPr>
          <a:xfrm>
            <a:off x="7945902" y="1038665"/>
            <a:ext cx="1167619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s</a:t>
            </a:r>
            <a:r>
              <a:rPr lang="en-US" u="sng" err="1">
                <a:solidFill>
                  <a:srgbClr val="FF0000"/>
                </a:solidFill>
              </a:rPr>
              <a:t>e</a:t>
            </a:r>
            <a:r>
              <a:rPr lang="en-US" u="sng" err="1"/>
              <a:t>hen</a:t>
            </a:r>
            <a:endParaRPr lang="en-US" u="sng"/>
          </a:p>
        </p:txBody>
      </p:sp>
      <p:sp>
        <p:nvSpPr>
          <p:cNvPr id="32" name="TextBox 31"/>
          <p:cNvSpPr txBox="1"/>
          <p:nvPr/>
        </p:nvSpPr>
        <p:spPr>
          <a:xfrm>
            <a:off x="3530991" y="1997612"/>
            <a:ext cx="1167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fahre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f</a:t>
            </a:r>
            <a:r>
              <a:rPr lang="en-US" err="1">
                <a:solidFill>
                  <a:srgbClr val="0070C0"/>
                </a:solidFill>
              </a:rPr>
              <a:t>ä</a:t>
            </a:r>
            <a:r>
              <a:rPr lang="en-US" err="1"/>
              <a:t>hrst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f</a:t>
            </a:r>
            <a:r>
              <a:rPr lang="en-US" err="1">
                <a:solidFill>
                  <a:srgbClr val="0070C0"/>
                </a:solidFill>
              </a:rPr>
              <a:t>ä</a:t>
            </a:r>
            <a:r>
              <a:rPr lang="en-US" err="1"/>
              <a:t>hrt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fahren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fahrt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83348" y="2053883"/>
            <a:ext cx="1252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helfe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h</a:t>
            </a:r>
            <a:r>
              <a:rPr lang="en-US" err="1">
                <a:solidFill>
                  <a:srgbClr val="0070C0"/>
                </a:solidFill>
              </a:rPr>
              <a:t>i</a:t>
            </a:r>
            <a:r>
              <a:rPr lang="en-US" err="1"/>
              <a:t>lfst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h</a:t>
            </a:r>
            <a:r>
              <a:rPr lang="en-US" err="1">
                <a:solidFill>
                  <a:srgbClr val="0070C0"/>
                </a:solidFill>
              </a:rPr>
              <a:t>i</a:t>
            </a:r>
            <a:r>
              <a:rPr lang="en-US" err="1"/>
              <a:t>lft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helfen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helft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35705" y="2025747"/>
            <a:ext cx="1111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sehe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s</a:t>
            </a:r>
            <a:r>
              <a:rPr lang="en-US" err="1">
                <a:solidFill>
                  <a:srgbClr val="0070C0"/>
                </a:solidFill>
              </a:rPr>
              <a:t>ie</a:t>
            </a:r>
            <a:r>
              <a:rPr lang="en-US" err="1"/>
              <a:t>hst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s</a:t>
            </a:r>
            <a:r>
              <a:rPr lang="en-US" err="1">
                <a:solidFill>
                  <a:srgbClr val="0070C0"/>
                </a:solidFill>
              </a:rPr>
              <a:t>ie</a:t>
            </a:r>
            <a:r>
              <a:rPr lang="en-US" err="1"/>
              <a:t>ht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sehen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seht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044332" y="1083213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kommen</a:t>
            </a:r>
            <a:endParaRPr lang="en-US" u="sng"/>
          </a:p>
        </p:txBody>
      </p:sp>
      <p:sp>
        <p:nvSpPr>
          <p:cNvPr id="40" name="TextBox 39"/>
          <p:cNvSpPr txBox="1"/>
          <p:nvPr/>
        </p:nvSpPr>
        <p:spPr>
          <a:xfrm>
            <a:off x="10339754" y="2053883"/>
            <a:ext cx="1167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Komme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Kommst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Kommt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Kommen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kommt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E1CD8-4073-4C54-BCED-57FC02F0602E}"/>
              </a:ext>
            </a:extLst>
          </p:cNvPr>
          <p:cNvSpPr txBox="1"/>
          <p:nvPr/>
        </p:nvSpPr>
        <p:spPr>
          <a:xfrm>
            <a:off x="3047343" y="330366"/>
            <a:ext cx="6097314" cy="529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Unregelm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ige Verben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Usain Bolt----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glich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 KM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 Sohn----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Idli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Chutney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du die Zeitung?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</a:t>
            </a:r>
            <a:r>
              <a:rPr lang="en-IN" sz="180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ihr</a:t>
            </a:r>
            <a:r>
              <a:rPr lang="en-IN" sz="18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Schokoladeneis</a:t>
            </a:r>
            <a:r>
              <a:rPr lang="en-IN" sz="18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en-IN" sz="180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</a:t>
            </a:r>
            <a:r>
              <a:rPr lang="en-IN" sz="18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du morgen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Auto?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Luca----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immer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bis 8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schlafen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ihr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Pizza?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Meine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Freundin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----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sehr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gut Tamil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sprechen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Onkel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London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---- das Buch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---- Aman am Freitag?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ihr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Mumbai?(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Dein Kind ----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immer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Eis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Bitte,---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ihr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Deutschbuch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Am Sonntag ---- ich 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(</a:t>
            </a:r>
            <a:r>
              <a:rPr lang="en-IN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sehen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8E7"/>
      </a:lt2>
      <a:accent1>
        <a:srgbClr val="EE6E80"/>
      </a:accent1>
      <a:accent2>
        <a:srgbClr val="EB794E"/>
      </a:accent2>
      <a:accent3>
        <a:srgbClr val="CB9B2F"/>
      </a:accent3>
      <a:accent4>
        <a:srgbClr val="9FAB39"/>
      </a:accent4>
      <a:accent5>
        <a:srgbClr val="76B33F"/>
      </a:accent5>
      <a:accent6>
        <a:srgbClr val="37BD2F"/>
      </a:accent6>
      <a:hlink>
        <a:srgbClr val="568E8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8" ma:contentTypeDescription="Create a new document." ma:contentTypeScope="" ma:versionID="a0e9740794f35780dd4f94dd52078114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4b061da410574bee92434df70e8d9f26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B2219-B577-4473-9F39-99D79B2F95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181A72-5019-45E8-8B3D-02EDED2A2C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94B5F3-1B6B-4F9D-BD95-DDC43907ECC2}">
  <ds:schemaRefs>
    <ds:schemaRef ds:uri="9181d3a4-9477-4f69-aa8b-e80335b14a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AccentBoxVTI</vt:lpstr>
      <vt:lpstr>PowerPoint Presentation</vt:lpstr>
      <vt:lpstr>Difference between Regular &amp; irregular verbs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2020-11-01T12:07:00Z</dcterms:created>
  <dcterms:modified xsi:type="dcterms:W3CDTF">2021-05-26T17:00:35Z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