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81" d="100"/>
          <a:sy n="81" d="100"/>
        </p:scale>
        <p:origin x="84" y="-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22-04-2021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284-5859-42A4-8EA5-A4B7C007B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103" y="1332185"/>
            <a:ext cx="6910552" cy="1263377"/>
          </a:xfrm>
        </p:spPr>
        <p:txBody>
          <a:bodyPr/>
          <a:lstStyle/>
          <a:p>
            <a:r>
              <a:rPr lang="en-US" dirty="0" err="1">
                <a:latin typeface="Cavolini" panose="020B0502040204020203" pitchFamily="66" charset="0"/>
                <a:cs typeface="Cavolini" panose="020B0502040204020203" pitchFamily="66" charset="0"/>
              </a:rPr>
              <a:t>Übung</a:t>
            </a:r>
            <a:endParaRPr lang="en-US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54E1-6885-4EE4-96A5-87825F56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1839201"/>
            <a:ext cx="10583917" cy="1325563"/>
          </a:xfrm>
        </p:spPr>
        <p:txBody>
          <a:bodyPr/>
          <a:lstStyle/>
          <a:p>
            <a:r>
              <a:rPr lang="en-US" dirty="0"/>
              <a:t>Sie(they)________ die </a:t>
            </a:r>
            <a:r>
              <a:rPr lang="en-US" dirty="0" err="1"/>
              <a:t>Rechnung</a:t>
            </a:r>
            <a:r>
              <a:rPr lang="en-US" dirty="0"/>
              <a:t>. (</a:t>
            </a:r>
            <a:r>
              <a:rPr lang="en-US" dirty="0" err="1"/>
              <a:t>bezahlen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995E0-E7FD-49B9-8460-701A71164D7A}"/>
              </a:ext>
            </a:extLst>
          </p:cNvPr>
          <p:cNvSpPr txBox="1"/>
          <p:nvPr/>
        </p:nvSpPr>
        <p:spPr>
          <a:xfrm>
            <a:off x="5900244" y="3878317"/>
            <a:ext cx="195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bezahlen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2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136-6FEF-4418-9724-2A6CE48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5" y="22806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Halo, Kishore und Gowtham, wo ___ </a:t>
            </a:r>
            <a:r>
              <a:rPr lang="en-US" dirty="0" err="1"/>
              <a:t>ihr</a:t>
            </a:r>
            <a:r>
              <a:rPr lang="en-US" dirty="0"/>
              <a:t>? (</a:t>
            </a:r>
            <a:r>
              <a:rPr lang="en-US" dirty="0" err="1"/>
              <a:t>arbeiten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086C1-AFEB-4F72-9D5A-2279FB41D21E}"/>
              </a:ext>
            </a:extLst>
          </p:cNvPr>
          <p:cNvSpPr txBox="1"/>
          <p:nvPr/>
        </p:nvSpPr>
        <p:spPr>
          <a:xfrm>
            <a:off x="5695293" y="379160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arbeitet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D020-70B7-48AA-9636-BE209B3E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58" y="2166500"/>
            <a:ext cx="7848601" cy="1325563"/>
          </a:xfrm>
        </p:spPr>
        <p:txBody>
          <a:bodyPr/>
          <a:lstStyle/>
          <a:p>
            <a:r>
              <a:rPr lang="en-US" dirty="0"/>
              <a:t>Sie ______ </a:t>
            </a:r>
            <a:r>
              <a:rPr lang="en-US" dirty="0" err="1"/>
              <a:t>Kathrina</a:t>
            </a:r>
            <a:r>
              <a:rPr lang="en-US" dirty="0"/>
              <a:t>. (</a:t>
            </a:r>
            <a:r>
              <a:rPr lang="en-US" dirty="0" err="1"/>
              <a:t>heißen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AD087-87D1-41A2-A566-A158EDE5104B}"/>
              </a:ext>
            </a:extLst>
          </p:cNvPr>
          <p:cNvSpPr txBox="1"/>
          <p:nvPr/>
        </p:nvSpPr>
        <p:spPr>
          <a:xfrm>
            <a:off x="6917120" y="3752194"/>
            <a:ext cx="130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heißt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E41E-0942-41D7-97B3-A7E10790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07" y="1413532"/>
            <a:ext cx="8266386" cy="1613447"/>
          </a:xfrm>
        </p:spPr>
        <p:txBody>
          <a:bodyPr/>
          <a:lstStyle/>
          <a:p>
            <a:r>
              <a:rPr lang="en-US" dirty="0"/>
              <a:t>________ Sie </a:t>
            </a:r>
            <a:r>
              <a:rPr lang="en-US" dirty="0" err="1"/>
              <a:t>Kathrina</a:t>
            </a:r>
            <a:r>
              <a:rPr lang="en-US" dirty="0"/>
              <a:t>?. (</a:t>
            </a:r>
            <a:r>
              <a:rPr lang="en-US" dirty="0" err="1"/>
              <a:t>heißen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09153-06B0-4595-9F7B-986F861F9446}"/>
              </a:ext>
            </a:extLst>
          </p:cNvPr>
          <p:cNvSpPr txBox="1"/>
          <p:nvPr/>
        </p:nvSpPr>
        <p:spPr>
          <a:xfrm>
            <a:off x="6223437" y="3428999"/>
            <a:ext cx="1832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heißen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C8E7-0110-49C0-A7F6-F12A18CE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20" y="2288518"/>
            <a:ext cx="9622221" cy="1325563"/>
          </a:xfrm>
        </p:spPr>
        <p:txBody>
          <a:bodyPr/>
          <a:lstStyle/>
          <a:p>
            <a:r>
              <a:rPr lang="en-US" dirty="0"/>
              <a:t>Ich _______ die </a:t>
            </a:r>
            <a:r>
              <a:rPr lang="en-US" dirty="0" err="1"/>
              <a:t>Hausaufgabe</a:t>
            </a:r>
            <a:r>
              <a:rPr lang="en-US" dirty="0"/>
              <a:t>. (</a:t>
            </a:r>
            <a:r>
              <a:rPr lang="en-US" dirty="0" err="1"/>
              <a:t>machen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6EB24-5845-4E4C-8764-9E9FC7B721F6}"/>
              </a:ext>
            </a:extLst>
          </p:cNvPr>
          <p:cNvSpPr txBox="1"/>
          <p:nvPr/>
        </p:nvSpPr>
        <p:spPr>
          <a:xfrm>
            <a:off x="7090542" y="4706007"/>
            <a:ext cx="170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4AFC-3FC0-48A4-AFD0-59756190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44" y="1382001"/>
            <a:ext cx="9188669" cy="1400613"/>
          </a:xfrm>
        </p:spPr>
        <p:txBody>
          <a:bodyPr/>
          <a:lstStyle/>
          <a:p>
            <a:r>
              <a:rPr lang="en-US" dirty="0"/>
              <a:t>Sharmila ______ </a:t>
            </a:r>
            <a:r>
              <a:rPr lang="en-US" dirty="0" err="1"/>
              <a:t>ein</a:t>
            </a:r>
            <a:r>
              <a:rPr lang="en-US" dirty="0"/>
              <a:t> Lied. (</a:t>
            </a:r>
            <a:r>
              <a:rPr lang="en-US" dirty="0" err="1"/>
              <a:t>singen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4B82B-2B9A-4C74-B417-4C9432038E2B}"/>
              </a:ext>
            </a:extLst>
          </p:cNvPr>
          <p:cNvSpPr txBox="1"/>
          <p:nvPr/>
        </p:nvSpPr>
        <p:spPr>
          <a:xfrm>
            <a:off x="6704287" y="3618186"/>
            <a:ext cx="143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8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8014-65E7-4066-B14C-8555B688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2" y="2103437"/>
            <a:ext cx="9598572" cy="1325563"/>
          </a:xfrm>
        </p:spPr>
        <p:txBody>
          <a:bodyPr/>
          <a:lstStyle/>
          <a:p>
            <a:r>
              <a:rPr lang="en-US" dirty="0"/>
              <a:t>Herr. Ramesh ______ in </a:t>
            </a:r>
            <a:r>
              <a:rPr lang="en-US" dirty="0" err="1"/>
              <a:t>Ramapuram</a:t>
            </a:r>
            <a:r>
              <a:rPr lang="en-US" dirty="0"/>
              <a:t>. (</a:t>
            </a:r>
            <a:r>
              <a:rPr lang="en-US" dirty="0" err="1"/>
              <a:t>wohnen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78A99-C8E8-4D9C-820D-927CA580B0DB}"/>
              </a:ext>
            </a:extLst>
          </p:cNvPr>
          <p:cNvSpPr txBox="1"/>
          <p:nvPr/>
        </p:nvSpPr>
        <p:spPr>
          <a:xfrm>
            <a:off x="5592817" y="3941378"/>
            <a:ext cx="139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wohnt</a:t>
            </a:r>
          </a:p>
        </p:txBody>
      </p:sp>
    </p:spTree>
    <p:extLst>
      <p:ext uri="{BB962C8B-B14F-4D97-AF65-F5344CB8AC3E}">
        <p14:creationId xmlns:p14="http://schemas.microsoft.com/office/powerpoint/2010/main" val="7581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CB95-3C43-405C-99EF-8AFF3CA5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1697311"/>
            <a:ext cx="8652642" cy="1495206"/>
          </a:xfrm>
        </p:spPr>
        <p:txBody>
          <a:bodyPr/>
          <a:lstStyle/>
          <a:p>
            <a:r>
              <a:rPr lang="en-US" dirty="0"/>
              <a:t>Wie ________du Chennai?. (</a:t>
            </a:r>
            <a:r>
              <a:rPr lang="en-US" dirty="0" err="1"/>
              <a:t>finden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F981-9B6E-4CFB-B06B-DE20E72FA68F}"/>
              </a:ext>
            </a:extLst>
          </p:cNvPr>
          <p:cNvSpPr txBox="1"/>
          <p:nvPr/>
        </p:nvSpPr>
        <p:spPr>
          <a:xfrm>
            <a:off x="7089227" y="3854669"/>
            <a:ext cx="174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findest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9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73B9-A1C0-42A1-85BE-2E17E604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65" y="2186043"/>
            <a:ext cx="6248400" cy="1132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Finden</a:t>
            </a:r>
            <a:r>
              <a:rPr lang="en-US" dirty="0">
                <a:latin typeface="Comic Sans MS" panose="030F0702030302020204" pitchFamily="66" charset="0"/>
              </a:rPr>
              <a:t> Sie die </a:t>
            </a:r>
            <a:r>
              <a:rPr lang="en-US" dirty="0" err="1">
                <a:latin typeface="Comic Sans MS" panose="030F0702030302020204" pitchFamily="66" charset="0"/>
              </a:rPr>
              <a:t>Pronomen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5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67F5-0ABD-4AC2-AF9B-7E90F8FF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2" y="1828800"/>
            <a:ext cx="10515600" cy="1217722"/>
          </a:xfrm>
        </p:spPr>
        <p:txBody>
          <a:bodyPr/>
          <a:lstStyle/>
          <a:p>
            <a:r>
              <a:rPr lang="en-US" dirty="0"/>
              <a:t>Mein Name </a:t>
            </a:r>
            <a:r>
              <a:rPr lang="en-US" dirty="0" err="1"/>
              <a:t>ist</a:t>
            </a:r>
            <a:r>
              <a:rPr lang="en-US" dirty="0"/>
              <a:t> Gokul, ______</a:t>
            </a:r>
            <a:r>
              <a:rPr lang="en-US" dirty="0" err="1"/>
              <a:t>komme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W.B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312E0-8127-47C7-BF98-4D845FA8D5CF}"/>
              </a:ext>
            </a:extLst>
          </p:cNvPr>
          <p:cNvSpPr txBox="1"/>
          <p:nvPr/>
        </p:nvSpPr>
        <p:spPr>
          <a:xfrm>
            <a:off x="7571389" y="4197734"/>
            <a:ext cx="103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</a:t>
            </a:r>
          </a:p>
        </p:txBody>
      </p:sp>
    </p:spTree>
    <p:extLst>
      <p:ext uri="{BB962C8B-B14F-4D97-AF65-F5344CB8AC3E}">
        <p14:creationId xmlns:p14="http://schemas.microsoft.com/office/powerpoint/2010/main" val="9254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CDB1-42C3-43FD-B9A5-DD7B8ED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497" y="1910146"/>
            <a:ext cx="5649310" cy="1325563"/>
          </a:xfrm>
        </p:spPr>
        <p:txBody>
          <a:bodyPr/>
          <a:lstStyle/>
          <a:p>
            <a:r>
              <a:rPr lang="en-US" dirty="0" err="1">
                <a:latin typeface="Brush Script MT" panose="03060802040406070304" pitchFamily="66" charset="0"/>
              </a:rPr>
              <a:t>Konjugieren</a:t>
            </a:r>
            <a:r>
              <a:rPr lang="en-US" dirty="0">
                <a:latin typeface="Brush Script MT" panose="03060802040406070304" pitchFamily="66" charset="0"/>
              </a:rPr>
              <a:t> Sie die </a:t>
            </a:r>
            <a:r>
              <a:rPr lang="en-US" dirty="0" err="1">
                <a:latin typeface="Brush Script MT" panose="03060802040406070304" pitchFamily="66" charset="0"/>
              </a:rPr>
              <a:t>Verben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054-243A-4006-A558-A35579B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79" y="2136228"/>
            <a:ext cx="10515600" cy="6895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Freundin</a:t>
            </a:r>
            <a:r>
              <a:rPr lang="en-US" dirty="0"/>
              <a:t>, _____ wohnt in Guindy.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34B8-70B4-401C-AAAF-87B9EBA1F032}"/>
              </a:ext>
            </a:extLst>
          </p:cNvPr>
          <p:cNvSpPr txBox="1"/>
          <p:nvPr/>
        </p:nvSpPr>
        <p:spPr>
          <a:xfrm>
            <a:off x="6388976" y="3838903"/>
            <a:ext cx="89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6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DD92-1880-4F57-A6A8-D26EA2F6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1602719"/>
            <a:ext cx="9283262" cy="1325563"/>
          </a:xfrm>
        </p:spPr>
        <p:txBody>
          <a:bodyPr/>
          <a:lstStyle/>
          <a:p>
            <a:r>
              <a:rPr lang="en-US" dirty="0" err="1"/>
              <a:t>Divya</a:t>
            </a:r>
            <a:r>
              <a:rPr lang="en-US" dirty="0"/>
              <a:t> und Seetha </a:t>
            </a:r>
            <a:r>
              <a:rPr lang="en-US" dirty="0" err="1"/>
              <a:t>kommen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Mumbai, _____ </a:t>
            </a:r>
            <a:r>
              <a:rPr lang="en-US" dirty="0" err="1"/>
              <a:t>lernen</a:t>
            </a:r>
            <a:r>
              <a:rPr lang="en-US" dirty="0"/>
              <a:t> Deutsch.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D5156-4F4F-484D-9C36-46222859FBE2}"/>
              </a:ext>
            </a:extLst>
          </p:cNvPr>
          <p:cNvSpPr txBox="1"/>
          <p:nvPr/>
        </p:nvSpPr>
        <p:spPr>
          <a:xfrm>
            <a:off x="6663559" y="4264573"/>
            <a:ext cx="119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sie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2385-9C12-453D-900E-83D6D47C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3" y="1988973"/>
            <a:ext cx="10515600" cy="1325563"/>
          </a:xfrm>
        </p:spPr>
        <p:txBody>
          <a:bodyPr/>
          <a:lstStyle/>
          <a:p>
            <a:r>
              <a:rPr lang="en-US" dirty="0"/>
              <a:t>Ich und </a:t>
            </a:r>
            <a:r>
              <a:rPr lang="en-US" dirty="0" err="1"/>
              <a:t>mein</a:t>
            </a:r>
            <a:r>
              <a:rPr lang="en-US" dirty="0"/>
              <a:t> Freund haben </a:t>
            </a:r>
            <a:r>
              <a:rPr lang="en-US" dirty="0" err="1"/>
              <a:t>ein</a:t>
            </a:r>
            <a:r>
              <a:rPr lang="en-US" dirty="0"/>
              <a:t> Hobby. _____ </a:t>
            </a:r>
            <a:r>
              <a:rPr lang="en-US" dirty="0" err="1"/>
              <a:t>sammeln</a:t>
            </a:r>
            <a:r>
              <a:rPr lang="en-US" dirty="0"/>
              <a:t> </a:t>
            </a:r>
            <a:r>
              <a:rPr lang="en-US" dirty="0" err="1"/>
              <a:t>Briefmarken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83150-C54D-4ADD-9DFB-3D9760C935D2}"/>
              </a:ext>
            </a:extLst>
          </p:cNvPr>
          <p:cNvSpPr txBox="1"/>
          <p:nvPr/>
        </p:nvSpPr>
        <p:spPr>
          <a:xfrm>
            <a:off x="7327025" y="4071609"/>
            <a:ext cx="11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8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9BF9-6BF9-4272-8108-FCB84C00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7" y="2103437"/>
            <a:ext cx="9740462" cy="1325563"/>
          </a:xfrm>
        </p:spPr>
        <p:txBody>
          <a:bodyPr/>
          <a:lstStyle/>
          <a:p>
            <a:r>
              <a:rPr lang="en-US" dirty="0"/>
              <a:t>Hey Davina, </a:t>
            </a:r>
            <a:r>
              <a:rPr lang="en-US" dirty="0" err="1"/>
              <a:t>schreibst</a:t>
            </a:r>
            <a:r>
              <a:rPr lang="en-US" dirty="0"/>
              <a:t> _____ </a:t>
            </a:r>
            <a:r>
              <a:rPr lang="en-US" dirty="0" err="1"/>
              <a:t>Gedichte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76D4-8C9F-4AF8-8BDE-D648BF4A1007}"/>
              </a:ext>
            </a:extLst>
          </p:cNvPr>
          <p:cNvSpPr txBox="1"/>
          <p:nvPr/>
        </p:nvSpPr>
        <p:spPr>
          <a:xfrm>
            <a:off x="7185135" y="3980792"/>
            <a:ext cx="102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</a:t>
            </a:r>
          </a:p>
        </p:txBody>
      </p:sp>
    </p:spTree>
    <p:extLst>
      <p:ext uri="{BB962C8B-B14F-4D97-AF65-F5344CB8AC3E}">
        <p14:creationId xmlns:p14="http://schemas.microsoft.com/office/powerpoint/2010/main" val="38919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CA3B-C8D5-4F6F-93A0-ED2C210B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5" y="1973208"/>
            <a:ext cx="10515600" cy="1325563"/>
          </a:xfrm>
        </p:spPr>
        <p:txBody>
          <a:bodyPr/>
          <a:lstStyle/>
          <a:p>
            <a:r>
              <a:rPr lang="en-US" dirty="0"/>
              <a:t>Hey Davina und Monika!!! </a:t>
            </a:r>
            <a:r>
              <a:rPr lang="en-US" dirty="0" err="1"/>
              <a:t>Zeichnet</a:t>
            </a:r>
            <a:r>
              <a:rPr lang="en-US" dirty="0"/>
              <a:t> ____ das Bild?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ABF51-94D2-4293-89D9-42701F2E8ECF}"/>
              </a:ext>
            </a:extLst>
          </p:cNvPr>
          <p:cNvSpPr txBox="1"/>
          <p:nvPr/>
        </p:nvSpPr>
        <p:spPr>
          <a:xfrm>
            <a:off x="7397969" y="4754563"/>
            <a:ext cx="83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ihr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0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DFD3-A0CE-40AB-96D9-614A1745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14" y="1405649"/>
            <a:ext cx="9669517" cy="1644978"/>
          </a:xfrm>
        </p:spPr>
        <p:txBody>
          <a:bodyPr/>
          <a:lstStyle/>
          <a:p>
            <a:r>
              <a:rPr lang="en-US" dirty="0"/>
              <a:t>Herr. Rahul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Arzt</a:t>
            </a:r>
            <a:r>
              <a:rPr lang="en-US" dirty="0"/>
              <a:t>, ___ </a:t>
            </a:r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Krankenhaus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40521-2C2B-4C06-AA60-3760854A229A}"/>
              </a:ext>
            </a:extLst>
          </p:cNvPr>
          <p:cNvSpPr txBox="1"/>
          <p:nvPr/>
        </p:nvSpPr>
        <p:spPr>
          <a:xfrm>
            <a:off x="7397970" y="3996559"/>
            <a:ext cx="8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31392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32F5-DB4F-4AAA-92D2-703010A6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56" y="1949560"/>
            <a:ext cx="10515600" cy="1325563"/>
          </a:xfrm>
        </p:spPr>
        <p:txBody>
          <a:bodyPr/>
          <a:lstStyle/>
          <a:p>
            <a:r>
              <a:rPr lang="en-US" dirty="0"/>
              <a:t>Herr. Rahul und Herr. Ramesh </a:t>
            </a:r>
            <a:r>
              <a:rPr lang="en-US" dirty="0" err="1"/>
              <a:t>sind</a:t>
            </a:r>
            <a:r>
              <a:rPr lang="en-US" dirty="0"/>
              <a:t> Ärzte, ___ </a:t>
            </a:r>
            <a:r>
              <a:rPr lang="en-US" dirty="0" err="1"/>
              <a:t>hören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in der Pause.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D35E8-7085-41EA-A2F0-BA2CEB7E072C}"/>
              </a:ext>
            </a:extLst>
          </p:cNvPr>
          <p:cNvSpPr txBox="1"/>
          <p:nvPr/>
        </p:nvSpPr>
        <p:spPr>
          <a:xfrm>
            <a:off x="7200900" y="3783724"/>
            <a:ext cx="96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9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F0FB-8C73-49F7-A631-A83DBC9F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Sie </a:t>
            </a:r>
            <a:r>
              <a:rPr lang="en-US" dirty="0" err="1"/>
              <a:t>sind</a:t>
            </a:r>
            <a:r>
              <a:rPr lang="en-US" dirty="0"/>
              <a:t> Freunde, ____</a:t>
            </a:r>
            <a:r>
              <a:rPr lang="en-US" dirty="0" err="1"/>
              <a:t>heißen</a:t>
            </a:r>
            <a:r>
              <a:rPr lang="en-US" dirty="0"/>
              <a:t> Arun und Mukesh.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E8125-2741-46D1-B82E-BA7D53AEA783}"/>
              </a:ext>
            </a:extLst>
          </p:cNvPr>
          <p:cNvSpPr txBox="1"/>
          <p:nvPr/>
        </p:nvSpPr>
        <p:spPr>
          <a:xfrm>
            <a:off x="7610803" y="3854666"/>
            <a:ext cx="102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4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19CC-7058-4104-AEBF-5CCA3F5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5" y="1957443"/>
            <a:ext cx="10515600" cy="1325563"/>
          </a:xfrm>
        </p:spPr>
        <p:txBody>
          <a:bodyPr/>
          <a:lstStyle/>
          <a:p>
            <a:r>
              <a:rPr lang="en-US" dirty="0"/>
              <a:t>Halo, Herr. Mohan, </a:t>
            </a:r>
            <a:r>
              <a:rPr lang="en-US" dirty="0" err="1"/>
              <a:t>kommen</a:t>
            </a:r>
            <a:r>
              <a:rPr lang="en-US" dirty="0"/>
              <a:t> ____</a:t>
            </a:r>
            <a:r>
              <a:rPr lang="en-US" dirty="0" err="1"/>
              <a:t>aus</a:t>
            </a:r>
            <a:r>
              <a:rPr lang="en-US" dirty="0"/>
              <a:t> WB?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77B7F-9F39-4CC0-8590-710B63B72138}"/>
              </a:ext>
            </a:extLst>
          </p:cNvPr>
          <p:cNvSpPr txBox="1"/>
          <p:nvPr/>
        </p:nvSpPr>
        <p:spPr>
          <a:xfrm>
            <a:off x="7689631" y="5068613"/>
            <a:ext cx="7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</a:p>
        </p:txBody>
      </p:sp>
    </p:spTree>
    <p:extLst>
      <p:ext uri="{BB962C8B-B14F-4D97-AF65-F5344CB8AC3E}">
        <p14:creationId xmlns:p14="http://schemas.microsoft.com/office/powerpoint/2010/main" val="12508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77D6-4EE1-4027-A526-0FE55E7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9560"/>
            <a:ext cx="10515600" cy="1325563"/>
          </a:xfrm>
        </p:spPr>
        <p:txBody>
          <a:bodyPr/>
          <a:lstStyle/>
          <a:p>
            <a:r>
              <a:rPr lang="en-US" dirty="0"/>
              <a:t>Hey Aravind und </a:t>
            </a:r>
            <a:r>
              <a:rPr lang="en-US" dirty="0" err="1"/>
              <a:t>Poojith</a:t>
            </a:r>
            <a:r>
              <a:rPr lang="en-US" dirty="0"/>
              <a:t>, wohnt ____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5AA7E-163C-486A-9802-38644E384CB9}"/>
              </a:ext>
            </a:extLst>
          </p:cNvPr>
          <p:cNvSpPr txBox="1"/>
          <p:nvPr/>
        </p:nvSpPr>
        <p:spPr>
          <a:xfrm>
            <a:off x="7295494" y="4539107"/>
            <a:ext cx="91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ihr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3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1C4-73CA-41B3-B060-4166188A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655" y="2406760"/>
            <a:ext cx="7620000" cy="1325563"/>
          </a:xfrm>
        </p:spPr>
        <p:txBody>
          <a:bodyPr/>
          <a:lstStyle/>
          <a:p>
            <a:r>
              <a:rPr lang="en-US" dirty="0"/>
              <a:t>Ich _______</a:t>
            </a:r>
            <a:r>
              <a:rPr lang="en-US" dirty="0" err="1"/>
              <a:t>gern</a:t>
            </a:r>
            <a:r>
              <a:rPr lang="en-US" dirty="0"/>
              <a:t>. (</a:t>
            </a:r>
            <a:r>
              <a:rPr lang="en-US" dirty="0" err="1"/>
              <a:t>tanzen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68788-777C-4A75-8EE0-0BD42E9AFE60}"/>
              </a:ext>
            </a:extLst>
          </p:cNvPr>
          <p:cNvSpPr txBox="1"/>
          <p:nvPr/>
        </p:nvSpPr>
        <p:spPr>
          <a:xfrm>
            <a:off x="8099534" y="4630957"/>
            <a:ext cx="1832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tanze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133-345E-4FB1-8C54-06680509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79" y="1870731"/>
            <a:ext cx="10515600" cy="1325563"/>
          </a:xfrm>
        </p:spPr>
        <p:txBody>
          <a:bodyPr/>
          <a:lstStyle/>
          <a:p>
            <a:r>
              <a:rPr lang="en-US" dirty="0"/>
              <a:t>Was ________ du am Sonntag? (</a:t>
            </a:r>
            <a:r>
              <a:rPr lang="en-US" dirty="0" err="1"/>
              <a:t>machen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4A9E4-8231-4553-814E-045B6077C555}"/>
              </a:ext>
            </a:extLst>
          </p:cNvPr>
          <p:cNvSpPr txBox="1"/>
          <p:nvPr/>
        </p:nvSpPr>
        <p:spPr>
          <a:xfrm>
            <a:off x="6094029" y="3972910"/>
            <a:ext cx="189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machst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0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2AA7-B5C2-48C7-A5AD-31A639CF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97"/>
            <a:ext cx="10515600" cy="1325563"/>
          </a:xfrm>
        </p:spPr>
        <p:txBody>
          <a:bodyPr/>
          <a:lstStyle/>
          <a:p>
            <a:r>
              <a:rPr lang="en-US" dirty="0"/>
              <a:t>Martin und Peter </a:t>
            </a:r>
            <a:r>
              <a:rPr lang="en-US" dirty="0" err="1"/>
              <a:t>sind</a:t>
            </a:r>
            <a:r>
              <a:rPr lang="en-US" dirty="0"/>
              <a:t> Freunde, </a:t>
            </a:r>
            <a:r>
              <a:rPr lang="en-US" dirty="0" err="1"/>
              <a:t>sie</a:t>
            </a:r>
            <a:r>
              <a:rPr lang="en-US" dirty="0"/>
              <a:t> _____ Tennis am </a:t>
            </a:r>
            <a:r>
              <a:rPr lang="en-US" dirty="0" err="1"/>
              <a:t>Mittwoch</a:t>
            </a:r>
            <a:r>
              <a:rPr lang="en-US" dirty="0"/>
              <a:t>. (</a:t>
            </a:r>
            <a:r>
              <a:rPr lang="en-US" dirty="0" err="1"/>
              <a:t>spielen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C05E3-82E4-4163-89EF-683B4E7847C1}"/>
              </a:ext>
            </a:extLst>
          </p:cNvPr>
          <p:cNvSpPr txBox="1"/>
          <p:nvPr/>
        </p:nvSpPr>
        <p:spPr>
          <a:xfrm>
            <a:off x="4730312" y="3645939"/>
            <a:ext cx="210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spielen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9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AB00-D6AC-4A90-B709-C9C6CF7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0" y="1886497"/>
            <a:ext cx="9440917" cy="1325563"/>
          </a:xfrm>
        </p:spPr>
        <p:txBody>
          <a:bodyPr/>
          <a:lstStyle/>
          <a:p>
            <a:r>
              <a:rPr lang="en-US" dirty="0"/>
              <a:t>Halo, Frau. Pooja, _______Sie </a:t>
            </a:r>
            <a:r>
              <a:rPr lang="en-US" dirty="0" err="1"/>
              <a:t>Medizin</a:t>
            </a:r>
            <a:r>
              <a:rPr lang="en-US" dirty="0"/>
              <a:t>?(</a:t>
            </a:r>
            <a:r>
              <a:rPr lang="en-US" dirty="0" err="1"/>
              <a:t>studieren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DC8C1-4890-424F-B842-240939B20B02}"/>
              </a:ext>
            </a:extLst>
          </p:cNvPr>
          <p:cNvSpPr txBox="1"/>
          <p:nvPr/>
        </p:nvSpPr>
        <p:spPr>
          <a:xfrm>
            <a:off x="6892159" y="4272455"/>
            <a:ext cx="225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studieren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630-4398-4ECF-AB63-A244A22C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93" y="1760374"/>
            <a:ext cx="9567041" cy="1376965"/>
          </a:xfrm>
        </p:spPr>
        <p:txBody>
          <a:bodyPr/>
          <a:lstStyle/>
          <a:p>
            <a:r>
              <a:rPr lang="en-US" dirty="0"/>
              <a:t>Hey Kishore!! Was ______ du? (</a:t>
            </a:r>
            <a:r>
              <a:rPr lang="en-US" dirty="0" err="1"/>
              <a:t>malen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396A0-F86E-4024-8BD6-7CA213CE7D1E}"/>
              </a:ext>
            </a:extLst>
          </p:cNvPr>
          <p:cNvSpPr txBox="1"/>
          <p:nvPr/>
        </p:nvSpPr>
        <p:spPr>
          <a:xfrm>
            <a:off x="5379983" y="3870434"/>
            <a:ext cx="12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malst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1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82A-2733-43F9-A928-3A630168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76" y="1500242"/>
            <a:ext cx="10515600" cy="1325563"/>
          </a:xfrm>
        </p:spPr>
        <p:txBody>
          <a:bodyPr/>
          <a:lstStyle/>
          <a:p>
            <a:r>
              <a:rPr lang="en-US" dirty="0"/>
              <a:t>Gaurav______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Neudelhi</a:t>
            </a:r>
            <a:r>
              <a:rPr lang="en-US" dirty="0"/>
              <a:t>.(</a:t>
            </a:r>
            <a:r>
              <a:rPr lang="en-US" dirty="0" err="1"/>
              <a:t>kommen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DC03C-B68C-4C3B-AF38-3A10C143C147}"/>
              </a:ext>
            </a:extLst>
          </p:cNvPr>
          <p:cNvSpPr txBox="1"/>
          <p:nvPr/>
        </p:nvSpPr>
        <p:spPr>
          <a:xfrm>
            <a:off x="5908127" y="3894082"/>
            <a:ext cx="180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0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002A-4499-4A13-9B14-288CBE80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14" y="1949559"/>
            <a:ext cx="8912772" cy="1325563"/>
          </a:xfrm>
        </p:spPr>
        <p:txBody>
          <a:bodyPr/>
          <a:lstStyle/>
          <a:p>
            <a:r>
              <a:rPr lang="en-US" dirty="0" err="1"/>
              <a:t>Wir</a:t>
            </a:r>
            <a:r>
              <a:rPr lang="en-US" dirty="0"/>
              <a:t> _________Pizza.(</a:t>
            </a:r>
            <a:r>
              <a:rPr lang="en-US" dirty="0" err="1"/>
              <a:t>bestellen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AC50C-4D48-4667-9FB3-4D0036A09358}"/>
              </a:ext>
            </a:extLst>
          </p:cNvPr>
          <p:cNvSpPr txBox="1"/>
          <p:nvPr/>
        </p:nvSpPr>
        <p:spPr>
          <a:xfrm>
            <a:off x="5971188" y="3499942"/>
            <a:ext cx="206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bestellen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2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783BD-285C-4B97-B76B-94BFF5830470}"/>
</file>

<file path=customXml/itemProps2.xml><?xml version="1.0" encoding="utf-8"?>
<ds:datastoreItem xmlns:ds="http://schemas.openxmlformats.org/officeDocument/2006/customXml" ds:itemID="{2AE080EB-646A-4235-BA56-A9F312757899}"/>
</file>

<file path=customXml/itemProps3.xml><?xml version="1.0" encoding="utf-8"?>
<ds:datastoreItem xmlns:ds="http://schemas.openxmlformats.org/officeDocument/2006/customXml" ds:itemID="{A1D9FA58-0429-4ADC-888F-A0D90243D939}"/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291</Words>
  <Application>Microsoft Office PowerPoint</Application>
  <PresentationFormat>Widescreen</PresentationFormat>
  <Paragraphs>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Brush Script MT</vt:lpstr>
      <vt:lpstr>Calibri</vt:lpstr>
      <vt:lpstr>Calibri Light</vt:lpstr>
      <vt:lpstr>Cavolini</vt:lpstr>
      <vt:lpstr>Comic Sans MS</vt:lpstr>
      <vt:lpstr>Office Theme</vt:lpstr>
      <vt:lpstr>Übung</vt:lpstr>
      <vt:lpstr>Konjugieren Sie die Verben</vt:lpstr>
      <vt:lpstr>Ich _______gern. (tanzen)</vt:lpstr>
      <vt:lpstr>Was ________ du am Sonntag? (machen)</vt:lpstr>
      <vt:lpstr>Martin und Peter sind Freunde, sie _____ Tennis am Mittwoch. (spielen)</vt:lpstr>
      <vt:lpstr>Halo, Frau. Pooja, _______Sie Medizin?(studieren)</vt:lpstr>
      <vt:lpstr>Hey Kishore!! Was ______ du? (malen)</vt:lpstr>
      <vt:lpstr>Gaurav______ aus Neudelhi.(kommen)</vt:lpstr>
      <vt:lpstr>Wir _________Pizza.(bestellen)</vt:lpstr>
      <vt:lpstr>Sie(they)________ die Rechnung. (bezahlen)</vt:lpstr>
      <vt:lpstr>Halo, Kishore und Gowtham, wo ___ ihr? (arbeiten)</vt:lpstr>
      <vt:lpstr>Sie ______ Kathrina. (heißen)</vt:lpstr>
      <vt:lpstr>________ Sie Kathrina?. (heißen)</vt:lpstr>
      <vt:lpstr>Ich _______ die Hausaufgabe. (machen)</vt:lpstr>
      <vt:lpstr>Sharmila ______ ein Lied. (singen)</vt:lpstr>
      <vt:lpstr>Herr. Ramesh ______ in Ramapuram. (wohnen)</vt:lpstr>
      <vt:lpstr>Wie ________du Chennai?. (finden)</vt:lpstr>
      <vt:lpstr>Finden Sie die Pronomen</vt:lpstr>
      <vt:lpstr>Mein Name ist Gokul, ______komme aus W.B</vt:lpstr>
      <vt:lpstr>Divya ist meine Freundin, _____ wohnt in Guindy.</vt:lpstr>
      <vt:lpstr>Divya und Seetha kommen aus Mumbai, _____ lernen Deutsch.</vt:lpstr>
      <vt:lpstr>Ich und mein Freund haben ein Hobby. _____ sammeln Briefmarken</vt:lpstr>
      <vt:lpstr>Hey Davina, schreibst _____ Gedichte?</vt:lpstr>
      <vt:lpstr>Hey Davina und Monika!!! Zeichnet ____ das Bild?</vt:lpstr>
      <vt:lpstr>Herr. Rahul ist Arzt, ___ arbeitet bei einem Krankenhaus.</vt:lpstr>
      <vt:lpstr>Herr. Rahul und Herr. Ramesh sind Ärzte, ___ hören Musik in der Pause.</vt:lpstr>
      <vt:lpstr>Sie sind Freunde, ____heißen Arun und Mukesh.</vt:lpstr>
      <vt:lpstr>Halo, Herr. Mohan, kommen ____aus WB?</vt:lpstr>
      <vt:lpstr>Hey Aravind und Poojith, wohnt ____ zusammen?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155</cp:revision>
  <dcterms:created xsi:type="dcterms:W3CDTF">2020-09-08T14:37:22Z</dcterms:created>
  <dcterms:modified xsi:type="dcterms:W3CDTF">2021-04-22T16:00:54Z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