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9DF0-81AE-47D7-A044-870AF67D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4ADF1-0D29-492C-89E2-08944EFC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49CF2-88E5-4A02-A8ED-703A8607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25-09-2020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40F0-8329-4895-861E-2B3E2254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CBA6-0EEA-43F0-A506-F755D7DB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13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FC2F-8586-4A16-B21F-CF25AA9D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06021-518D-4DDF-9D29-D1F7D984F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5EC9-60AA-4026-A9BE-CF44DD8A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25-09-2020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6E69-5822-4363-979B-FF8B5C68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504B-FD4B-4A45-9621-3C7FBB78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5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F137B-0B2D-409E-8733-3CB4CC968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05E91-CF1F-457F-AF1E-04898CE98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FDF9-E5AC-4915-9099-CE1327AA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25-09-2020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4798-2AD7-4FE7-A529-CE75258D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1B83-862D-4B5B-A8AE-DCFAC4BB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72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81AF-9120-4EA9-A0B0-5CABB098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9511C-7798-4165-BE4D-39E6F5B9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AC43-C700-4D53-9AFD-93BE46DF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25-09-2020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CA16-F18D-43B4-9185-2B6E4B99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3D94-49CE-4188-ADE0-6DFDF440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60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96F7-A88E-4AF2-BC72-9A99E682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BE34C-1D43-4296-9A54-C4EB69F7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EB0F-7AD9-4301-8B94-A650E6CE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25-09-2020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EA695-AC1A-4FC2-B2D4-555A4EA7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146D-CC2D-47C0-B4BC-A398EF81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E54F-89D2-4CCD-AFA5-BD00452F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7F61-C607-4AE5-95D1-A27FABCAC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FD8A4-A3B0-43D3-B9B3-867C9B409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92C12-613C-4C22-AD45-69928666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25-09-2020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67DF-D720-4003-AF75-FB30A95B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A61B3-0F12-418B-94F2-8C633DF1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14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2DA4-CC62-4F4D-9961-81730DDA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49B4-73C7-4E32-8C5D-09592C02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1211-FA97-40EA-B625-F708310C7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C4106-A881-441D-BA37-F6B21087D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BE112-CE97-410C-86E7-97FA9A25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741A7-D262-432A-9074-3D571A7E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25-09-2020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41EBF-229C-41E4-B6BB-AA608656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22AC9-E6E3-4E41-96FB-AAD7C982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8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131F-C2F5-4817-8C99-4B918863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7BFE6-BD28-43D9-8C22-9C80563F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25-09-2020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2798F-262F-4B8A-9515-EBB8A77D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B62BF-13E3-4276-8BB4-D8753B85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13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519DC-E7A9-4DB3-89C1-7AA4BEB2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25-09-2020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53795-F3F5-42E4-8F7C-F50F490B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D7486-5254-4EE3-9593-59455942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2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2B25-6C58-475F-8CDA-3DDA2338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8D7C-E939-4027-BDE7-71813860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47BB5-2092-425E-81C4-CA0908422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25930-76E2-4BDB-ABA0-1839CF00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25-09-2020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5F5F0-22FD-439E-A600-065F3245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2179-7BAD-44A7-8E95-D6C16532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89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0795-E3EE-47E7-99F5-DABA4539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145E6-A1CB-4D29-9231-296AE6E23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9A677-C9C4-4D3A-B2DD-114A7B88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803B-0739-423B-8A22-05DB1323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25-09-2020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EA5DB-6E8E-4731-9F2A-AE7670C6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E335A-2FB6-42F7-9202-90164459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5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A5D14-F7B0-4B20-90D1-F9410A54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5A01-55E0-4712-8868-3B248284B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81F9-0B5B-4057-B952-7029AFAD3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F156-21E2-4F89-84AE-FD525B0F6222}" type="datetimeFigureOut">
              <a:rPr lang="en-IN" smtClean="0"/>
              <a:t>25-09-2020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B98A4-15D3-4340-B705-86C3213C5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5CFD-7A37-46BF-B04E-FBD1B2D99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47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8DE6-50EA-42B7-B835-30452A9C1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794336"/>
            <a:ext cx="5319433" cy="1922251"/>
          </a:xfrm>
        </p:spPr>
        <p:txBody>
          <a:bodyPr anchor="t">
            <a:normAutofit/>
          </a:bodyPr>
          <a:lstStyle/>
          <a:p>
            <a:pPr algn="l"/>
            <a:r>
              <a:rPr lang="en-IN" dirty="0"/>
              <a:t>Begrüßen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F894A-0FD4-4299-8B81-2AD9C9B61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2178" y="4592908"/>
            <a:ext cx="5319431" cy="436292"/>
          </a:xfrm>
        </p:spPr>
        <p:txBody>
          <a:bodyPr anchor="b">
            <a:normAutofit/>
          </a:bodyPr>
          <a:lstStyle/>
          <a:p>
            <a:pPr algn="l"/>
            <a:r>
              <a:rPr lang="en-IN" sz="2000" dirty="0"/>
              <a:t>Greetings!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526D66-3621-4347-B1EF-342CBF4D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3466"/>
            <a:ext cx="5393770" cy="6374535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193166D-DDF1-4F9A-A786-A7AEF537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7373"/>
            <a:ext cx="5229863" cy="6210629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4EE7214-AC05-465E-A501-65AA04EF5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8355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BB08FA3A-6940-4FEC-818D-A56D72D54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339026" y="-177335"/>
            <a:ext cx="2116817" cy="2116817"/>
          </a:xfrm>
          <a:prstGeom prst="rect">
            <a:avLst/>
          </a:prstGeom>
        </p:spPr>
      </p:pic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12E7BD4A-486A-471A-804E-B4C7F87D9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326" y="2027146"/>
            <a:ext cx="3722836" cy="37228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1844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8675"/>
    </mc:Choice>
    <mc:Fallback xmlns="">
      <p:transition spd="slow" advTm="86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98E61DC3-96A5-4E18-8D8D-9248D9FFD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1" b="2146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484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6"/>
    </mc:Choice>
    <mc:Fallback xmlns="">
      <p:transition spd="slow" advTm="29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760AFB-06DC-49A4-8EF0-B96FA5AE4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759" b="16023"/>
          <a:stretch/>
        </p:blipFill>
        <p:spPr>
          <a:xfrm>
            <a:off x="26777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7B4B88-7CFE-47E8-BAAD-6703F429BE04}"/>
              </a:ext>
            </a:extLst>
          </p:cNvPr>
          <p:cNvSpPr txBox="1"/>
          <p:nvPr/>
        </p:nvSpPr>
        <p:spPr>
          <a:xfrm rot="20799349">
            <a:off x="1042536" y="3729437"/>
            <a:ext cx="2245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Guten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b="1" dirty="0">
                <a:solidFill>
                  <a:schemeClr val="bg1"/>
                </a:solidFill>
              </a:rPr>
              <a:t>Morgen</a:t>
            </a:r>
            <a:r>
              <a:rPr lang="en-IN" sz="2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9E9C89-BCD6-4800-AB8B-0D076E478A69}"/>
              </a:ext>
            </a:extLst>
          </p:cNvPr>
          <p:cNvSpPr txBox="1"/>
          <p:nvPr/>
        </p:nvSpPr>
        <p:spPr>
          <a:xfrm>
            <a:off x="5184740" y="3054285"/>
            <a:ext cx="1993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Guten</a:t>
            </a:r>
            <a:r>
              <a:rPr lang="en-IN" sz="2400" b="1" dirty="0"/>
              <a:t> </a:t>
            </a:r>
            <a:r>
              <a:rPr lang="en-IN" sz="2400" b="1" dirty="0">
                <a:solidFill>
                  <a:schemeClr val="bg1"/>
                </a:solidFill>
              </a:rPr>
              <a:t>Abend!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3322E8-CAB8-477A-959A-328F1F8A66D3}"/>
              </a:ext>
            </a:extLst>
          </p:cNvPr>
          <p:cNvSpPr txBox="1"/>
          <p:nvPr/>
        </p:nvSpPr>
        <p:spPr>
          <a:xfrm rot="629287">
            <a:off x="9090916" y="2085963"/>
            <a:ext cx="192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Gute Nacht!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39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931"/>
    </mc:Choice>
    <mc:Fallback xmlns="">
      <p:transition advTm="49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D310-7B70-42EE-8D97-B1EFA87A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801279"/>
            <a:ext cx="4582842" cy="1451728"/>
          </a:xfrm>
        </p:spPr>
        <p:txBody>
          <a:bodyPr vert="horz" lIns="91440" tIns="45720" rIns="91440" bIns="45720" rtlCol="0" anchor="b">
            <a:normAutofit/>
            <a:scene3d>
              <a:camera prst="perspectiveLeft"/>
              <a:lightRig rig="threePt" dir="t"/>
            </a:scene3d>
          </a:bodyPr>
          <a:lstStyle/>
          <a:p>
            <a:r>
              <a:rPr lang="en-US" sz="4000" dirty="0">
                <a:ln>
                  <a:solidFill>
                    <a:schemeClr val="tx1"/>
                  </a:solidFill>
                </a:ln>
              </a:rPr>
              <a:t>Auf</a:t>
            </a:r>
            <a:r>
              <a:rPr lang="en-US" sz="4000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sz="4000" dirty="0">
                <a:ln>
                  <a:solidFill>
                    <a:schemeClr val="tx1"/>
                  </a:solidFill>
                </a:ln>
              </a:rPr>
              <a:t>Wiedersehen</a:t>
            </a:r>
            <a:r>
              <a:rPr lang="en-US" sz="4000" b="1" dirty="0">
                <a:ln>
                  <a:solidFill>
                    <a:schemeClr val="bg1"/>
                  </a:solidFill>
                </a:ln>
              </a:rPr>
              <a:t>!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Content Placeholder 8" descr="A picture containing drawing, bedroom&#10;&#10;Description automatically generated">
            <a:extLst>
              <a:ext uri="{FF2B5EF4-FFF2-40B4-BE49-F238E27FC236}">
                <a16:creationId xmlns:a16="http://schemas.microsoft.com/office/drawing/2014/main" id="{E754075A-6577-4A2A-A6AD-A0360F6BC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2713E2-D8A4-480C-883E-021BD5B8BE15}"/>
              </a:ext>
            </a:extLst>
          </p:cNvPr>
          <p:cNvSpPr txBox="1"/>
          <p:nvPr/>
        </p:nvSpPr>
        <p:spPr>
          <a:xfrm>
            <a:off x="7720553" y="3091992"/>
            <a:ext cx="3412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Tschüss</a:t>
            </a:r>
            <a:r>
              <a:rPr lang="en-IN" sz="4800" dirty="0">
                <a:latin typeface="+mj-lt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5678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722"/>
    </mc:Choice>
    <mc:Fallback xmlns="">
      <p:transition spd="slow" advTm="37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3DBE-C7B3-4D35-9B32-20885C7A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Verabschieden!!!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Content Placeholder 17" descr="A close up of a womans face&#10;&#10;Description automatically generated">
            <a:extLst>
              <a:ext uri="{FF2B5EF4-FFF2-40B4-BE49-F238E27FC236}">
                <a16:creationId xmlns:a16="http://schemas.microsoft.com/office/drawing/2014/main" id="{2316555D-EA36-478E-B065-7C534ED574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4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11AAF4-0E97-4192-BB2F-C93F15688334}"/>
              </a:ext>
            </a:extLst>
          </p:cNvPr>
          <p:cNvSpPr txBox="1"/>
          <p:nvPr/>
        </p:nvSpPr>
        <p:spPr>
          <a:xfrm>
            <a:off x="6638578" y="2871982"/>
            <a:ext cx="5004073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Auf Wiedersehen,bis bald 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Auf Wiedersehen,bis morgen 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Auf Wiedersehen,bis später 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361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412"/>
    </mc:Choice>
    <mc:Fallback xmlns="">
      <p:transition spd="slow" advTm="44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34F75-0BD2-43A5-AFC8-F9589A42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spcAft>
                <a:spcPts val="600"/>
              </a:spcAft>
            </a:pPr>
            <a:r>
              <a:rPr lang="en-US" sz="3600" dirty="0"/>
              <a:t>Tschüss,bis bald !</a:t>
            </a:r>
            <a:br>
              <a:rPr lang="en-US" sz="3600" dirty="0"/>
            </a:br>
            <a:r>
              <a:rPr lang="en-US" sz="3600" dirty="0"/>
              <a:t>Tschüss,bis morgen !</a:t>
            </a:r>
            <a:br>
              <a:rPr lang="en-US" sz="3600" dirty="0"/>
            </a:br>
            <a:r>
              <a:rPr lang="en-US" sz="3600" dirty="0"/>
              <a:t>Tschüss,bis später !</a:t>
            </a:r>
            <a:br>
              <a:rPr lang="en-US" sz="5400" dirty="0"/>
            </a:br>
            <a:endParaRPr lang="en-US" sz="5200" dirty="0"/>
          </a:p>
        </p:txBody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C12244-7343-4D75-89EE-710733198A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574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554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6"/>
    </mc:Choice>
    <mc:Fallback xmlns="">
      <p:transition spd="slow" advTm="8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.4|1.2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8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9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Begrüßen !</vt:lpstr>
      <vt:lpstr>PowerPoint Presentation</vt:lpstr>
      <vt:lpstr>PowerPoint Presentation</vt:lpstr>
      <vt:lpstr>Auf Wiedersehen!</vt:lpstr>
      <vt:lpstr>Verabschieden!!!</vt:lpstr>
      <vt:lpstr>Tschüss,bis bald ! Tschüss,bis morgen ! Tschüss,bis später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Begrüßen !</dc:title>
  <dc:creator>Geetha Anjali</dc:creator>
  <cp:lastModifiedBy>Geethanjali Rajendran</cp:lastModifiedBy>
  <cp:revision>11</cp:revision>
  <dcterms:created xsi:type="dcterms:W3CDTF">2020-09-08T14:37:22Z</dcterms:created>
  <dcterms:modified xsi:type="dcterms:W3CDTF">2020-09-25T06:18:36Z</dcterms:modified>
</cp:coreProperties>
</file>