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8d563d7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8d563d7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8d563d7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8d563d7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8d563d7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8d563d7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8d563d7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8d563d7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8d563d7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8d563d7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8d563d7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8d563d7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8d563d7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8d563d7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2e8e0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2e8e0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Deutsch A1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</a:t>
            </a:r>
            <a:r>
              <a:rPr lang="en-GB">
                <a:solidFill>
                  <a:srgbClr val="000000"/>
                </a:solidFill>
              </a:rPr>
              <a:t>ich vorstellen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Begrüßen                               Verabschieden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Hallo !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Hallo Nina !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Hallo Frau Geethanjali !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Hallo Herr Vinoth !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Guten Tag !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Guten Tag,Herr Karthik !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Guten Tag,Frau Sowmiya !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Guten Morgen !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Guten Abend !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Tschüs !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Auf Wiedersehen !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Tschüs,bis bald / bis später / bis morgen.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Gute Nacht !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ich vorstellen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Wie ist Ihr Name?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Mein Name ist Geethanjali.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Geethanjali ist mein Name.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Geethanjali.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2.    Wer sind Sie?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Ich bin Geethanjali.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Geethanjali bin ich.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Geethanjali.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472775"/>
            <a:ext cx="8520600" cy="4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3.  </a:t>
            </a:r>
            <a:r>
              <a:rPr lang="en-GB" sz="2000">
                <a:solidFill>
                  <a:srgbClr val="000000"/>
                </a:solidFill>
              </a:rPr>
              <a:t>Wie heißen Sie?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Ich </a:t>
            </a:r>
            <a:r>
              <a:rPr lang="en-GB" sz="2000">
                <a:solidFill>
                  <a:srgbClr val="000000"/>
                </a:solidFill>
              </a:rPr>
              <a:t>heiße Geethanjali.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Geethanjali heiße ich.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Geethanjali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4.  Wie ist Ihr Vorname?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Mein Vorname ist Geethanjali.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Geethanjali ist mein Vorname.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Geethanjali.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440175"/>
            <a:ext cx="85206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5.  Wie ist Ihr Nachname?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Mein Nachname ist Rajendran.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Rajendran ist mein Nachname.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Rajendran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6.  Woher kommen Sie?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Ich komme aus Indien aus Chennai.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</a:t>
            </a:r>
            <a:r>
              <a:rPr lang="en-GB">
                <a:solidFill>
                  <a:srgbClr val="000000"/>
                </a:solidFill>
              </a:rPr>
              <a:t>us Indien aus Chennai komme ich.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Aus Indien aus Chennai.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326050"/>
            <a:ext cx="8520600" cy="4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7. Woher sind Sie 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Ich bin </a:t>
            </a:r>
            <a:r>
              <a:rPr lang="en-GB">
                <a:solidFill>
                  <a:srgbClr val="000000"/>
                </a:solidFill>
              </a:rPr>
              <a:t>aus Indien aus Chennai.</a:t>
            </a: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Aus Indien aus Chennai bin ich.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Aus Indien aus Chennai.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8. Wo wohnen Sie?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Ich wohne in Velachery/ in Berlin./in Frankfurt/ in Deira.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In Velachery wohne ich.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In Velachery.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448325"/>
            <a:ext cx="85206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9. Arbeiten Sie?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Ja ,ich arbeite.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Nein ,ich arbeite nicht.Ich bin noch Studentin.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10. Was sind Sie von Beruf?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Ich bin Lehrerin von Beruf.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11. Wo arbeiten Sie?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Ich arbeite bei FITA.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513525"/>
            <a:ext cx="85206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12. Was sind Ihre Hobbys?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Meine Hobbys sind Zeichnen,Musik hören und Bücher lesen.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13. Was ist Ihr Hobby?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Mein Hobby ist Zeichnen.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14. Welche Sprachen sprechen Sie?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Ich spreche Tamil,Englisch und wenig Deutsch/ ein bisschen Deutsch.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Wie buchstabieren Sie Ihren Namen?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G-E-E-T-H-A-N-J-A-L-I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D-I-L-E-E-P-K-U-M-A-R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A-S-W-I-N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M-A-R-I-M-U-T-H-U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S-A-N-T-H-O-S-H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A-D-H-I-T-H-Y-A 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