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7" r:id="rId15"/>
    <p:sldId id="315" r:id="rId16"/>
    <p:sldId id="316" r:id="rId17"/>
    <p:sldId id="322" r:id="rId18"/>
    <p:sldId id="323" r:id="rId19"/>
    <p:sldId id="314" r:id="rId20"/>
    <p:sldId id="318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80" autoAdjust="0"/>
    <p:restoredTop sz="94599" autoAdjust="0"/>
  </p:normalViewPr>
  <p:slideViewPr>
    <p:cSldViewPr>
      <p:cViewPr varScale="1">
        <p:scale>
          <a:sx n="69" d="100"/>
          <a:sy n="69" d="100"/>
        </p:scale>
        <p:origin x="-666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7/30/2021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7/30/2021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7/30/2021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7/30/2021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7/30/2021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 </a:t>
            </a:r>
            <a:endParaRPr lang="en-US" dirty="0"/>
          </a:p>
        </p:txBody>
      </p:sp>
      <p:pic>
        <p:nvPicPr>
          <p:cNvPr id="6" name="Picture 5" descr="images (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469" y="0"/>
            <a:ext cx="6737355" cy="4786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FACTOR </a:t>
            </a:r>
            <a:endParaRPr lang="en-US" dirty="0"/>
          </a:p>
        </p:txBody>
      </p:sp>
      <p:pic>
        <p:nvPicPr>
          <p:cNvPr id="4" name="Content Placeholder 3" descr="hcflcm-10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256" y="1857364"/>
            <a:ext cx="5683661" cy="4786346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FACTOR METHOD  </a:t>
            </a:r>
            <a:endParaRPr lang="en-US" dirty="0"/>
          </a:p>
        </p:txBody>
      </p:sp>
      <p:pic>
        <p:nvPicPr>
          <p:cNvPr id="4" name="Content Placeholder 3" descr="download (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008" y="2071678"/>
            <a:ext cx="3786214" cy="3643338"/>
          </a:xfrm>
        </p:spPr>
      </p:pic>
      <p:pic>
        <p:nvPicPr>
          <p:cNvPr id="5" name="Picture 4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792" y="2357430"/>
            <a:ext cx="3714776" cy="3286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SHORCUTS</a:t>
            </a:r>
            <a:endParaRPr lang="en-US" dirty="0"/>
          </a:p>
        </p:txBody>
      </p:sp>
      <p:pic>
        <p:nvPicPr>
          <p:cNvPr id="4" name="Content Placeholder 3" descr="download (4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504" y="1571612"/>
            <a:ext cx="6294064" cy="4857784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FRACTIONS</a:t>
            </a:r>
            <a:endParaRPr lang="en-US" dirty="0"/>
          </a:p>
        </p:txBody>
      </p:sp>
      <p:pic>
        <p:nvPicPr>
          <p:cNvPr id="4" name="Content Placeholder 3" descr="images (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818" y="1785926"/>
            <a:ext cx="3743344" cy="3857652"/>
          </a:xfrm>
        </p:spPr>
      </p:pic>
      <p:pic>
        <p:nvPicPr>
          <p:cNvPr id="5" name="Picture 4" descr="images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81" y="1714488"/>
            <a:ext cx="5094281" cy="4429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: LCM</a:t>
            </a:r>
            <a:endParaRPr lang="en-US" dirty="0"/>
          </a:p>
        </p:txBody>
      </p:sp>
      <p:pic>
        <p:nvPicPr>
          <p:cNvPr id="6" name="Content Placeholder 5" descr="images (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380" y="1785926"/>
            <a:ext cx="5553103" cy="4572032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</a:t>
            </a:r>
            <a:endParaRPr lang="en-US" dirty="0"/>
          </a:p>
        </p:txBody>
      </p:sp>
      <p:pic>
        <p:nvPicPr>
          <p:cNvPr id="4" name="Content Placeholder 3" descr="download (7)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9504" y="2143116"/>
            <a:ext cx="4143404" cy="3786214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5" name="Picture 4" descr="images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04" y="2214554"/>
            <a:ext cx="4214842" cy="364333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18" y="428604"/>
            <a:ext cx="8215369" cy="592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download (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50" y="1071546"/>
            <a:ext cx="7572428" cy="5214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6" name="Content Placeholder 5" descr="hc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2413" y="1571612"/>
            <a:ext cx="10666412" cy="5072098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MULTIPLE </a:t>
            </a:r>
            <a:endParaRPr lang="en-US" dirty="0"/>
          </a:p>
        </p:txBody>
      </p:sp>
      <p:pic>
        <p:nvPicPr>
          <p:cNvPr id="4" name="Content Placeholder 3" descr="hcflcm-2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58" y="1571612"/>
            <a:ext cx="7929618" cy="5072098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cf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628" y="0"/>
            <a:ext cx="10528765" cy="68580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LCM </a:t>
            </a:r>
            <a:endParaRPr lang="en-US" dirty="0"/>
          </a:p>
        </p:txBody>
      </p:sp>
      <p:pic>
        <p:nvPicPr>
          <p:cNvPr id="5" name="Content Placeholder 4" descr="hcflcm-3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628" y="1643050"/>
            <a:ext cx="6643734" cy="521495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LCM </a:t>
            </a:r>
            <a:endParaRPr lang="en-US" dirty="0"/>
          </a:p>
        </p:txBody>
      </p:sp>
      <p:pic>
        <p:nvPicPr>
          <p:cNvPr id="4" name="Content Placeholder 3" descr="hcflcm-4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504" y="1643050"/>
            <a:ext cx="5683661" cy="5072098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LCM </a:t>
            </a:r>
            <a:endParaRPr lang="en-US" dirty="0"/>
          </a:p>
        </p:txBody>
      </p:sp>
      <p:pic>
        <p:nvPicPr>
          <p:cNvPr id="4" name="Content Placeholder 3" descr="hcflcm-5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818" y="1571612"/>
            <a:ext cx="5683661" cy="5286388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pic>
        <p:nvPicPr>
          <p:cNvPr id="4" name="Content Placeholder 3" descr="hcflcm-6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380" y="1714488"/>
            <a:ext cx="5683661" cy="5143512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HCF</a:t>
            </a:r>
            <a:endParaRPr lang="en-US" dirty="0"/>
          </a:p>
        </p:txBody>
      </p:sp>
      <p:pic>
        <p:nvPicPr>
          <p:cNvPr id="4" name="Content Placeholder 3" descr="hcflcm-7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42" y="1714488"/>
            <a:ext cx="5683661" cy="5143512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HCF</a:t>
            </a:r>
            <a:endParaRPr lang="en-US" dirty="0"/>
          </a:p>
        </p:txBody>
      </p:sp>
      <p:pic>
        <p:nvPicPr>
          <p:cNvPr id="4" name="Content Placeholder 3" descr="hcflcm-8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504" y="1785926"/>
            <a:ext cx="5755099" cy="4857784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HCF</a:t>
            </a:r>
            <a:endParaRPr lang="en-US" dirty="0"/>
          </a:p>
        </p:txBody>
      </p:sp>
      <p:pic>
        <p:nvPicPr>
          <p:cNvPr id="4" name="Content Placeholder 3" descr="hcflcm-9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818" y="1714488"/>
            <a:ext cx="5755099" cy="4786346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2804846_win32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25</Words>
  <Application>Microsoft Office PowerPoint</Application>
  <PresentationFormat>Custom</PresentationFormat>
  <Paragraphs>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tf02804846_win32</vt:lpstr>
      <vt:lpstr> </vt:lpstr>
      <vt:lpstr>INTRODUCTION : MULTIPLE </vt:lpstr>
      <vt:lpstr>LCM </vt:lpstr>
      <vt:lpstr>LCM </vt:lpstr>
      <vt:lpstr>LCM </vt:lpstr>
      <vt:lpstr>FACTORS</vt:lpstr>
      <vt:lpstr>HCF</vt:lpstr>
      <vt:lpstr>HCF</vt:lpstr>
      <vt:lpstr>HCF</vt:lpstr>
      <vt:lpstr>PRIME FACTOR </vt:lpstr>
      <vt:lpstr>PRIME FACTOR METHOD  </vt:lpstr>
      <vt:lpstr>SHORCUTS</vt:lpstr>
      <vt:lpstr>FRACTIONS</vt:lpstr>
      <vt:lpstr>FRACTION : LCM</vt:lpstr>
      <vt:lpstr>RELATION </vt:lpstr>
      <vt:lpstr>PROBLEMS</vt:lpstr>
      <vt:lpstr>Slide 17</vt:lpstr>
      <vt:lpstr>Slide 18</vt:lpstr>
      <vt:lpstr>APPLICATION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on TRAINS</dc:title>
  <dc:creator>M NAMASIVAM</dc:creator>
  <cp:lastModifiedBy>ADMIN 644</cp:lastModifiedBy>
  <cp:revision>108</cp:revision>
  <dcterms:created xsi:type="dcterms:W3CDTF">2020-10-13T06:05:56Z</dcterms:created>
  <dcterms:modified xsi:type="dcterms:W3CDTF">2021-07-30T07:17:56Z</dcterms:modified>
</cp:coreProperties>
</file>