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01" r:id="rId2"/>
    <p:sldId id="331" r:id="rId3"/>
    <p:sldId id="332" r:id="rId4"/>
    <p:sldId id="334" r:id="rId5"/>
    <p:sldId id="333" r:id="rId6"/>
    <p:sldId id="335" r:id="rId7"/>
    <p:sldId id="336" r:id="rId8"/>
    <p:sldId id="337" r:id="rId9"/>
    <p:sldId id="338" r:id="rId10"/>
    <p:sldId id="339" r:id="rId11"/>
    <p:sldId id="340" r:id="rId12"/>
    <p:sldId id="341" r:id="rId13"/>
    <p:sldId id="342" r:id="rId14"/>
    <p:sldId id="343" r:id="rId15"/>
    <p:sldId id="344"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0" autoAdjust="0"/>
    <p:restoredTop sz="94599" autoAdjust="0"/>
  </p:normalViewPr>
  <p:slideViewPr>
    <p:cSldViewPr>
      <p:cViewPr varScale="1">
        <p:scale>
          <a:sx n="69" d="100"/>
          <a:sy n="69" d="100"/>
        </p:scale>
        <p:origin x="-690" y="-102"/>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2/2/2021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2/2/2021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674356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2/2/2021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126793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2/2/2021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211791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pPr/>
              <a:t>2/2/2021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dirty="0"/>
          </a:p>
        </p:txBody>
      </p:sp>
    </p:spTree>
    <p:extLst>
      <p:ext uri="{BB962C8B-B14F-4D97-AF65-F5344CB8AC3E}">
        <p14:creationId xmlns="" xmlns:p14="http://schemas.microsoft.com/office/powerpoint/2010/main" val="2614472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2/2/2021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4058797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2/2/2021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1683294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pPr/>
              <a:t>2/2/2021</a:t>
            </a:fld>
            <a:endParaRPr/>
          </a:p>
        </p:txBody>
      </p:sp>
      <p:sp>
        <p:nvSpPr>
          <p:cNvPr id="9" name="Slide Number Placeholder 8"/>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41824918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pPr/>
              <a:t>2/2/2021</a:t>
            </a:fld>
            <a:endParaRPr/>
          </a:p>
        </p:txBody>
      </p:sp>
      <p:sp>
        <p:nvSpPr>
          <p:cNvPr id="5" name="Slide Number Placeholder 4"/>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5315614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pPr/>
              <a:t>2/2/2021</a:t>
            </a:fld>
            <a:endParaRPr/>
          </a:p>
        </p:txBody>
      </p:sp>
      <p:sp>
        <p:nvSpPr>
          <p:cNvPr id="4" name="Slide Number Placeholder 3"/>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1405966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2/2/2021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962116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2/2/2021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3617694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2/2/2021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LINEAR EQUATION</a:t>
            </a:r>
            <a:endParaRPr lang="en-US" dirty="0"/>
          </a:p>
        </p:txBody>
      </p:sp>
      <p:sp>
        <p:nvSpPr>
          <p:cNvPr id="5" name="Subtitle 4"/>
          <p:cNvSpPr>
            <a:spLocks noGrp="1"/>
          </p:cNvSpPr>
          <p:nvPr>
            <p:ph type="subTitle" idx="1"/>
          </p:nvPr>
        </p:nvSpPr>
        <p:spPr/>
        <p:txBody>
          <a:bodyPr/>
          <a:lstStyle/>
          <a:p>
            <a:r>
              <a:rPr lang="en-US" dirty="0" smtClean="0"/>
              <a:t>TWO VARIABLES </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EQUATIONS &amp; SOLUTIONS </a:t>
            </a:r>
            <a:endParaRPr lang="en-US" dirty="0"/>
          </a:p>
        </p:txBody>
      </p:sp>
      <p:pic>
        <p:nvPicPr>
          <p:cNvPr id="4" name="Content Placeholder 3" descr="download (8).jpg"/>
          <p:cNvPicPr>
            <a:picLocks noGrp="1" noChangeAspect="1"/>
          </p:cNvPicPr>
          <p:nvPr>
            <p:ph idx="1"/>
          </p:nvPr>
        </p:nvPicPr>
        <p:blipFill>
          <a:blip r:embed="rId2"/>
          <a:stretch>
            <a:fillRect/>
          </a:stretch>
        </p:blipFill>
        <p:spPr>
          <a:xfrm>
            <a:off x="665124" y="1643050"/>
            <a:ext cx="7215238" cy="5214950"/>
          </a:xfrm>
        </p:spPr>
      </p:pic>
      <p:pic>
        <p:nvPicPr>
          <p:cNvPr id="5" name="Picture 4" descr="download (5).png"/>
          <p:cNvPicPr>
            <a:picLocks noChangeAspect="1"/>
          </p:cNvPicPr>
          <p:nvPr/>
        </p:nvPicPr>
        <p:blipFill>
          <a:blip r:embed="rId3"/>
          <a:stretch>
            <a:fillRect/>
          </a:stretch>
        </p:blipFill>
        <p:spPr>
          <a:xfrm>
            <a:off x="7844836" y="0"/>
            <a:ext cx="4343989" cy="278605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pic>
        <p:nvPicPr>
          <p:cNvPr id="4" name="Content Placeholder 3" descr="download (4).png"/>
          <p:cNvPicPr>
            <a:picLocks noGrp="1" noChangeAspect="1"/>
          </p:cNvPicPr>
          <p:nvPr>
            <p:ph idx="1"/>
          </p:nvPr>
        </p:nvPicPr>
        <p:blipFill>
          <a:blip r:embed="rId2"/>
          <a:stretch>
            <a:fillRect/>
          </a:stretch>
        </p:blipFill>
        <p:spPr>
          <a:xfrm>
            <a:off x="1446190" y="1714488"/>
            <a:ext cx="5505478" cy="4572032"/>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EQUATION</a:t>
            </a:r>
            <a:endParaRPr lang="en-US" dirty="0"/>
          </a:p>
        </p:txBody>
      </p:sp>
      <p:sp>
        <p:nvSpPr>
          <p:cNvPr id="3" name="Content Placeholder 2"/>
          <p:cNvSpPr>
            <a:spLocks noGrp="1"/>
          </p:cNvSpPr>
          <p:nvPr>
            <p:ph idx="1"/>
          </p:nvPr>
        </p:nvSpPr>
        <p:spPr/>
        <p:txBody>
          <a:bodyPr/>
          <a:lstStyle/>
          <a:p>
            <a:r>
              <a:rPr lang="en-US" dirty="0" smtClean="0"/>
              <a:t>An equation is a statement of equality of two algebraic polynomial involving one or more variables. The expression of the form Ax + B, where A and B are real numbers and A ≠ 0, is a linear polynomial and equation involving only linear polynomial are called linear equations.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METHOD</a:t>
            </a:r>
            <a:endParaRPr lang="en-US" dirty="0"/>
          </a:p>
        </p:txBody>
      </p:sp>
      <p:sp>
        <p:nvSpPr>
          <p:cNvPr id="3" name="Content Placeholder 2"/>
          <p:cNvSpPr>
            <a:spLocks noGrp="1"/>
          </p:cNvSpPr>
          <p:nvPr>
            <p:ph idx="1"/>
          </p:nvPr>
        </p:nvSpPr>
        <p:spPr/>
        <p:txBody>
          <a:bodyPr/>
          <a:lstStyle/>
          <a:p>
            <a:pPr fontAlgn="base">
              <a:buNone/>
            </a:pPr>
            <a:endParaRPr lang="en-US" dirty="0" smtClean="0"/>
          </a:p>
          <a:p>
            <a:pPr fontAlgn="base"/>
            <a:r>
              <a:rPr lang="en-US" dirty="0" smtClean="0"/>
              <a:t>From either equation find the value of one of the unknown in terms of the other.</a:t>
            </a:r>
          </a:p>
          <a:p>
            <a:pPr fontAlgn="base"/>
            <a:r>
              <a:rPr lang="en-US" dirty="0" smtClean="0"/>
              <a:t>Substitute the value thus found in the other equation.</a:t>
            </a:r>
          </a:p>
          <a:p>
            <a:pPr fontAlgn="base"/>
            <a:r>
              <a:rPr lang="en-US" dirty="0" smtClean="0"/>
              <a:t>Solve the resulting equation involving only one unknown.</a:t>
            </a:r>
          </a:p>
          <a:p>
            <a:pPr fontAlgn="base"/>
            <a:r>
              <a:rPr lang="en-US" dirty="0" smtClean="0"/>
              <a:t>Substitute the value of this unknown in the equation obtained in step first to find the other unknown.</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axresdefault (2).jpg"/>
          <p:cNvPicPr>
            <a:picLocks noGrp="1" noChangeAspect="1"/>
          </p:cNvPicPr>
          <p:nvPr>
            <p:ph idx="1"/>
          </p:nvPr>
        </p:nvPicPr>
        <p:blipFill>
          <a:blip r:embed="rId2"/>
          <a:stretch>
            <a:fillRect/>
          </a:stretch>
        </p:blipFill>
        <p:spPr>
          <a:xfrm>
            <a:off x="2022446" y="1571612"/>
            <a:ext cx="7586133" cy="5000660"/>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ELIMINATION METHOD</a:t>
            </a:r>
            <a:endParaRPr lang="en-US" dirty="0"/>
          </a:p>
        </p:txBody>
      </p:sp>
      <p:sp>
        <p:nvSpPr>
          <p:cNvPr id="3" name="Content Placeholder 2"/>
          <p:cNvSpPr>
            <a:spLocks noGrp="1"/>
          </p:cNvSpPr>
          <p:nvPr>
            <p:ph idx="1"/>
          </p:nvPr>
        </p:nvSpPr>
        <p:spPr/>
        <p:txBody>
          <a:bodyPr>
            <a:normAutofit lnSpcReduction="10000"/>
          </a:bodyPr>
          <a:lstStyle/>
          <a:p>
            <a:pPr fontAlgn="base">
              <a:buNone/>
            </a:pPr>
            <a:endParaRPr lang="en-US" dirty="0" smtClean="0"/>
          </a:p>
          <a:p>
            <a:pPr fontAlgn="base"/>
            <a:r>
              <a:rPr lang="en-US" dirty="0" smtClean="0"/>
              <a:t>Multiply the coefficients of the equations with some constant so as to make the coefficients of one of the variables to be equal to the coefficients of same variable in other equation.</a:t>
            </a:r>
          </a:p>
          <a:p>
            <a:pPr fontAlgn="base"/>
            <a:r>
              <a:rPr lang="en-US" dirty="0" smtClean="0"/>
              <a:t>If the co-efficient of x or y have the same sign then subtract, if opposite signs, then add the resulting equations.</a:t>
            </a:r>
          </a:p>
          <a:p>
            <a:pPr fontAlgn="base"/>
            <a:r>
              <a:rPr lang="en-US" dirty="0" smtClean="0"/>
              <a:t>The resulting equation will have only one unknown y or x and can be solved easily.</a:t>
            </a:r>
          </a:p>
          <a:p>
            <a:pPr fontAlgn="base"/>
            <a:r>
              <a:rPr lang="en-US" dirty="0" smtClean="0"/>
              <a:t>Substitute value of unknown found in above step in either of the equation and find the other unknown.</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axresdefault (3).jpg"/>
          <p:cNvPicPr>
            <a:picLocks noGrp="1" noChangeAspect="1"/>
          </p:cNvPicPr>
          <p:nvPr>
            <p:ph idx="1"/>
          </p:nvPr>
        </p:nvPicPr>
        <p:blipFill>
          <a:blip r:embed="rId2"/>
          <a:stretch>
            <a:fillRect/>
          </a:stretch>
        </p:blipFill>
        <p:spPr>
          <a:xfrm>
            <a:off x="2301346" y="1714488"/>
            <a:ext cx="8507974" cy="5143512"/>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dirty="0" smtClean="0"/>
              <a:t> A man when asked how many hens and buffaloes he has told that his animals have 120 eyes and 180 legs. How many hens have he?</a:t>
            </a:r>
          </a:p>
          <a:p>
            <a:pPr fontAlgn="base"/>
            <a:r>
              <a:rPr lang="en-US" dirty="0" smtClean="0"/>
              <a:t>A)    20</a:t>
            </a:r>
          </a:p>
          <a:p>
            <a:pPr fontAlgn="base"/>
            <a:r>
              <a:rPr lang="en-US" dirty="0" smtClean="0"/>
              <a:t>B)    40</a:t>
            </a:r>
          </a:p>
          <a:p>
            <a:pPr fontAlgn="base"/>
            <a:r>
              <a:rPr lang="en-US" dirty="0" smtClean="0"/>
              <a:t>C)    30</a:t>
            </a:r>
          </a:p>
          <a:p>
            <a:pPr fontAlgn="base"/>
            <a:r>
              <a:rPr lang="en-US" dirty="0" smtClean="0"/>
              <a:t>D)    10</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The sum of the two numbers is 11 and their product is 30, then the numbers are</a:t>
            </a:r>
          </a:p>
          <a:p>
            <a:pPr fontAlgn="base"/>
            <a:r>
              <a:rPr lang="en-US" dirty="0" smtClean="0"/>
              <a:t>A)    8, 3</a:t>
            </a:r>
          </a:p>
          <a:p>
            <a:pPr fontAlgn="base"/>
            <a:r>
              <a:rPr lang="en-US" dirty="0" smtClean="0"/>
              <a:t>B)    9, 2</a:t>
            </a:r>
          </a:p>
          <a:p>
            <a:pPr fontAlgn="base"/>
            <a:r>
              <a:rPr lang="en-US" dirty="0" smtClean="0"/>
              <a:t>C)    7, 4</a:t>
            </a:r>
          </a:p>
          <a:p>
            <a:pPr fontAlgn="base"/>
            <a:r>
              <a:rPr lang="en-US" dirty="0" smtClean="0"/>
              <a:t>D)    5, 6</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If one number is thrice the other and their sum is 20, then the numbers are</a:t>
            </a:r>
          </a:p>
          <a:p>
            <a:pPr fontAlgn="base"/>
            <a:r>
              <a:rPr lang="en-US" dirty="0" smtClean="0"/>
              <a:t>A)    5, 15</a:t>
            </a:r>
          </a:p>
          <a:p>
            <a:pPr fontAlgn="base"/>
            <a:r>
              <a:rPr lang="en-US" dirty="0" smtClean="0"/>
              <a:t>B)    4, 12</a:t>
            </a:r>
          </a:p>
          <a:p>
            <a:pPr fontAlgn="base"/>
            <a:r>
              <a:rPr lang="en-US" dirty="0" smtClean="0"/>
              <a:t>C)    3, 9</a:t>
            </a:r>
          </a:p>
          <a:p>
            <a:pPr fontAlgn="base"/>
            <a:r>
              <a:rPr lang="en-US" dirty="0" smtClean="0"/>
              <a:t>D)    6, 18</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02804846_win32">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1843</TotalTime>
  <Words>255</Words>
  <Application>Microsoft Office PowerPoint</Application>
  <PresentationFormat>Custom</PresentationFormat>
  <Paragraphs>33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tf02804846_win32</vt:lpstr>
      <vt:lpstr>LINEAR EQUATION</vt:lpstr>
      <vt:lpstr>LINEAR EQUATION</vt:lpstr>
      <vt:lpstr>SUBSTITUTION METHOD</vt:lpstr>
      <vt:lpstr>Slide 4</vt:lpstr>
      <vt:lpstr>ELIMINATION METHOD</vt:lpstr>
      <vt:lpstr>Slide 6</vt:lpstr>
      <vt:lpstr>Slide 7</vt:lpstr>
      <vt:lpstr>Slide 8</vt:lpstr>
      <vt:lpstr>Slide 9</vt:lpstr>
      <vt:lpstr>TWO EQUATIONS &amp; SOLUTIONS </vt:lpstr>
      <vt:lpstr>GRAPH</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on TRAINS</dc:title>
  <dc:creator>M NAMASIVAM</dc:creator>
  <cp:lastModifiedBy>ADMIN 644</cp:lastModifiedBy>
  <cp:revision>131</cp:revision>
  <dcterms:created xsi:type="dcterms:W3CDTF">2020-10-13T06:05:56Z</dcterms:created>
  <dcterms:modified xsi:type="dcterms:W3CDTF">2021-02-02T08:00:11Z</dcterms:modified>
</cp:coreProperties>
</file>