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59" r:id="rId5"/>
    <p:sldId id="284" r:id="rId6"/>
    <p:sldId id="289" r:id="rId7"/>
    <p:sldId id="298" r:id="rId8"/>
    <p:sldId id="299" r:id="rId9"/>
    <p:sldId id="300" r:id="rId10"/>
    <p:sldId id="290" r:id="rId11"/>
    <p:sldId id="297" r:id="rId12"/>
    <p:sldId id="291" r:id="rId13"/>
    <p:sldId id="292" r:id="rId14"/>
    <p:sldId id="293" r:id="rId15"/>
    <p:sldId id="294" r:id="rId16"/>
    <p:sldId id="295" r:id="rId17"/>
    <p:sldId id="296" r:id="rId18"/>
    <p:sldId id="258" r:id="rId19"/>
    <p:sldId id="287" r:id="rId20"/>
    <p:sldId id="288" r:id="rId21"/>
    <p:sldId id="301" r:id="rId22"/>
    <p:sldId id="302" r:id="rId23"/>
    <p:sldId id="303" r:id="rId24"/>
    <p:sldId id="304" r:id="rId25"/>
    <p:sldId id="264" r:id="rId26"/>
    <p:sldId id="273" r:id="rId27"/>
    <p:sldId id="265" r:id="rId28"/>
    <p:sldId id="260" r:id="rId29"/>
    <p:sldId id="274" r:id="rId30"/>
    <p:sldId id="262" r:id="rId31"/>
    <p:sldId id="275" r:id="rId32"/>
    <p:sldId id="266" r:id="rId33"/>
    <p:sldId id="277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8B6D9A-8763-4EB6-A716-75B80E7BB04B}" type="datetimeFigureOut">
              <a:rPr lang="en-IN" smtClean="0"/>
              <a:pPr/>
              <a:t>12-07-2021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FAF7F6-CA29-4E5A-BE28-78893ED3E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856" y="2777789"/>
            <a:ext cx="6306355" cy="2747247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Trailing zeros</a:t>
            </a:r>
          </a:p>
          <a:p>
            <a:pPr algn="l"/>
            <a:r>
              <a:rPr lang="en-IN" dirty="0" smtClean="0"/>
              <a:t>Unit digit</a:t>
            </a:r>
          </a:p>
          <a:p>
            <a:pPr algn="l"/>
            <a:r>
              <a:rPr lang="en-IN" dirty="0" smtClean="0"/>
              <a:t>Divisibility</a:t>
            </a:r>
          </a:p>
          <a:p>
            <a:pPr algn="l"/>
            <a:r>
              <a:rPr lang="en-IN" dirty="0" smtClean="0"/>
              <a:t>No of divisors</a:t>
            </a:r>
          </a:p>
          <a:p>
            <a:pPr algn="l"/>
            <a:r>
              <a:rPr lang="en-IN" dirty="0" smtClean="0"/>
              <a:t>Applications of Number System</a:t>
            </a:r>
          </a:p>
          <a:p>
            <a:pPr algn="l"/>
            <a:r>
              <a:rPr lang="en-IN" dirty="0" smtClean="0"/>
              <a:t>Remainders &amp; its Application</a:t>
            </a:r>
          </a:p>
          <a:p>
            <a:pPr algn="l"/>
            <a:r>
              <a:rPr lang="en-IN" dirty="0" smtClean="0"/>
              <a:t>HCF &amp; LCM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924"/>
          </a:xfrm>
        </p:spPr>
        <p:txBody>
          <a:bodyPr/>
          <a:lstStyle/>
          <a:p>
            <a:r>
              <a:rPr lang="en-IN" dirty="0" smtClean="0"/>
              <a:t>NUMBER SYSTEM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2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2521131"/>
            <a:ext cx="2913017" cy="24035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nit digit : 8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24297"/>
            <a:ext cx="4846320" cy="39841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smtClean="0"/>
              <a:t>ummary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2259874"/>
            <a:ext cx="3474720" cy="33440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ages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03" y="1867989"/>
            <a:ext cx="5094514" cy="40886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xresdefault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" y="1541417"/>
            <a:ext cx="11194869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Punched Tape 5"/>
          <p:cNvSpPr/>
          <p:nvPr/>
        </p:nvSpPr>
        <p:spPr>
          <a:xfrm>
            <a:off x="10476411" y="1515291"/>
            <a:ext cx="1384663" cy="3918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41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DIVISIBILITY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Q. 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following numbers is divisible by 8 and 11 simultaneously?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1] 12496	 2] 414206	 3] 999000	 4] 38400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Q.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one of the following numbers is divisible by 7 and 9 simultaneously?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1] 803619 	2] 203861 	3] 552951 	4] 339927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Q. If 517*324 is divisible by 3, what will be the smallest digit in place of *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1] 0		2] 1 		3] 2		4] 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Q. What least value must be given to * so that the number 97215*6 is divisible by 11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1] 3		2] 2		3] 1		4] 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4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no of divisors of </a:t>
            </a:r>
          </a:p>
          <a:p>
            <a:pPr marL="514350" indent="-514350">
              <a:buAutoNum type="arabicPeriod"/>
            </a:pPr>
            <a:r>
              <a:rPr lang="en-US" dirty="0" smtClean="0"/>
              <a:t>144</a:t>
            </a:r>
          </a:p>
          <a:p>
            <a:pPr marL="514350" indent="-514350">
              <a:buAutoNum type="arabicPeriod"/>
            </a:pPr>
            <a:r>
              <a:rPr lang="en-US" dirty="0" smtClean="0"/>
              <a:t>600</a:t>
            </a:r>
          </a:p>
          <a:p>
            <a:pPr marL="514350" indent="-514350">
              <a:buAutoNum type="arabicPeriod"/>
            </a:pPr>
            <a:r>
              <a:rPr lang="en-US" dirty="0" smtClean="0"/>
              <a:t>3600</a:t>
            </a:r>
          </a:p>
          <a:p>
            <a:pPr marL="514350" indent="-514350">
              <a:buAutoNum type="arabicPeriod"/>
            </a:pPr>
            <a:r>
              <a:rPr lang="en-US" dirty="0" smtClean="0"/>
              <a:t>37800</a:t>
            </a:r>
          </a:p>
          <a:p>
            <a:pPr marL="514350" indent="-514350">
              <a:buAutoNum type="arabicPeriod"/>
            </a:pPr>
            <a:r>
              <a:rPr lang="en-US" dirty="0" smtClean="0"/>
              <a:t>1000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No of Divisors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trailing zeros in 24!, 95!, 142!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trailing zeros in 24*40*200*48*25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trailing zeros in 42*21*125*20*80*100*16*55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Trailing Zeros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540</a:t>
            </a:r>
          </a:p>
          <a:p>
            <a:r>
              <a:rPr lang="en-US" dirty="0" smtClean="0"/>
              <a:t>660</a:t>
            </a:r>
          </a:p>
          <a:p>
            <a:r>
              <a:rPr lang="en-US" dirty="0" smtClean="0"/>
              <a:t>594</a:t>
            </a:r>
          </a:p>
          <a:p>
            <a:r>
              <a:rPr lang="en-US" dirty="0" smtClean="0"/>
              <a:t>792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How many factors of the number 2</a:t>
            </a:r>
            <a:r>
              <a:rPr b="1" baseline="30000" smtClean="0"/>
              <a:t>8</a:t>
            </a:r>
            <a:r>
              <a:rPr b="1" smtClean="0"/>
              <a:t> * 3</a:t>
            </a:r>
            <a:r>
              <a:rPr b="1" baseline="30000" smtClean="0"/>
              <a:t>6</a:t>
            </a:r>
            <a:r>
              <a:rPr b="1" smtClean="0"/>
              <a:t> * 5</a:t>
            </a:r>
            <a:r>
              <a:rPr b="1" baseline="30000" smtClean="0"/>
              <a:t>4</a:t>
            </a:r>
            <a:r>
              <a:rPr b="1" smtClean="0"/>
              <a:t> * 10</a:t>
            </a:r>
            <a:r>
              <a:rPr b="1" baseline="30000" smtClean="0"/>
              <a:t>5</a:t>
            </a:r>
            <a:r>
              <a:rPr b="1" smtClean="0"/>
              <a:t> are multiples of 120?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many factors of 2</a:t>
            </a:r>
            <a:r>
              <a:rPr lang="en-US" b="1" baseline="30000" dirty="0" smtClean="0"/>
              <a:t>4</a:t>
            </a:r>
            <a:r>
              <a:rPr lang="en-US" b="1" dirty="0" smtClean="0"/>
              <a:t> * 5</a:t>
            </a:r>
            <a:r>
              <a:rPr lang="en-US" b="1" baseline="30000" dirty="0" smtClean="0"/>
              <a:t>3</a:t>
            </a:r>
            <a:r>
              <a:rPr lang="en-US" b="1" dirty="0" smtClean="0"/>
              <a:t> * 7</a:t>
            </a:r>
            <a:r>
              <a:rPr lang="en-US" b="1" baseline="30000" dirty="0" smtClean="0"/>
              <a:t>4</a:t>
            </a:r>
            <a:r>
              <a:rPr lang="en-US" b="1" dirty="0" smtClean="0"/>
              <a:t> are odd numbers?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99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24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</a:t>
            </a:r>
          </a:p>
          <a:p>
            <a:r>
              <a:rPr lang="en-US" dirty="0" smtClean="0"/>
              <a:t>24</a:t>
            </a:r>
          </a:p>
          <a:p>
            <a:r>
              <a:rPr lang="en-US" dirty="0" smtClean="0"/>
              <a:t>36</a:t>
            </a:r>
          </a:p>
          <a:p>
            <a:r>
              <a:rPr lang="en-US" dirty="0" smtClean="0"/>
              <a:t>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How many factors of 2</a:t>
            </a:r>
            <a:r>
              <a:rPr b="1" baseline="30000" smtClean="0"/>
              <a:t>5</a:t>
            </a:r>
            <a:r>
              <a:rPr b="1" smtClean="0"/>
              <a:t> * 3</a:t>
            </a:r>
            <a:r>
              <a:rPr b="1" baseline="30000" smtClean="0"/>
              <a:t>6</a:t>
            </a:r>
            <a:r>
              <a:rPr b="1" smtClean="0"/>
              <a:t> * 5</a:t>
            </a:r>
            <a:r>
              <a:rPr b="1" baseline="30000" smtClean="0"/>
              <a:t>2</a:t>
            </a:r>
            <a:r>
              <a:rPr b="1" smtClean="0"/>
              <a:t> are perfect squares?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many factors of 1080 are perfect squares?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Number N = 2</a:t>
            </a:r>
            <a:r>
              <a:rPr lang="en-US" b="1" baseline="30000" dirty="0" smtClean="0"/>
              <a:t>6</a:t>
            </a:r>
            <a:r>
              <a:rPr lang="en-US" b="1" dirty="0" smtClean="0"/>
              <a:t> * 5</a:t>
            </a:r>
            <a:r>
              <a:rPr lang="en-US" b="1" baseline="30000" dirty="0" smtClean="0"/>
              <a:t>5</a:t>
            </a:r>
            <a:r>
              <a:rPr lang="en-US" b="1" dirty="0" smtClean="0"/>
              <a:t> * 7</a:t>
            </a:r>
            <a:r>
              <a:rPr lang="en-US" b="1" baseline="30000" dirty="0" smtClean="0"/>
              <a:t>6</a:t>
            </a:r>
            <a:r>
              <a:rPr lang="en-US" b="1" dirty="0" smtClean="0"/>
              <a:t> * 10</a:t>
            </a:r>
            <a:r>
              <a:rPr lang="en-US" b="1" baseline="30000" dirty="0" smtClean="0"/>
              <a:t>7</a:t>
            </a:r>
            <a:r>
              <a:rPr lang="en-US" b="1" dirty="0" smtClean="0"/>
              <a:t>; how many factors of N are even numbers?</a:t>
            </a:r>
          </a:p>
          <a:p>
            <a:r>
              <a:rPr lang="en-US" dirty="0" smtClean="0"/>
              <a:t>1183</a:t>
            </a:r>
          </a:p>
          <a:p>
            <a:r>
              <a:rPr lang="en-US" dirty="0" smtClean="0"/>
              <a:t>1200</a:t>
            </a:r>
          </a:p>
          <a:p>
            <a:r>
              <a:rPr lang="en-US" dirty="0" smtClean="0"/>
              <a:t>1050</a:t>
            </a:r>
          </a:p>
          <a:p>
            <a:r>
              <a:rPr lang="en-US" dirty="0" smtClean="0"/>
              <a:t>540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which when divided by 32 leaves a remainder of 29. If this number is divided by 8, what will be the remainder 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number which when divided by 342 leaves a remainder of 47. If this number is divided by 18, what will be the remainder 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number which when divided by 5 leaves a remainder of 3. If the square of the number is divided by 5, what will be the remainder 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Remainders &amp; its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FRACTIONS</a:t>
            </a:r>
          </a:p>
          <a:p>
            <a:r>
              <a:rPr lang="en-US" dirty="0" smtClean="0"/>
              <a:t>PRODUCT OF 2 NUMBERS</a:t>
            </a:r>
          </a:p>
          <a:p>
            <a:r>
              <a:rPr lang="en-US" dirty="0" smtClean="0"/>
              <a:t>APPLICATIONS OF LCM </a:t>
            </a:r>
          </a:p>
          <a:p>
            <a:r>
              <a:rPr lang="en-US" dirty="0" smtClean="0"/>
              <a:t>HCF WITH REMAINDER</a:t>
            </a:r>
          </a:p>
          <a:p>
            <a:r>
              <a:rPr lang="en-US" dirty="0" smtClean="0"/>
              <a:t>LCM WITH REMAINDER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HCF &amp; LCM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898136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IN" dirty="0" smtClean="0"/>
              <a:t>Let a:b = 4:5 and LCM of a and b is 60, then the smaller number would be: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	(1) 12		(2) 20		(3) 16		(4) 30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HCF of 3/5 and 12/13 is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	(1) 3/65		(2) 3/130 	(3) 3/5		(4) 3/13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LCM of 2/3, 4/6, 8/27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(1) 2/27		(2) 8/3		(3) 2/3		(4) 8/27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Find the HCF of 2.1, 1.05 and 0.63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	(1) 0.44		(2) 0.64		(3) 0.21		(4) None of these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 If LCM of two number is 693, HCF of two numbers is 11 and one number is 99, then find other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	(1) 34		(2) 77		(3) 12		(4) 45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The ratio of two numbers is 3 : 4 and their H.C.F. is 4. Their L.C.M. is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(1) 48		(2) 22		(3)46		(4) 27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HCF &amp; LCM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7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traffic signals at four road crossings change every 30 seconds, 1 minute, 45 seconds and 75 seconds. If they changed together at 09:00 am, at what time will they change again ?</a:t>
            </a:r>
          </a:p>
          <a:p>
            <a:r>
              <a:rPr lang="en-IN" dirty="0" smtClean="0"/>
              <a:t>Five bells commence tolling together and toll at intervals of 2, 5, 6, 8 and 9 seconds. How many times do they toll together in an hour?</a:t>
            </a:r>
          </a:p>
          <a:p>
            <a:r>
              <a:rPr lang="en-IN" dirty="0" smtClean="0"/>
              <a:t>An electronic device makes a beep after every 60 seconds. Another device makes a beep after every 62 seconds. They beeped together at 10 am, at what time will they beep together next 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HCF &amp; LCM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492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greatest number that will divide 82, 111 and 140 leaving the same remainder in each case.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the largest number which when divided by 10, 13 and 21 leaves 5 as the remainder in each case?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smallest number which when divided by 20, 25, 35, 40 leaves remainder 6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greatest number that will divide 60 and 98 leaving remainder 3 in each case.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largest number that will divide 37 and 58 leaving remainders 2 and 3 in each case.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smallest number which when divided by 16, 24, 30 leaves remainder 6, 14, 20 in each case. 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404949"/>
            <a:ext cx="10620103" cy="56601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The digit in the unit’s place in the expansion of </a:t>
            </a:r>
          </a:p>
          <a:p>
            <a:pPr>
              <a:buNone/>
            </a:pPr>
            <a:r>
              <a:rPr lang="en-US" dirty="0" smtClean="0"/>
              <a:t>(123 ×456×789) is? </a:t>
            </a:r>
          </a:p>
          <a:p>
            <a:pPr>
              <a:buNone/>
            </a:pPr>
            <a:r>
              <a:rPr lang="en-US" dirty="0" smtClean="0"/>
              <a:t>1] 2 		2] 3	 	3] 6	 4] 9 </a:t>
            </a:r>
          </a:p>
          <a:p>
            <a:pPr>
              <a:buNone/>
            </a:pPr>
            <a:r>
              <a:rPr lang="en-US" dirty="0" smtClean="0"/>
              <a:t>2. What is the last digit of the expression777777? </a:t>
            </a:r>
          </a:p>
          <a:p>
            <a:pPr>
              <a:buNone/>
            </a:pPr>
            <a:r>
              <a:rPr lang="en-US" dirty="0" smtClean="0"/>
              <a:t>1] 3		 2] 1		 3] 7	 4] 9 </a:t>
            </a:r>
          </a:p>
          <a:p>
            <a:pPr>
              <a:buNone/>
            </a:pPr>
            <a:r>
              <a:rPr lang="en-US" dirty="0" smtClean="0"/>
              <a:t>3. The digit in the unit’s place, if 1212 is multiplied by 1313 is? </a:t>
            </a:r>
          </a:p>
          <a:p>
            <a:pPr>
              <a:buNone/>
            </a:pPr>
            <a:r>
              <a:rPr lang="en-US" dirty="0" smtClean="0"/>
              <a:t>1] 6	 	2] 8	 	3] 2 	4] 4 </a:t>
            </a:r>
          </a:p>
          <a:p>
            <a:pPr>
              <a:buNone/>
            </a:pPr>
            <a:r>
              <a:rPr lang="en-US" dirty="0" smtClean="0"/>
              <a:t>4. The unit’s digit of the expression 111+122+133+⋯+166 is? </a:t>
            </a:r>
          </a:p>
          <a:p>
            <a:pPr>
              <a:buNone/>
            </a:pPr>
            <a:r>
              <a:rPr lang="en-US" dirty="0" smtClean="0"/>
              <a:t>1] 9	 	2] 7		 3] 1	 4] 0 </a:t>
            </a:r>
          </a:p>
          <a:p>
            <a:pPr>
              <a:buNone/>
            </a:pPr>
            <a:r>
              <a:rPr lang="en-US" dirty="0" smtClean="0"/>
              <a:t>5. The unit’s digit of the product 31001×722002× </a:t>
            </a:r>
          </a:p>
          <a:p>
            <a:pPr>
              <a:buNone/>
            </a:pPr>
            <a:r>
              <a:rPr lang="en-US" dirty="0" smtClean="0"/>
              <a:t>13333003 is? </a:t>
            </a:r>
          </a:p>
          <a:p>
            <a:pPr>
              <a:buNone/>
            </a:pPr>
            <a:r>
              <a:rPr lang="en-US" dirty="0" smtClean="0"/>
              <a:t>1] 1 		2] 3		 3] 5	 4] 9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52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1410788"/>
            <a:ext cx="6139543" cy="50422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nit digit power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5" y="1711233"/>
            <a:ext cx="3396342" cy="39057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yclicity chart: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503" y="2142309"/>
            <a:ext cx="2304914" cy="22206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smtClean="0"/>
              <a:t>nit digit : 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7" y="2129246"/>
            <a:ext cx="3383280" cy="26256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nit digit : 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377" y="2272937"/>
            <a:ext cx="2542359" cy="2299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nit digit : 7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199</TotalTime>
  <Words>542</Words>
  <Application>Microsoft Office PowerPoint</Application>
  <PresentationFormat>Custom</PresentationFormat>
  <Paragraphs>113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Paper</vt:lpstr>
      <vt:lpstr>NUMBER SYSTEM</vt:lpstr>
      <vt:lpstr>Trailing Zeros</vt:lpstr>
      <vt:lpstr>Slide 3</vt:lpstr>
      <vt:lpstr>Slide 4</vt:lpstr>
      <vt:lpstr>Unit digit power cycle</vt:lpstr>
      <vt:lpstr>Cyclicity chart:</vt:lpstr>
      <vt:lpstr>Unit digit : 2</vt:lpstr>
      <vt:lpstr>Unit digit : 3</vt:lpstr>
      <vt:lpstr>Unit digit : 7</vt:lpstr>
      <vt:lpstr>Unit digit : 8 </vt:lpstr>
      <vt:lpstr>Summary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No of Divisors</vt:lpstr>
      <vt:lpstr>How many factors of the number 28 * 36 * 54 * 105 are multiples of 120?</vt:lpstr>
      <vt:lpstr>Slide 21</vt:lpstr>
      <vt:lpstr>How many factors of 25 * 36 * 52 are perfect squares?</vt:lpstr>
      <vt:lpstr>Slide 23</vt:lpstr>
      <vt:lpstr>Slide 24</vt:lpstr>
      <vt:lpstr>Remainders &amp; its Application</vt:lpstr>
      <vt:lpstr>Slide 26</vt:lpstr>
      <vt:lpstr>HCF &amp; LCM</vt:lpstr>
      <vt:lpstr>HCF &amp; LCM</vt:lpstr>
      <vt:lpstr>Slide 29</vt:lpstr>
      <vt:lpstr>Applications of HCF &amp; LCM</vt:lpstr>
      <vt:lpstr>Slide 31</vt:lpstr>
      <vt:lpstr>Remainder Applications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DINESH</dc:creator>
  <cp:lastModifiedBy>ADMIN 644</cp:lastModifiedBy>
  <cp:revision>22</cp:revision>
  <dcterms:created xsi:type="dcterms:W3CDTF">2020-01-25T07:22:05Z</dcterms:created>
  <dcterms:modified xsi:type="dcterms:W3CDTF">2021-07-12T03:38:32Z</dcterms:modified>
</cp:coreProperties>
</file>