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7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68" d="100"/>
          <a:sy n="68" d="100"/>
        </p:scale>
        <p:origin x="-132" y="-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NUMBER &amp; COPRIME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Composite Numbers</a:t>
            </a:r>
            <a:r>
              <a:rPr lang="en-US" dirty="0" smtClean="0"/>
              <a:t> - Non-prime numbers &gt; 1. For example, 4,6,8,9 etc.</a:t>
            </a:r>
          </a:p>
          <a:p>
            <a:r>
              <a:rPr lang="en-US" dirty="0" smtClean="0"/>
              <a:t>1 is neither a prime number nor a composite number.</a:t>
            </a:r>
          </a:p>
          <a:p>
            <a:r>
              <a:rPr lang="en-US" dirty="0" smtClean="0"/>
              <a:t>2 is the only even prime number.</a:t>
            </a:r>
          </a:p>
          <a:p>
            <a:r>
              <a:rPr lang="en-US" b="1" dirty="0" smtClean="0"/>
              <a:t>Co-Primes Numbers</a:t>
            </a:r>
            <a:r>
              <a:rPr lang="en-US" dirty="0" smtClean="0"/>
              <a:t> - Two natural numbers are co-primes if their H.C.F. is 1. For example, (2,3), (4,5) are co-primes.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DIVISIBILITY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NORMAL LOGIC 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96" y="0"/>
            <a:ext cx="5919129" cy="4714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2</a:t>
            </a:r>
            <a:r>
              <a:rPr lang="en-US" dirty="0" smtClean="0"/>
              <a:t> - A number is divisible by 2 if its unit digit is 0,2,4,6 or 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64578 </a:t>
            </a:r>
            <a:r>
              <a:rPr lang="en-US" dirty="0" smtClean="0"/>
              <a:t>is divisible by 2 or not? </a:t>
            </a:r>
          </a:p>
          <a:p>
            <a:r>
              <a:rPr lang="en-US" dirty="0" smtClean="0"/>
              <a:t>Step </a:t>
            </a:r>
            <a:r>
              <a:rPr lang="en-US" dirty="0" smtClean="0"/>
              <a:t>1 - Unit digit is 8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Result - 64578 is divisible by 2.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64575 is divisible by 2 or not?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Step 1 - Unit digit is 5.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Result </a:t>
            </a:r>
            <a:r>
              <a:rPr lang="en-US" dirty="0" smtClean="0"/>
              <a:t>- 64575 is not divisible by 2.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3</a:t>
            </a:r>
            <a:r>
              <a:rPr lang="en-US" dirty="0" smtClean="0"/>
              <a:t> - A number is divisible by 3 if sum of its digits is completely divisible by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64578 is divisible by 3 or not? 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1 - Sum of its digits is 6 + 4 + 5 + 7 + 8 = 30 which is divisible by 3. Result - 64578 is divisible by 3.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64576 is divisible by 3 or not? 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1 - Sum of its digits is 6 + 4 + 5 + 7 + 6 = 28 which is not divisible by 3.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- 64576 is not divisible by 3.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4</a:t>
            </a:r>
            <a:r>
              <a:rPr lang="en-US" dirty="0" smtClean="0"/>
              <a:t> - A number is divisible by 4 if number formed using its last two digits is completely divisible by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64578 is divisible by 4 or not? Solution: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 smtClean="0"/>
              <a:t>1 - number formed using its last two digits is 78 which is not divisible by 4.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64578 is not divisible by </a:t>
            </a:r>
            <a:r>
              <a:rPr lang="en-US" dirty="0" smtClean="0"/>
              <a:t>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64580 is divisible by 4 or not?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</a:t>
            </a:r>
            <a:r>
              <a:rPr lang="en-US" dirty="0" smtClean="0"/>
              <a:t>1 - number formed using its last two digits is 80 which is divisible by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64580 is divisible by 4.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5</a:t>
            </a:r>
            <a:r>
              <a:rPr lang="en-US" dirty="0" smtClean="0"/>
              <a:t> - A number is divisible by 5 if its unit digit is 0 or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64578 is divisible by 5 or not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Solution: Step 1 - Unit digit is 8.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- 64578 is not divisible by 5.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 64575 is divisible by 5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Unit digit is </a:t>
            </a:r>
            <a:r>
              <a:rPr lang="en-US" dirty="0" smtClean="0"/>
              <a:t>5.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- 64575 is divisible by 5.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6</a:t>
            </a:r>
            <a:r>
              <a:rPr lang="en-US" dirty="0" smtClean="0"/>
              <a:t> - A number is divisible by 6 if the number is divisible by both 2 and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64578 is divisible by 6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Unit digit is 8. Number is divisible by 2.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 smtClean="0"/>
              <a:t>2 - Sum of its digits is 6 + 4 + 5 + 7 + 8 = 30 which is divisible by 3.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- 64578 is divisible by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 smtClean="0"/>
              <a:t>. Example: 64576 is divisible by 6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Unit digit is 8. Number is divisible by 2.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 smtClean="0"/>
              <a:t>2 - Sum of its digits is 6 + 4 + 5 + 7 + 6 = 28 which is not divisible by 3.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- 64576 is not divisible by 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Divisibility by 7</a:t>
            </a:r>
            <a:r>
              <a:rPr lang="en-US" sz="2400" b="1" dirty="0" smtClean="0"/>
              <a:t>- If the difference b/w </a:t>
            </a:r>
            <a:r>
              <a:rPr lang="en-US" sz="2400" b="1" dirty="0" err="1" smtClean="0"/>
              <a:t>twicw</a:t>
            </a:r>
            <a:r>
              <a:rPr lang="en-US" sz="2400" b="1" dirty="0" smtClean="0"/>
              <a:t> digit  at the unit place and the number formed by the other digit is either 0 or a </a:t>
            </a:r>
            <a:r>
              <a:rPr lang="en-US" sz="2400" b="1" dirty="0" err="1" smtClean="0"/>
              <a:t>muliple</a:t>
            </a:r>
            <a:r>
              <a:rPr lang="en-US" sz="2400" b="1" dirty="0" smtClean="0"/>
              <a:t> of 7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679 is </a:t>
            </a:r>
            <a:r>
              <a:rPr lang="en-US" dirty="0" smtClean="0"/>
              <a:t>divisible by </a:t>
            </a:r>
            <a:r>
              <a:rPr lang="en-US" dirty="0" smtClean="0"/>
              <a:t>7 or </a:t>
            </a:r>
            <a:r>
              <a:rPr lang="en-US" dirty="0" smtClean="0"/>
              <a:t>not? </a:t>
            </a:r>
          </a:p>
          <a:p>
            <a:r>
              <a:rPr lang="en-US" dirty="0" smtClean="0"/>
              <a:t>Solution: Step 1 - Unit digit is </a:t>
            </a:r>
            <a:r>
              <a:rPr lang="en-US" dirty="0" smtClean="0"/>
              <a:t>9. twice  = 18 </a:t>
            </a:r>
            <a:endParaRPr lang="en-US" dirty="0" smtClean="0"/>
          </a:p>
          <a:p>
            <a:r>
              <a:rPr lang="en-US" dirty="0" smtClean="0"/>
              <a:t>Step 2 -  </a:t>
            </a:r>
            <a:r>
              <a:rPr lang="en-US" dirty="0" smtClean="0"/>
              <a:t>number formed = 67 . </a:t>
            </a:r>
            <a:endParaRPr lang="en-US" dirty="0" smtClean="0"/>
          </a:p>
          <a:p>
            <a:r>
              <a:rPr lang="en-US" dirty="0" smtClean="0"/>
              <a:t>St3p 3- 67 – 18 = 49  ,is a multiple of 7 </a:t>
            </a:r>
          </a:p>
          <a:p>
            <a:r>
              <a:rPr lang="en-US" dirty="0" smtClean="0"/>
              <a:t>Result – 679 is divisible by 7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8</a:t>
            </a:r>
            <a:r>
              <a:rPr lang="en-US" dirty="0" smtClean="0"/>
              <a:t> - A number is divisible by 8 if number formed using its last three digits is completely divisible by 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64578 is divisible by 8 or not? Solution: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 smtClean="0"/>
              <a:t>1 - number formed using its last three digits is 578 which is not divisible by 8.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- 64578 is not divisible by 8.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 64576 is divisible by 8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number formed using its last three digits is 576 which is divisible by 8.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- 64576 is divisible by 8.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9</a:t>
            </a:r>
            <a:r>
              <a:rPr lang="en-US" dirty="0" smtClean="0"/>
              <a:t> - A number is divisible by 9 if sum of its digits is completely divisible by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64579 is divisible by 9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Sum of its digits is 6 + 4 + 5 + 7 + 9 = 31 which is not divisible by 9.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- 64579 is not divisible by 9.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 64575 is divisible by 9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Sum of its digits is 6 + 4 + 5 + 7 + 5 = 27 which is divisible by 9.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- 64575 is divisible by 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DIVISIBILITY </a:t>
            </a:r>
          </a:p>
          <a:p>
            <a:r>
              <a:rPr lang="en-US" dirty="0" smtClean="0"/>
              <a:t>UNIT DIGIT </a:t>
            </a:r>
          </a:p>
          <a:p>
            <a:r>
              <a:rPr lang="en-US" dirty="0" smtClean="0"/>
              <a:t>NUMBER  OF ZEROS</a:t>
            </a:r>
          </a:p>
          <a:p>
            <a:r>
              <a:rPr lang="en-US" dirty="0" smtClean="0"/>
              <a:t>HCF &amp; LCM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56" y="1545852"/>
            <a:ext cx="5500726" cy="466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Divisibility by 10</a:t>
            </a:r>
            <a:r>
              <a:rPr lang="en-US" dirty="0" smtClean="0"/>
              <a:t> - A number is divisible by 10 if its unit digit is 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64575 is divisible by 10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Unit digit is 5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Result - 64578 is not divisible by 10.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 64570 is divisible by 10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Unit digit is 0.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- 64570 is divisible by 10.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Divisibility by 11</a:t>
            </a:r>
            <a:r>
              <a:rPr lang="en-US" sz="2200" dirty="0" smtClean="0"/>
              <a:t> - A number is divisible by 11 if difference between sum of digits at odd places and sum of digits at even places is either 0 or is divisible by 11.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64575 is divisible by 11 or not?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 Step 1 - difference between sum of digits at odd places and sum of digits at even places = (6+5+5) - (4+7) = 5 which is not divisible by 11.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- 64575 is not divisible by 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Example: 64075 is divisible by 11 or not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Solution: Step 1 - difference between sum of digits at odd places and sum of digits at even places = (6+0+5) - (4+7) =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Result - 64075 is divisible by 11.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Divisibility by </a:t>
            </a:r>
            <a:r>
              <a:rPr lang="en-US" b="1" dirty="0" smtClean="0"/>
              <a:t>12- both 3&amp;4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= 3036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84" y="274638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Divisibility by </a:t>
            </a:r>
            <a:r>
              <a:rPr lang="en-US" b="1" dirty="0" smtClean="0"/>
              <a:t>13 –if the sum of 4 times the unit digit and the number formed  by the other digit is either 0 or multiple of 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728 is divisible by 13 or not ?</a:t>
            </a:r>
          </a:p>
          <a:p>
            <a:r>
              <a:rPr lang="en-US" dirty="0" smtClean="0"/>
              <a:t>Step 1 – 4 * 8 =32</a:t>
            </a:r>
            <a:r>
              <a:rPr lang="en-US" dirty="0" smtClean="0"/>
              <a:t> </a:t>
            </a:r>
            <a:r>
              <a:rPr lang="en-US" dirty="0" smtClean="0"/>
              <a:t>,number </a:t>
            </a:r>
            <a:r>
              <a:rPr lang="en-US" dirty="0" smtClean="0"/>
              <a:t>formed = 72</a:t>
            </a:r>
            <a:endParaRPr lang="en-US" dirty="0" smtClean="0"/>
          </a:p>
          <a:p>
            <a:r>
              <a:rPr lang="en-US" dirty="0" smtClean="0"/>
              <a:t>Step 2 – 72 + 32 = 104  is divisible by 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Divisible by 14 – both 2 &amp;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- 686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Divisible by 15 – both 3&amp;5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- 915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Divisibility by 16 – if the numbers made by last four digits is divisible by 16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14640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</a:t>
            </a:r>
            <a:r>
              <a:rPr lang="en-US" sz="2700" b="1" dirty="0" smtClean="0"/>
              <a:t>ility by </a:t>
            </a:r>
            <a:r>
              <a:rPr lang="en-US" sz="2700" b="1" dirty="0" smtClean="0"/>
              <a:t>17- </a:t>
            </a:r>
            <a:r>
              <a:rPr lang="en-US" sz="2700" b="1" dirty="0" smtClean="0"/>
              <a:t>If the difference b/w  </a:t>
            </a:r>
            <a:r>
              <a:rPr lang="en-US" sz="2700" b="1" dirty="0" smtClean="0"/>
              <a:t>5 times the unit digit and </a:t>
            </a:r>
            <a:r>
              <a:rPr lang="en-US" sz="2700" b="1" dirty="0" smtClean="0"/>
              <a:t>the number formed by the other digit is either 0 or a </a:t>
            </a:r>
            <a:r>
              <a:rPr lang="en-US" sz="2700" b="1" dirty="0" err="1" smtClean="0"/>
              <a:t>muliple</a:t>
            </a:r>
            <a:r>
              <a:rPr lang="en-US" sz="2700" b="1" dirty="0" smtClean="0"/>
              <a:t> of </a:t>
            </a:r>
            <a:r>
              <a:rPr lang="en-US" sz="2700" b="1" dirty="0" smtClean="0"/>
              <a:t>17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1428 </a:t>
            </a:r>
            <a:r>
              <a:rPr lang="en-US" dirty="0" smtClean="0"/>
              <a:t>is divisible by </a:t>
            </a:r>
            <a:r>
              <a:rPr lang="en-US" dirty="0" smtClean="0"/>
              <a:t>17 </a:t>
            </a:r>
            <a:r>
              <a:rPr lang="en-US" dirty="0" smtClean="0"/>
              <a:t>or not? </a:t>
            </a:r>
          </a:p>
          <a:p>
            <a:r>
              <a:rPr lang="en-US" dirty="0" smtClean="0"/>
              <a:t>Solution: Step 1 - Unit digit is </a:t>
            </a:r>
            <a:r>
              <a:rPr lang="en-US" dirty="0" smtClean="0"/>
              <a:t>8. </a:t>
            </a:r>
            <a:r>
              <a:rPr lang="en-US" dirty="0" smtClean="0"/>
              <a:t> </a:t>
            </a:r>
            <a:r>
              <a:rPr lang="en-US" dirty="0" smtClean="0"/>
              <a:t>5 times   </a:t>
            </a:r>
            <a:r>
              <a:rPr lang="en-US" dirty="0" smtClean="0"/>
              <a:t>= </a:t>
            </a:r>
            <a:r>
              <a:rPr lang="en-US" dirty="0" smtClean="0"/>
              <a:t>40 </a:t>
            </a:r>
            <a:endParaRPr lang="en-US" dirty="0" smtClean="0"/>
          </a:p>
          <a:p>
            <a:r>
              <a:rPr lang="en-US" dirty="0" smtClean="0"/>
              <a:t>Step 2 -  number formed = </a:t>
            </a:r>
            <a:r>
              <a:rPr lang="en-US" dirty="0" smtClean="0"/>
              <a:t>142 </a:t>
            </a:r>
            <a:endParaRPr lang="en-US" dirty="0" smtClean="0"/>
          </a:p>
          <a:p>
            <a:r>
              <a:rPr lang="en-US" dirty="0" smtClean="0"/>
              <a:t>St3p 3- </a:t>
            </a:r>
            <a:r>
              <a:rPr lang="en-US" dirty="0" smtClean="0"/>
              <a:t>142  </a:t>
            </a:r>
            <a:r>
              <a:rPr lang="en-US" dirty="0" smtClean="0"/>
              <a:t>– </a:t>
            </a:r>
            <a:r>
              <a:rPr lang="en-US" dirty="0" smtClean="0"/>
              <a:t>40  </a:t>
            </a:r>
            <a:r>
              <a:rPr lang="en-US" dirty="0" smtClean="0"/>
              <a:t>= </a:t>
            </a:r>
            <a:r>
              <a:rPr lang="en-US" dirty="0" smtClean="0"/>
              <a:t>102 </a:t>
            </a:r>
            <a:r>
              <a:rPr lang="en-US" dirty="0" smtClean="0"/>
              <a:t>,is a multiple of  </a:t>
            </a:r>
            <a:r>
              <a:rPr lang="en-US" dirty="0" smtClean="0"/>
              <a:t>17 </a:t>
            </a:r>
            <a:endParaRPr lang="en-US" dirty="0" smtClean="0"/>
          </a:p>
          <a:p>
            <a:r>
              <a:rPr lang="en-US" dirty="0" smtClean="0"/>
              <a:t>Result – </a:t>
            </a:r>
            <a:r>
              <a:rPr lang="en-US" dirty="0" smtClean="0"/>
              <a:t>1428  </a:t>
            </a:r>
            <a:r>
              <a:rPr lang="en-US" dirty="0" smtClean="0"/>
              <a:t>is divisible by </a:t>
            </a:r>
            <a:r>
              <a:rPr lang="en-US" dirty="0" smtClean="0"/>
              <a:t>17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Divisible by </a:t>
            </a:r>
            <a:r>
              <a:rPr lang="en-US" dirty="0" smtClean="0"/>
              <a:t>18 </a:t>
            </a:r>
            <a:r>
              <a:rPr lang="en-US" dirty="0" smtClean="0"/>
              <a:t>– both </a:t>
            </a:r>
            <a:r>
              <a:rPr lang="en-US" dirty="0" smtClean="0"/>
              <a:t>2&amp;9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665  </a:t>
            </a:r>
            <a:r>
              <a:rPr lang="en-US" dirty="0" smtClean="0"/>
              <a:t>is divisible by </a:t>
            </a:r>
            <a:r>
              <a:rPr lang="en-US" dirty="0" smtClean="0"/>
              <a:t>19 </a:t>
            </a:r>
            <a:r>
              <a:rPr lang="en-US" dirty="0" smtClean="0"/>
              <a:t>or not? </a:t>
            </a:r>
          </a:p>
          <a:p>
            <a:r>
              <a:rPr lang="en-US" dirty="0" smtClean="0"/>
              <a:t>Solution: Step 1 - Unit digit is </a:t>
            </a:r>
            <a:r>
              <a:rPr lang="en-US" dirty="0" smtClean="0"/>
              <a:t>5 .  2 times   </a:t>
            </a:r>
            <a:r>
              <a:rPr lang="en-US" dirty="0" smtClean="0"/>
              <a:t>= </a:t>
            </a:r>
            <a:r>
              <a:rPr lang="en-US" dirty="0" smtClean="0"/>
              <a:t>10 </a:t>
            </a:r>
            <a:endParaRPr lang="en-US" dirty="0" smtClean="0"/>
          </a:p>
          <a:p>
            <a:r>
              <a:rPr lang="en-US" dirty="0" smtClean="0"/>
              <a:t>Step 2 -  number formed = </a:t>
            </a:r>
            <a:r>
              <a:rPr lang="en-US" dirty="0" smtClean="0"/>
              <a:t>66 </a:t>
            </a:r>
            <a:endParaRPr lang="en-US" dirty="0" smtClean="0"/>
          </a:p>
          <a:p>
            <a:r>
              <a:rPr lang="en-US" dirty="0" smtClean="0"/>
              <a:t>St3p 3- </a:t>
            </a:r>
            <a:r>
              <a:rPr lang="en-US" dirty="0" smtClean="0"/>
              <a:t>66 +10   </a:t>
            </a:r>
            <a:r>
              <a:rPr lang="en-US" dirty="0" smtClean="0"/>
              <a:t>= </a:t>
            </a:r>
            <a:r>
              <a:rPr lang="en-US" dirty="0" smtClean="0"/>
              <a:t>76 </a:t>
            </a:r>
            <a:r>
              <a:rPr lang="en-US" dirty="0" smtClean="0"/>
              <a:t>,is a multiple of  </a:t>
            </a:r>
            <a:r>
              <a:rPr lang="en-US" dirty="0" smtClean="0"/>
              <a:t>19</a:t>
            </a:r>
            <a:endParaRPr lang="en-US" dirty="0" smtClean="0"/>
          </a:p>
          <a:p>
            <a:r>
              <a:rPr lang="en-US" dirty="0" smtClean="0"/>
              <a:t>Result – 1428  is divisible by </a:t>
            </a:r>
            <a:r>
              <a:rPr lang="en-US" dirty="0" smtClean="0"/>
              <a:t>19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Divisibility by </a:t>
            </a:r>
            <a:r>
              <a:rPr lang="en-US" b="1" dirty="0" smtClean="0"/>
              <a:t>19 –if the sum of 2 times the unit digit and the number formed  by the other digit is  multiple of 19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In Decimal number system, there are ten symbols namely 0,1,2,3,4,5,6,7,8 and 9 called digits. A number is denoted by group of these digits called as numerals</a:t>
            </a: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44" y="3357562"/>
            <a:ext cx="4929222" cy="3286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 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IYAPPAN     M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VALUE &amp; PLACE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Face value of a digit in a numeral is value of the digit itself. For example in 321, face value of 1 is 1, face value of 2 is 2 and face value of 3 is </a:t>
            </a:r>
          </a:p>
          <a:p>
            <a:r>
              <a:rPr lang="en-US" dirty="0" smtClean="0"/>
              <a:t>Place value of a digit in a numeral is value of the digit multiplied by 10</a:t>
            </a:r>
            <a:r>
              <a:rPr lang="en-US" baseline="30000" dirty="0" smtClean="0"/>
              <a:t>n</a:t>
            </a:r>
            <a:r>
              <a:rPr lang="en-US" dirty="0" smtClean="0"/>
              <a:t> where n starts from 0. For example in 321:</a:t>
            </a:r>
          </a:p>
          <a:p>
            <a:r>
              <a:rPr lang="en-US" dirty="0" smtClean="0"/>
              <a:t>Place value of 1 = 1 x 10</a:t>
            </a:r>
            <a:r>
              <a:rPr lang="en-US" baseline="30000" dirty="0" smtClean="0"/>
              <a:t>0</a:t>
            </a:r>
            <a:r>
              <a:rPr lang="en-US" dirty="0" smtClean="0"/>
              <a:t> = 1 x 1 = 1</a:t>
            </a:r>
          </a:p>
          <a:p>
            <a:r>
              <a:rPr lang="en-US" dirty="0" smtClean="0"/>
              <a:t>Place value of 2 = 2 x 10</a:t>
            </a:r>
            <a:r>
              <a:rPr lang="en-US" baseline="30000" dirty="0" smtClean="0"/>
              <a:t>1</a:t>
            </a:r>
            <a:r>
              <a:rPr lang="en-US" dirty="0" smtClean="0"/>
              <a:t> = 2 x 10 = 20</a:t>
            </a:r>
          </a:p>
          <a:p>
            <a:r>
              <a:rPr lang="en-US" dirty="0" smtClean="0"/>
              <a:t>Place value of 3 = 3 x 10</a:t>
            </a:r>
            <a:r>
              <a:rPr lang="en-US" baseline="30000" dirty="0" smtClean="0"/>
              <a:t>2</a:t>
            </a:r>
            <a:r>
              <a:rPr lang="en-US" dirty="0" smtClean="0"/>
              <a:t> = 3 x 100 = 300</a:t>
            </a:r>
          </a:p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 position digit is called unit digit and is the most commonly used topic in aptitude tests.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 smtClean="0"/>
          </a:p>
          <a:p>
            <a:r>
              <a:rPr lang="en-US" b="1" dirty="0" smtClean="0"/>
              <a:t>Natural Numbers</a:t>
            </a:r>
            <a:r>
              <a:rPr lang="en-US" dirty="0" smtClean="0"/>
              <a:t> - n &gt; 0 where n is counting number; [1,2,3...]</a:t>
            </a:r>
          </a:p>
          <a:p>
            <a:r>
              <a:rPr lang="en-US" b="1" dirty="0" smtClean="0"/>
              <a:t>Whole Numbers</a:t>
            </a:r>
            <a:r>
              <a:rPr lang="en-US" dirty="0" smtClean="0"/>
              <a:t> - n ≥ 0 where n is counting number; [0,1,2,3...].</a:t>
            </a:r>
          </a:p>
          <a:p>
            <a:r>
              <a:rPr lang="en-US" dirty="0" smtClean="0"/>
              <a:t>0 is the only whole number which is not a natural number.</a:t>
            </a:r>
          </a:p>
          <a:p>
            <a:r>
              <a:rPr lang="en-US" dirty="0" smtClean="0"/>
              <a:t>Every natural number is a whole number.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Integers</a:t>
            </a:r>
            <a:r>
              <a:rPr lang="en-US" dirty="0" smtClean="0"/>
              <a:t> - n ≥ 0 or n ≤ 0 where n is counting number;...,-3,-2,-1,0,1,2,3... are integers.</a:t>
            </a:r>
          </a:p>
          <a:p>
            <a:r>
              <a:rPr lang="en-US" b="1" dirty="0" smtClean="0"/>
              <a:t>Positive Integers</a:t>
            </a:r>
            <a:r>
              <a:rPr lang="en-US" dirty="0" smtClean="0"/>
              <a:t> - n &gt; 0; [1,2,3...]</a:t>
            </a:r>
          </a:p>
          <a:p>
            <a:r>
              <a:rPr lang="en-US" b="1" dirty="0" smtClean="0"/>
              <a:t>Negative Integers</a:t>
            </a:r>
            <a:r>
              <a:rPr lang="en-US" dirty="0" smtClean="0"/>
              <a:t> - n &lt; 0; [-1,-2,-3...]</a:t>
            </a:r>
          </a:p>
          <a:p>
            <a:r>
              <a:rPr lang="en-US" b="1" dirty="0" smtClean="0"/>
              <a:t>Non-Positive Integers</a:t>
            </a:r>
            <a:r>
              <a:rPr lang="en-US" dirty="0" smtClean="0"/>
              <a:t> - n ≤ 0; [0,-1,-2,-3...]</a:t>
            </a:r>
          </a:p>
          <a:p>
            <a:r>
              <a:rPr lang="en-US" b="1" dirty="0" smtClean="0"/>
              <a:t>Non-Negative Integers</a:t>
            </a:r>
            <a:r>
              <a:rPr lang="en-US" dirty="0" smtClean="0"/>
              <a:t> - n ≥ 0; [0,1,2,3...]</a:t>
            </a:r>
          </a:p>
          <a:p>
            <a:r>
              <a:rPr lang="en-US" dirty="0" smtClean="0"/>
              <a:t>0 is neither positive nor negative integer.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ODD/EVEN/PRIME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Even Numbers</a:t>
            </a:r>
            <a:r>
              <a:rPr lang="en-US" dirty="0" smtClean="0"/>
              <a:t> - n / 2 = 0 where n is counting number; [0,2,4,...]</a:t>
            </a:r>
          </a:p>
          <a:p>
            <a:r>
              <a:rPr lang="en-US" b="1" dirty="0" smtClean="0"/>
              <a:t>Odd Numbers</a:t>
            </a:r>
            <a:r>
              <a:rPr lang="en-US" dirty="0" smtClean="0"/>
              <a:t> - n / 2 ≠ 0 where n is counting number; [1,3,5,...]</a:t>
            </a:r>
          </a:p>
          <a:p>
            <a:r>
              <a:rPr lang="en-US" b="1" dirty="0" smtClean="0"/>
              <a:t>Prime Numbers</a:t>
            </a:r>
            <a:r>
              <a:rPr lang="en-US" dirty="0" smtClean="0"/>
              <a:t> - Numbers which is divisible by themselves only apart from 1.</a:t>
            </a:r>
          </a:p>
          <a:p>
            <a:r>
              <a:rPr lang="en-US" dirty="0" smtClean="0"/>
              <a:t>1 is not a prime number.</a:t>
            </a:r>
          </a:p>
          <a:p>
            <a:r>
              <a:rPr lang="en-US" dirty="0" smtClean="0"/>
              <a:t>To test a number p to be prime, find a whole number k such that k &gt; √p. Get all prime numbers less than or equal to k and divide p with each of these prime numbers. If no number divides p exactly then p is a prime number otherwise it is not a prime number.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191 is prime number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1 - 14 &gt; √</a:t>
            </a:r>
            <a:r>
              <a:rPr lang="en-US" dirty="0" smtClean="0"/>
              <a:t>191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2 - Prime numbers less than 14 are 2,3,5,7,11 and 13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3 - 191 is not divisible by any above prime number. Result - 191 is a prime number.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187 is prime number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1 - 14 &gt; √</a:t>
            </a:r>
            <a:r>
              <a:rPr lang="en-US" dirty="0" smtClean="0"/>
              <a:t>187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2 - Prime numbers less than 14 are 2,3,5,7,11 and 13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Step 3 - 187 is divisible by 11.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- 187 is not a prime number.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356</TotalTime>
  <Words>1332</Words>
  <Application>Microsoft Office PowerPoint</Application>
  <PresentationFormat>Custom</PresentationFormat>
  <Paragraphs>154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tf02804846_win32</vt:lpstr>
      <vt:lpstr>NUMBER SYSTEM</vt:lpstr>
      <vt:lpstr>CONTENT</vt:lpstr>
      <vt:lpstr>INTRODUCTION</vt:lpstr>
      <vt:lpstr>FACE VALUE &amp; PLACE VALUE </vt:lpstr>
      <vt:lpstr>TYPES OF NUMBER</vt:lpstr>
      <vt:lpstr>INTEGERS</vt:lpstr>
      <vt:lpstr>ODD/EVEN/PRIME NUMBER</vt:lpstr>
      <vt:lpstr>191 is prime number or not?</vt:lpstr>
      <vt:lpstr>187 is prime number or not?</vt:lpstr>
      <vt:lpstr>COMPOSITE NUMBER &amp; COPRIME NUMBERS</vt:lpstr>
      <vt:lpstr>DIVISIBILITY </vt:lpstr>
      <vt:lpstr>Divisibility by 2 - A number is divisible by 2 if its unit digit is 0,2,4,6 or 8.</vt:lpstr>
      <vt:lpstr>Divisibility by 3 - A number is divisible by 3 if sum of its digits is completely divisible by 3.</vt:lpstr>
      <vt:lpstr>Divisibility by 4 - A number is divisible by 4 if number formed using its last two digits is completely divisible by 4.</vt:lpstr>
      <vt:lpstr>Divisibility by 5 - A number is divisible by 5 if its unit digit is 0 or 5.</vt:lpstr>
      <vt:lpstr>Divisibility by 6 - A number is divisible by 6 if the number is divisible by both 2 and 3</vt:lpstr>
      <vt:lpstr>Divisibility by 7- If the difference b/w twicw digit  at the unit place and the number formed by the other digit is either 0 or a muliple of 7 </vt:lpstr>
      <vt:lpstr>Divisibility by 8 - A number is divisible by 8 if number formed using its last three digits is completely divisible by 8.</vt:lpstr>
      <vt:lpstr>Divisibility by 9 - A number is divisible by 9 if sum of its digits is completely divisible by 9</vt:lpstr>
      <vt:lpstr>Divisibility by 10 - A number is divisible by 10 if its unit digit is 0.</vt:lpstr>
      <vt:lpstr>Divisibility by 11 - A number is divisible by 11 if difference between sum of digits at odd places and sum of digits at even places is either 0 or is divisible by 11.</vt:lpstr>
      <vt:lpstr>Divisibility by 12- both 3&amp;4 </vt:lpstr>
      <vt:lpstr>Divisibility by 13 –if the sum of 4 times the unit digit and the number formed  by the other digit is either 0 or multiple of 13 </vt:lpstr>
      <vt:lpstr>Divisible by 14 – both 2 &amp; 7 </vt:lpstr>
      <vt:lpstr>Divisible by 15 – both 3&amp;5 </vt:lpstr>
      <vt:lpstr>Divisibility by 16 – if the numbers made by last four digits is divisible by 16 </vt:lpstr>
      <vt:lpstr>Divisibility by 17- If the difference b/w  5 times the unit digit and the number formed by the other digit is either 0 or a muliple of 17 </vt:lpstr>
      <vt:lpstr>Divisible by 18 – both 2&amp;9</vt:lpstr>
      <vt:lpstr>Divisibility by 19 –if the sum of 2 times the unit digit and the number formed  by the other digit is  multiple of 19 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TRAINS</dc:title>
  <dc:creator>M NAMASIVAM</dc:creator>
  <cp:lastModifiedBy>ADMIN 644</cp:lastModifiedBy>
  <cp:revision>33</cp:revision>
  <dcterms:created xsi:type="dcterms:W3CDTF">2020-10-13T06:05:56Z</dcterms:created>
  <dcterms:modified xsi:type="dcterms:W3CDTF">2020-11-10T02:39:29Z</dcterms:modified>
</cp:coreProperties>
</file>