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d83c4949b8529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fd83c4949b8529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d83c4949b8529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d83c4949b8529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d83c4949b8529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d83c4949b8529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3ba8dd995b815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3ba8dd995b815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d83c4949b8529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d83c4949b8529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d83c4949b8529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d83c4949b8529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d83c4949b8529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d83c4949b8529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d83c4949b8529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d83c4949b8529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58833659fc8b9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58833659fc8b9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f3ba8dd995b815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f3ba8dd995b815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944ae582809de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944ae582809de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944ae582809de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944ae582809de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944ae582809de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944ae582809de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d83c4949b8529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d83c4949b8529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0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</a:t>
            </a:r>
            <a:r>
              <a:rPr lang="en"/>
              <a:t>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wonder of Calculation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Increase Decrease Concepts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shopkeeper boug</a:t>
            </a:r>
            <a:r>
              <a:rPr lang="en"/>
              <a:t>ht a shirt for Rs.1000. He thought of increasing the MRP by 25% to get profit. No one bought that shirt.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 finally he thought of giving discount. He made a discount tag with 20%.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how much did the shopkeeper sell the shirt?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Increase Decrease Concepts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Babu ha</a:t>
            </a:r>
            <a:r>
              <a:rPr lang="en"/>
              <a:t>s Rs.100 in his savings account. His Father gave Rs. 10.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percentage got increased from his initial savings?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50001" l="0" r="0" t="18710"/>
          <a:stretch/>
        </p:blipFill>
        <p:spPr>
          <a:xfrm>
            <a:off x="2230350" y="3305575"/>
            <a:ext cx="2571750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Increase Decrease Concepts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Percentage Increase = (Increased Value/ Base Value )* </a:t>
            </a:r>
            <a:r>
              <a:rPr lang="en"/>
              <a:t>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49999" l="0" r="7338" t="8905"/>
          <a:stretch/>
        </p:blipFill>
        <p:spPr>
          <a:xfrm>
            <a:off x="2189025" y="2571750"/>
            <a:ext cx="2382974" cy="211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Increase Decrease Concepts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Babu has given Rs.10 to his sister. Now, what is the percentage decrease in this case?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money got decreased?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same?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Rs.10..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much percentage got decreased?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same? 10%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If 10% increases ,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9.09% decreases..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28960" l="0" r="0" t="15635"/>
          <a:stretch/>
        </p:blipFill>
        <p:spPr>
          <a:xfrm>
            <a:off x="5688364" y="657228"/>
            <a:ext cx="3455625" cy="382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50" y="0"/>
            <a:ext cx="9144000" cy="32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If (1/10) increases, (1/11) decreases...</a:t>
            </a:r>
            <a:endParaRPr sz="3100"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13431" l="0" r="0" t="62292"/>
          <a:stretch/>
        </p:blipFill>
        <p:spPr>
          <a:xfrm>
            <a:off x="2429181" y="2962164"/>
            <a:ext cx="3424974" cy="16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an</a:t>
            </a:r>
            <a:r>
              <a:rPr lang="en"/>
              <a:t>swer these questions..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 </a:t>
            </a:r>
            <a:r>
              <a:rPr lang="en" sz="1900"/>
              <a:t>1/5</a:t>
            </a:r>
            <a:r>
              <a:rPr lang="en" sz="1900"/>
              <a:t>  increases 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If 1/9 increases?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If 1/12 decreas</a:t>
            </a:r>
            <a:r>
              <a:rPr lang="en" sz="1900"/>
              <a:t>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If </a:t>
            </a:r>
            <a:r>
              <a:rPr lang="en" sz="1900"/>
              <a:t>1/6</a:t>
            </a:r>
            <a:r>
              <a:rPr lang="en" sz="1900"/>
              <a:t>  decreases?</a:t>
            </a:r>
            <a:endParaRPr sz="1900"/>
          </a:p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 </a:t>
            </a:r>
            <a:r>
              <a:rPr lang="en" sz="1900"/>
              <a:t>2/3</a:t>
            </a:r>
            <a:r>
              <a:rPr lang="en" sz="1900"/>
              <a:t>  decreases?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If 4/7 decreases?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If </a:t>
            </a:r>
            <a:r>
              <a:rPr lang="en" sz="1900"/>
              <a:t>2/5</a:t>
            </a:r>
            <a:r>
              <a:rPr lang="en" sz="1900"/>
              <a:t> decreases?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If 6/7 decreases?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x/n increases , x/(n+x) decreases..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44324" l="0" r="0" t="15850"/>
          <a:stretch/>
        </p:blipFill>
        <p:spPr>
          <a:xfrm>
            <a:off x="3371569" y="1680084"/>
            <a:ext cx="4352584" cy="323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87900" y="936425"/>
            <a:ext cx="83682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of X is 20% more than that of Y. By what percentage is the salary of Y lesser than X?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salary of Y = __________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Salary of X = __________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Difference in salary = __________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the salary of Y is lesser than that of X by ________ %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87900" y="284594"/>
            <a:ext cx="83682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1000 students in 2nd year Arts department of SRM University during 2018. During 2019, total </a:t>
            </a:r>
            <a:r>
              <a:rPr lang="en"/>
              <a:t>strength of students got increased by 10%.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Due to corana, total strength of the students got decreased by 10%.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many students are there in the arts department now?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9156" l="0" r="0" t="0"/>
          <a:stretch/>
        </p:blipFill>
        <p:spPr>
          <a:xfrm>
            <a:off x="5443600" y="2571751"/>
            <a:ext cx="3700400" cy="24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572000" y="0"/>
            <a:ext cx="4330200" cy="32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Can you calculate these fractio</a:t>
            </a:r>
            <a:r>
              <a:rPr lang="en"/>
              <a:t>ns within 10 seconds?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Is it impossible??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Of course.. Possible!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44.44% 81 =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27.27% 88 = ?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9082" l="0" r="0" t="0"/>
          <a:stretch/>
        </p:blipFill>
        <p:spPr>
          <a:xfrm>
            <a:off x="6140302" y="3014725"/>
            <a:ext cx="2307900" cy="2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Successive Increase or Decrease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Q.No 1</a:t>
            </a:r>
            <a:endParaRPr/>
          </a:p>
        </p:txBody>
      </p:sp>
      <p:sp>
        <p:nvSpPr>
          <p:cNvPr id="215" name="Google Shape;215;p32"/>
          <p:cNvSpPr txBox="1"/>
          <p:nvPr>
            <p:ph idx="4294967295" type="subTitle"/>
          </p:nvPr>
        </p:nvSpPr>
        <p:spPr>
          <a:xfrm>
            <a:off x="587575" y="2084050"/>
            <a:ext cx="78570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went to a shop and saw a shirt with 10% discount. The MRP of the shirt is Rs.1000.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Again he bargained with the shopkeeper and got another 10% discount. For how much, Arjun would have bought the shirt finally?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Successive Increase or Decrease </a:t>
            </a:r>
            <a:r>
              <a:rPr lang="en"/>
              <a:t>can be calculated using the formula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Successive Increase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 a + b + ab/100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Successive Decrease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-a - b + ab/100</a:t>
            </a:r>
            <a:endParaRPr sz="2500"/>
          </a:p>
        </p:txBody>
      </p:sp>
      <p:sp>
        <p:nvSpPr>
          <p:cNvPr id="222" name="Google Shape;222;p3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Successive Increase and Decrease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 - b - ab/100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Successive Decrease and Increase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-a + b - ab/100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59891" l="0" r="0" t="7094"/>
          <a:stretch/>
        </p:blipFill>
        <p:spPr>
          <a:xfrm>
            <a:off x="1826971" y="907012"/>
            <a:ext cx="5042525" cy="332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have a small quiz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6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</a:t>
            </a:r>
            <a:r>
              <a:rPr lang="en"/>
              <a:t>s 50 % of 5000?                    What is 50% of 8888?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50% of 10000?</a:t>
            </a:r>
            <a:r>
              <a:rPr lang="en"/>
              <a:t>                   </a:t>
            </a:r>
            <a:r>
              <a:rPr lang="en"/>
              <a:t>What is 50% of 3450?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50% 8400?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is 50% 2500?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Well...</a:t>
            </a:r>
            <a:r>
              <a:rPr lang="en"/>
              <a:t> Let's try some more...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What is </a:t>
            </a:r>
            <a:r>
              <a:rPr lang="en" sz="2400">
                <a:solidFill>
                  <a:schemeClr val="accent5"/>
                </a:solidFill>
              </a:rPr>
              <a:t>35% of 6000?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68% of 5000?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What is 39% of 65000?</a:t>
            </a:r>
            <a:endParaRPr sz="140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What is 33.33% of 270? 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62.5% of 80?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What is 12.5% of 120?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62743" l="0" r="8592" t="11065"/>
          <a:stretch/>
        </p:blipFill>
        <p:spPr>
          <a:xfrm>
            <a:off x="2515550" y="2869657"/>
            <a:ext cx="2497176" cy="19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                                 Fractions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98" name="Google Shape;98;p17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99" name="Google Shape;99;p1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0" y="3108900"/>
            <a:ext cx="2342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          </a:t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            50%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7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03" name="Google Shape;103;p17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4" name="Google Shape;104;p17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2374550" y="3108900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25%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08" name="Google Shape;108;p17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584175" y="3108900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20%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17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13" name="Google Shape;113;p17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4" name="Google Shape;114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6793800" y="3108901"/>
            <a:ext cx="2177400" cy="1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What percentage is this??</a:t>
            </a:r>
            <a:endParaRPr sz="2100">
              <a:solidFill>
                <a:schemeClr val="accent5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950" y="1135825"/>
            <a:ext cx="2177401" cy="194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0000" y="1097400"/>
            <a:ext cx="1943200" cy="1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7963" y="1097400"/>
            <a:ext cx="1943225" cy="1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35925" y="1011363"/>
            <a:ext cx="1943200" cy="2029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256325" y="982325"/>
            <a:ext cx="3838200" cy="3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½ = 50%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⅓= 33.33%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¼ = 25%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⅕ =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⅙ = 16.66%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4840000" y="354612"/>
            <a:ext cx="4045200" cy="44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1/8</a:t>
            </a:r>
            <a:r>
              <a:rPr lang="en"/>
              <a:t> </a:t>
            </a:r>
            <a:r>
              <a:rPr lang="en"/>
              <a:t> = 12.5%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1/9 = 11.11%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1/10 = 10%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1/11 = 9.09%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1/12 = 8.33%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40 % 50 = ?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60 % 80 = ?</a:t>
            </a:r>
            <a:endParaRPr sz="3100"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4852188" y="1818592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7</a:t>
            </a:r>
            <a:r>
              <a:rPr lang="en" sz="3100"/>
              <a:t>0 % 200 = ?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20 % 800 = ?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90250" y="526350"/>
            <a:ext cx="768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Calculate 25% 80 = ?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Express </a:t>
            </a:r>
            <a:r>
              <a:rPr lang="en" sz="3100"/>
              <a:t>5/8</a:t>
            </a:r>
            <a:r>
              <a:rPr lang="en" sz="3100"/>
              <a:t> in percentage form ______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71888" y="177483"/>
            <a:ext cx="768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 bag has 300 balls. Out of 300 balls, 15% of balls are blue. How many blue balls are there?</a:t>
            </a:r>
            <a:endParaRPr sz="3100"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50002" l="0" r="0" t="6780"/>
          <a:stretch/>
        </p:blipFill>
        <p:spPr>
          <a:xfrm>
            <a:off x="6174779" y="2992913"/>
            <a:ext cx="2233100" cy="193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