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5" r:id="rId2"/>
    <p:sldId id="267" r:id="rId3"/>
    <p:sldId id="269" r:id="rId4"/>
    <p:sldId id="262" r:id="rId5"/>
    <p:sldId id="259" r:id="rId6"/>
    <p:sldId id="258" r:id="rId7"/>
    <p:sldId id="270" r:id="rId8"/>
    <p:sldId id="266" r:id="rId9"/>
    <p:sldId id="268" r:id="rId10"/>
    <p:sldId id="271" r:id="rId11"/>
    <p:sldId id="257" r:id="rId12"/>
    <p:sldId id="264" r:id="rId13"/>
    <p:sldId id="27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8027" autoAdjust="0"/>
    <p:restoredTop sz="94075" autoAdjust="0"/>
  </p:normalViewPr>
  <p:slideViewPr>
    <p:cSldViewPr snapToGrid="0">
      <p:cViewPr varScale="1">
        <p:scale>
          <a:sx n="69" d="100"/>
          <a:sy n="69" d="100"/>
        </p:scale>
        <p:origin x="-624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7598F-EA8F-4049-AFFF-9D512601A123}" type="datetimeFigureOut">
              <a:rPr lang="en-GB" smtClean="0"/>
              <a:pPr/>
              <a:t>18/12/2020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72017-AE74-4935-A544-01813486512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7598F-EA8F-4049-AFFF-9D512601A123}" type="datetimeFigureOut">
              <a:rPr lang="en-GB" smtClean="0"/>
              <a:pPr/>
              <a:t>18/12/2020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72017-AE74-4935-A544-01813486512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7598F-EA8F-4049-AFFF-9D512601A123}" type="datetimeFigureOut">
              <a:rPr lang="en-GB" smtClean="0"/>
              <a:pPr/>
              <a:t>18/12/2020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72017-AE74-4935-A544-01813486512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7598F-EA8F-4049-AFFF-9D512601A123}" type="datetimeFigureOut">
              <a:rPr lang="en-GB" smtClean="0"/>
              <a:pPr/>
              <a:t>18/12/2020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72017-AE74-4935-A544-01813486512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7598F-EA8F-4049-AFFF-9D512601A123}" type="datetimeFigureOut">
              <a:rPr lang="en-GB" smtClean="0"/>
              <a:pPr/>
              <a:t>18/12/2020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72017-AE74-4935-A544-01813486512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7598F-EA8F-4049-AFFF-9D512601A123}" type="datetimeFigureOut">
              <a:rPr lang="en-GB" smtClean="0"/>
              <a:pPr/>
              <a:t>18/12/2020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72017-AE74-4935-A544-01813486512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7598F-EA8F-4049-AFFF-9D512601A123}" type="datetimeFigureOut">
              <a:rPr lang="en-GB" smtClean="0"/>
              <a:pPr/>
              <a:t>18/12/2020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72017-AE74-4935-A544-01813486512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7598F-EA8F-4049-AFFF-9D512601A123}" type="datetimeFigureOut">
              <a:rPr lang="en-GB" smtClean="0"/>
              <a:pPr/>
              <a:t>18/12/2020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72017-AE74-4935-A544-01813486512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7598F-EA8F-4049-AFFF-9D512601A123}" type="datetimeFigureOut">
              <a:rPr lang="en-GB" smtClean="0"/>
              <a:pPr/>
              <a:t>18/12/2020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72017-AE74-4935-A544-01813486512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7598F-EA8F-4049-AFFF-9D512601A123}" type="datetimeFigureOut">
              <a:rPr lang="en-GB" smtClean="0"/>
              <a:pPr/>
              <a:t>18/12/2020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72017-AE74-4935-A544-01813486512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7598F-EA8F-4049-AFFF-9D512601A123}" type="datetimeFigureOut">
              <a:rPr lang="en-GB" smtClean="0"/>
              <a:pPr/>
              <a:t>18/12/2020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72017-AE74-4935-A544-01813486512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A4A">
            <a:alpha val="3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D7598F-EA8F-4049-AFFF-9D512601A123}" type="datetimeFigureOut">
              <a:rPr lang="en-GB" smtClean="0"/>
              <a:pPr/>
              <a:t>18/12/2020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F72017-AE74-4935-A544-018134865125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632082" y="1592943"/>
            <a:ext cx="11379200" cy="3672114"/>
            <a:chOff x="1001486" y="1248228"/>
            <a:chExt cx="10774911" cy="5029199"/>
          </a:xfrm>
          <a:blipFill>
            <a:blip r:embed="rId2"/>
            <a:stretch>
              <a:fillRect t="-50000"/>
            </a:stretch>
          </a:blipFill>
        </p:grpSpPr>
        <p:grpSp>
          <p:nvGrpSpPr>
            <p:cNvPr id="4" name="Group 3"/>
            <p:cNvGrpSpPr/>
            <p:nvPr/>
          </p:nvGrpSpPr>
          <p:grpSpPr>
            <a:xfrm flipH="1" flipV="1">
              <a:off x="1001486" y="1248228"/>
              <a:ext cx="8040914" cy="5029199"/>
              <a:chOff x="3005617" y="478970"/>
              <a:chExt cx="10839270" cy="6088743"/>
            </a:xfrm>
            <a:grpFill/>
          </p:grpSpPr>
          <p:sp>
            <p:nvSpPr>
              <p:cNvPr id="5" name="Isosceles Triangle 4"/>
              <p:cNvSpPr/>
              <p:nvPr/>
            </p:nvSpPr>
            <p:spPr>
              <a:xfrm>
                <a:off x="10376553" y="507997"/>
                <a:ext cx="3468334" cy="2989943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" name="Isosceles Triangle 5"/>
              <p:cNvSpPr/>
              <p:nvPr/>
            </p:nvSpPr>
            <p:spPr>
              <a:xfrm>
                <a:off x="6691085" y="478970"/>
                <a:ext cx="3468334" cy="2989943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7" name="Isosceles Triangle 6"/>
              <p:cNvSpPr/>
              <p:nvPr/>
            </p:nvSpPr>
            <p:spPr>
              <a:xfrm flipV="1">
                <a:off x="8533819" y="478970"/>
                <a:ext cx="3468334" cy="2989943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8" name="Isosceles Triangle 7"/>
              <p:cNvSpPr/>
              <p:nvPr/>
            </p:nvSpPr>
            <p:spPr>
              <a:xfrm flipV="1">
                <a:off x="6691085" y="3548743"/>
                <a:ext cx="3468334" cy="2989943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9" name="Isosceles Triangle 8"/>
              <p:cNvSpPr/>
              <p:nvPr/>
            </p:nvSpPr>
            <p:spPr>
              <a:xfrm flipV="1">
                <a:off x="3005617" y="3577770"/>
                <a:ext cx="3468334" cy="2989943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0" name="Isosceles Triangle 9"/>
              <p:cNvSpPr/>
              <p:nvPr/>
            </p:nvSpPr>
            <p:spPr>
              <a:xfrm>
                <a:off x="4848351" y="3577770"/>
                <a:ext cx="3468334" cy="2989943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11" name="Isosceles Triangle 10"/>
            <p:cNvSpPr/>
            <p:nvPr/>
          </p:nvSpPr>
          <p:spPr>
            <a:xfrm flipH="1">
              <a:off x="9203477" y="1248228"/>
              <a:ext cx="2572920" cy="246964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Isosceles Triangle 11"/>
            <p:cNvSpPr/>
            <p:nvPr/>
          </p:nvSpPr>
          <p:spPr>
            <a:xfrm flipH="1" flipV="1">
              <a:off x="7836479" y="1272204"/>
              <a:ext cx="2572920" cy="246964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1952966" y="1351548"/>
            <a:ext cx="2051825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3800" b="1" dirty="0">
                <a:latin typeface="Gill Sans MT" panose="020B0502020104020203" pitchFamily="34" charset="0"/>
              </a:rPr>
              <a:t>2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236627" y="3567539"/>
            <a:ext cx="517097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0" b="1" dirty="0">
                <a:latin typeface="Gill Sans MT" panose="020B0502020104020203" pitchFamily="34" charset="0"/>
              </a:rPr>
              <a:t>Square root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1054"/>
            <a:ext cx="6683019" cy="5846617"/>
          </a:xfrm>
          <a:prstGeom prst="rect">
            <a:avLst/>
          </a:prstGeom>
        </p:spPr>
      </p:pic>
    </p:spTree>
  </p:cSld>
  <p:clrMapOvr>
    <a:masterClrMapping/>
  </p:clrMapOvr>
  <p:transition spd="slow">
    <p:check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=""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721519" y="242888"/>
                <a:ext cx="3562962" cy="12619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ctrlPr>
                            <a:rPr lang="en-GB" sz="720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a:rPr lang="en-GB" sz="720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g>
                        <m:e>
                          <m:r>
                            <a:rPr lang="en-GB" sz="7200" b="0" i="1" smtClean="0">
                              <a:latin typeface="Cambria Math" panose="02040503050406030204" pitchFamily="18" charset="0"/>
                            </a:rPr>
                            <m:t>             </m:t>
                          </m:r>
                        </m:e>
                      </m:rad>
                    </m:oMath>
                  </m:oMathPara>
                </a14:m>
                <a:endParaRPr lang="en-GB" sz="7200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519" y="242888"/>
                <a:ext cx="3562962" cy="1261949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1400874" y="614360"/>
            <a:ext cx="147348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600" dirty="0"/>
              <a:t>110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779263" y="599370"/>
            <a:ext cx="147348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600" dirty="0"/>
              <a:t>592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5746152" y="-1414463"/>
            <a:ext cx="0" cy="1261949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360791" y="584380"/>
            <a:ext cx="60625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600" dirty="0"/>
              <a:t>=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4724973" y="584380"/>
            <a:ext cx="79701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600" dirty="0"/>
              <a:t> _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321994" y="568668"/>
            <a:ext cx="60625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600" dirty="0"/>
              <a:t>_</a:t>
            </a:r>
          </a:p>
        </p:txBody>
      </p:sp>
      <p:pic>
        <p:nvPicPr>
          <p:cNvPr id="48" name="Picture 4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1274321" flipV="1">
            <a:off x="7231395" y="3705641"/>
            <a:ext cx="3349815" cy="1743164"/>
          </a:xfrm>
          <a:prstGeom prst="rect">
            <a:avLst/>
          </a:prstGeom>
        </p:spPr>
      </p:pic>
      <p:sp>
        <p:nvSpPr>
          <p:cNvPr id="49" name="TextBox 48"/>
          <p:cNvSpPr txBox="1"/>
          <p:nvPr/>
        </p:nvSpPr>
        <p:spPr>
          <a:xfrm>
            <a:off x="1423879" y="594843"/>
            <a:ext cx="147348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600" dirty="0"/>
              <a:t>110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2753028" y="603459"/>
            <a:ext cx="147348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600" dirty="0"/>
              <a:t>592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5331229" y="583097"/>
            <a:ext cx="61427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600" dirty="0"/>
              <a:t>8</a:t>
            </a:r>
          </a:p>
        </p:txBody>
      </p:sp>
      <p:pic>
        <p:nvPicPr>
          <p:cNvPr id="78" name="Picture 7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358631" y="3576142"/>
            <a:ext cx="1299856" cy="738190"/>
          </a:xfrm>
          <a:prstGeom prst="rect">
            <a:avLst/>
          </a:prstGeom>
        </p:spPr>
      </p:pic>
      <p:grpSp>
        <p:nvGrpSpPr>
          <p:cNvPr id="120" name="Group 119"/>
          <p:cNvGrpSpPr/>
          <p:nvPr/>
        </p:nvGrpSpPr>
        <p:grpSpPr>
          <a:xfrm>
            <a:off x="12192000" y="4611516"/>
            <a:ext cx="14709785" cy="1554312"/>
            <a:chOff x="719156" y="4527824"/>
            <a:chExt cx="14709785" cy="1554312"/>
          </a:xfrm>
        </p:grpSpPr>
        <p:sp>
          <p:nvSpPr>
            <p:cNvPr id="56" name="TextBox 55"/>
            <p:cNvSpPr txBox="1"/>
            <p:nvPr/>
          </p:nvSpPr>
          <p:spPr>
            <a:xfrm>
              <a:off x="719156" y="5539666"/>
              <a:ext cx="62549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/>
                <a:t>1</a:t>
              </a:r>
              <a:r>
                <a:rPr lang="en-GB" sz="2800" baseline="30000" dirty="0"/>
                <a:t>3 </a:t>
              </a:r>
              <a:r>
                <a:rPr lang="en-GB" sz="2800" dirty="0"/>
                <a:t> </a:t>
              </a:r>
              <a:endParaRPr lang="en-GB" sz="1200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2623212" y="5542255"/>
              <a:ext cx="4892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/>
                <a:t>3</a:t>
              </a:r>
              <a:r>
                <a:rPr lang="en-GB" sz="2800" baseline="30000" dirty="0"/>
                <a:t>3</a:t>
              </a:r>
              <a:endParaRPr lang="en-GB" sz="1200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3559960" y="5542255"/>
              <a:ext cx="57099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/>
                <a:t>4</a:t>
              </a:r>
              <a:r>
                <a:rPr lang="en-GB" sz="2800" baseline="30000" dirty="0"/>
                <a:t>3</a:t>
              </a:r>
              <a:r>
                <a:rPr lang="en-GB" sz="2800" dirty="0"/>
                <a:t> </a:t>
              </a:r>
              <a:endParaRPr lang="en-GB" sz="1200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4543081" y="5534463"/>
              <a:ext cx="57099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/>
                <a:t>5</a:t>
              </a:r>
              <a:r>
                <a:rPr lang="en-GB" sz="2800" baseline="30000" dirty="0"/>
                <a:t>3</a:t>
              </a:r>
              <a:r>
                <a:rPr lang="en-GB" sz="2800" dirty="0"/>
                <a:t> </a:t>
              </a:r>
              <a:endParaRPr lang="en-GB" sz="1200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5513974" y="5534463"/>
              <a:ext cx="57099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/>
                <a:t>6</a:t>
              </a:r>
              <a:r>
                <a:rPr lang="en-GB" sz="2800" baseline="30000" dirty="0"/>
                <a:t>3</a:t>
              </a:r>
              <a:r>
                <a:rPr lang="en-GB" sz="2800" dirty="0"/>
                <a:t> </a:t>
              </a:r>
              <a:endParaRPr lang="en-GB" sz="1200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6561398" y="5557150"/>
              <a:ext cx="4892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/>
                <a:t>7</a:t>
              </a:r>
              <a:r>
                <a:rPr lang="en-GB" sz="2800" baseline="30000" dirty="0"/>
                <a:t>3</a:t>
              </a:r>
              <a:endParaRPr lang="en-GB" sz="1200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7561244" y="5536150"/>
              <a:ext cx="4892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/>
                <a:t>8</a:t>
              </a:r>
              <a:r>
                <a:rPr lang="en-GB" sz="2800" baseline="30000" dirty="0"/>
                <a:t>3</a:t>
              </a:r>
              <a:endParaRPr lang="en-GB" sz="1200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8560389" y="5543956"/>
              <a:ext cx="57099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/>
                <a:t>9</a:t>
              </a:r>
              <a:r>
                <a:rPr lang="en-GB" sz="2800" baseline="30000" dirty="0"/>
                <a:t>3</a:t>
              </a:r>
              <a:r>
                <a:rPr lang="en-GB" sz="2800" dirty="0"/>
                <a:t> </a:t>
              </a:r>
              <a:endParaRPr lang="en-GB" sz="1200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9376235" y="5534463"/>
              <a:ext cx="7537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/>
                <a:t>10</a:t>
              </a:r>
              <a:r>
                <a:rPr lang="en-GB" sz="2800" baseline="30000" dirty="0"/>
                <a:t>3</a:t>
              </a:r>
              <a:r>
                <a:rPr lang="en-GB" sz="2800" dirty="0"/>
                <a:t> </a:t>
              </a:r>
              <a:endParaRPr lang="en-GB" sz="1200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1705130" y="4527824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/>
                <a:t>8</a:t>
              </a:r>
              <a:endParaRPr lang="en-GB" sz="1200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2671943" y="4539949"/>
              <a:ext cx="63190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/>
                <a:t>27 </a:t>
              </a:r>
              <a:endParaRPr lang="en-GB" sz="1200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3505440" y="4537681"/>
              <a:ext cx="55015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/>
                <a:t>64</a:t>
              </a:r>
              <a:endParaRPr lang="en-GB" sz="1200" dirty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4479860" y="4542112"/>
              <a:ext cx="81464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/>
                <a:t>125 </a:t>
              </a:r>
              <a:endParaRPr lang="en-GB" sz="1200" dirty="0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5400530" y="4539949"/>
              <a:ext cx="73289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/>
                <a:t>216</a:t>
              </a:r>
              <a:endParaRPr lang="en-GB" sz="1200" dirty="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6455752" y="4543016"/>
              <a:ext cx="73289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/>
                <a:t>343</a:t>
              </a:r>
              <a:endParaRPr lang="en-GB" sz="1200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7462169" y="4576115"/>
              <a:ext cx="73289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/>
                <a:t>512</a:t>
              </a:r>
              <a:endParaRPr lang="en-GB" sz="1200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8357723" y="4569094"/>
              <a:ext cx="73289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/>
                <a:t>729</a:t>
              </a:r>
              <a:endParaRPr lang="en-GB" sz="1200" dirty="0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9234752" y="4569821"/>
              <a:ext cx="99738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/>
                <a:t>1000 </a:t>
              </a:r>
              <a:endParaRPr lang="en-GB" sz="1200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740026" y="4531501"/>
              <a:ext cx="44916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/>
                <a:t>1 </a:t>
              </a:r>
              <a:endParaRPr lang="en-GB" sz="1200" dirty="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1700617" y="5544238"/>
              <a:ext cx="57099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/>
                <a:t>2</a:t>
              </a:r>
              <a:r>
                <a:rPr lang="en-GB" sz="2800" baseline="30000" dirty="0"/>
                <a:t>3</a:t>
              </a:r>
              <a:r>
                <a:rPr lang="en-GB" sz="2800" dirty="0"/>
                <a:t> </a:t>
              </a:r>
              <a:endParaRPr lang="en-GB" sz="1200" dirty="0"/>
            </a:p>
          </p:txBody>
        </p:sp>
        <p:cxnSp>
          <p:nvCxnSpPr>
            <p:cNvPr id="80" name="Straight Connector 79"/>
            <p:cNvCxnSpPr/>
            <p:nvPr/>
          </p:nvCxnSpPr>
          <p:spPr>
            <a:xfrm>
              <a:off x="920745" y="5311052"/>
              <a:ext cx="14016604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>
              <a:off x="935033" y="5046613"/>
              <a:ext cx="0" cy="495642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>
              <a:off x="1892504" y="5046613"/>
              <a:ext cx="0" cy="495642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>
              <a:off x="2836510" y="5046613"/>
              <a:ext cx="0" cy="495642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>
              <a:off x="3793290" y="5060901"/>
              <a:ext cx="0" cy="495642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>
              <a:off x="4732899" y="5060901"/>
              <a:ext cx="0" cy="495642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>
              <a:off x="5713228" y="5060901"/>
              <a:ext cx="0" cy="495642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>
              <a:off x="6764542" y="5060901"/>
              <a:ext cx="0" cy="495642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>
              <a:off x="7760204" y="5074753"/>
              <a:ext cx="0" cy="495642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>
              <a:off x="8720815" y="5074753"/>
              <a:ext cx="0" cy="495642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>
              <a:off x="9660360" y="5074753"/>
              <a:ext cx="0" cy="495642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TextBox 97"/>
            <p:cNvSpPr txBox="1"/>
            <p:nvPr/>
          </p:nvSpPr>
          <p:spPr>
            <a:xfrm>
              <a:off x="10465761" y="5534463"/>
              <a:ext cx="7537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/>
                <a:t>11</a:t>
              </a:r>
              <a:r>
                <a:rPr lang="en-GB" sz="2800" baseline="30000" dirty="0"/>
                <a:t>3</a:t>
              </a:r>
              <a:r>
                <a:rPr lang="en-GB" sz="2800" dirty="0"/>
                <a:t> </a:t>
              </a:r>
              <a:endParaRPr lang="en-GB" sz="1200" dirty="0"/>
            </a:p>
          </p:txBody>
        </p:sp>
        <p:cxnSp>
          <p:nvCxnSpPr>
            <p:cNvPr id="99" name="Straight Connector 98"/>
            <p:cNvCxnSpPr/>
            <p:nvPr/>
          </p:nvCxnSpPr>
          <p:spPr>
            <a:xfrm>
              <a:off x="10727728" y="5085047"/>
              <a:ext cx="0" cy="495642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TextBox 99"/>
            <p:cNvSpPr txBox="1"/>
            <p:nvPr/>
          </p:nvSpPr>
          <p:spPr>
            <a:xfrm>
              <a:off x="10350066" y="4553055"/>
              <a:ext cx="91563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/>
                <a:t>1331</a:t>
              </a:r>
              <a:endParaRPr lang="en-GB" sz="1200" dirty="0"/>
            </a:p>
          </p:txBody>
        </p:sp>
        <p:cxnSp>
          <p:nvCxnSpPr>
            <p:cNvPr id="103" name="Straight Connector 102"/>
            <p:cNvCxnSpPr/>
            <p:nvPr/>
          </p:nvCxnSpPr>
          <p:spPr>
            <a:xfrm>
              <a:off x="11796617" y="5087460"/>
              <a:ext cx="0" cy="495642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>
              <a:off x="12860920" y="5092314"/>
              <a:ext cx="0" cy="495642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>
              <a:off x="13951697" y="5087460"/>
              <a:ext cx="0" cy="495642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>
              <a:off x="14937349" y="5099335"/>
              <a:ext cx="0" cy="495642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TextBox 111"/>
            <p:cNvSpPr txBox="1"/>
            <p:nvPr/>
          </p:nvSpPr>
          <p:spPr>
            <a:xfrm>
              <a:off x="11513652" y="5555652"/>
              <a:ext cx="7537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/>
                <a:t>12</a:t>
              </a:r>
              <a:r>
                <a:rPr lang="en-GB" sz="2800" baseline="30000" dirty="0"/>
                <a:t>3</a:t>
              </a:r>
              <a:r>
                <a:rPr lang="en-GB" sz="2800" dirty="0"/>
                <a:t> </a:t>
              </a:r>
              <a:endParaRPr lang="en-GB" sz="1200" dirty="0"/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11397864" y="4533550"/>
              <a:ext cx="91563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/>
                <a:t>1728</a:t>
              </a:r>
              <a:endParaRPr lang="en-GB" sz="1200" dirty="0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12493179" y="4552383"/>
              <a:ext cx="73289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/>
                <a:t>169</a:t>
              </a:r>
              <a:endParaRPr lang="en-GB" sz="1200" dirty="0"/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12542189" y="5555652"/>
              <a:ext cx="7537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/>
                <a:t>13</a:t>
              </a:r>
              <a:r>
                <a:rPr lang="en-GB" sz="2800" baseline="30000" dirty="0"/>
                <a:t>3</a:t>
              </a:r>
              <a:r>
                <a:rPr lang="en-GB" sz="2800" dirty="0"/>
                <a:t> </a:t>
              </a:r>
              <a:endParaRPr lang="en-GB" sz="1200" dirty="0"/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13651069" y="5555652"/>
              <a:ext cx="7537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/>
                <a:t>14</a:t>
              </a:r>
              <a:r>
                <a:rPr lang="en-GB" sz="2800" baseline="30000" dirty="0"/>
                <a:t>3</a:t>
              </a:r>
              <a:r>
                <a:rPr lang="en-GB" sz="2800" dirty="0"/>
                <a:t> </a:t>
              </a:r>
              <a:endParaRPr lang="en-GB" sz="1200" dirty="0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14675209" y="5558916"/>
              <a:ext cx="7537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/>
                <a:t>15</a:t>
              </a:r>
              <a:r>
                <a:rPr lang="en-GB" sz="2800" baseline="30000" dirty="0"/>
                <a:t>3</a:t>
              </a:r>
              <a:r>
                <a:rPr lang="en-GB" sz="2800" dirty="0"/>
                <a:t> </a:t>
              </a:r>
              <a:endParaRPr lang="en-GB" sz="1200" dirty="0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13585250" y="4572204"/>
              <a:ext cx="73289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/>
                <a:t>196</a:t>
              </a:r>
              <a:endParaRPr lang="en-GB" sz="1200" dirty="0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14589522" y="4571464"/>
              <a:ext cx="73289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/>
                <a:t>225</a:t>
              </a:r>
              <a:endParaRPr lang="en-GB" sz="1200" dirty="0"/>
            </a:p>
          </p:txBody>
        </p:sp>
      </p:grpSp>
      <p:grpSp>
        <p:nvGrpSpPr>
          <p:cNvPr id="123" name="Group 122"/>
          <p:cNvGrpSpPr/>
          <p:nvPr/>
        </p:nvGrpSpPr>
        <p:grpSpPr>
          <a:xfrm>
            <a:off x="8702213" y="4901692"/>
            <a:ext cx="1492333" cy="526914"/>
            <a:chOff x="9397628" y="4867830"/>
            <a:chExt cx="1492333" cy="526914"/>
          </a:xfrm>
        </p:grpSpPr>
        <p:sp>
          <p:nvSpPr>
            <p:cNvPr id="121" name="TextBox 120"/>
            <p:cNvSpPr txBox="1"/>
            <p:nvPr/>
          </p:nvSpPr>
          <p:spPr>
            <a:xfrm>
              <a:off x="9397628" y="4867830"/>
              <a:ext cx="80502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8</a:t>
              </a:r>
              <a:r>
                <a:rPr lang="en-GB" sz="2800" baseline="30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3 </a:t>
              </a:r>
              <a:r>
                <a:rPr lang="en-GB" sz="2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= </a:t>
              </a:r>
              <a:endParaRPr lang="en-GB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10075314" y="4871524"/>
              <a:ext cx="81464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512 </a:t>
              </a:r>
              <a:endParaRPr lang="en-GB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28" name="Group 127"/>
          <p:cNvGrpSpPr/>
          <p:nvPr/>
        </p:nvGrpSpPr>
        <p:grpSpPr>
          <a:xfrm>
            <a:off x="3190666" y="4568630"/>
            <a:ext cx="1708427" cy="1517734"/>
            <a:chOff x="3247816" y="4644830"/>
            <a:chExt cx="1708427" cy="1517734"/>
          </a:xfrm>
        </p:grpSpPr>
        <p:sp>
          <p:nvSpPr>
            <p:cNvPr id="124" name="TextBox 123"/>
            <p:cNvSpPr txBox="1"/>
            <p:nvPr/>
          </p:nvSpPr>
          <p:spPr>
            <a:xfrm>
              <a:off x="3311037" y="5639344"/>
              <a:ext cx="57099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/>
                <a:t>4</a:t>
              </a:r>
              <a:r>
                <a:rPr lang="en-GB" sz="2800" baseline="30000" dirty="0"/>
                <a:t>3</a:t>
              </a:r>
              <a:r>
                <a:rPr lang="en-GB" sz="2800" dirty="0"/>
                <a:t> </a:t>
              </a:r>
              <a:endParaRPr lang="en-GB" sz="1200" dirty="0"/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4281930" y="5639344"/>
              <a:ext cx="57099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/>
                <a:t>5</a:t>
              </a:r>
              <a:r>
                <a:rPr lang="en-GB" sz="2800" baseline="30000" dirty="0"/>
                <a:t>3</a:t>
              </a:r>
              <a:r>
                <a:rPr lang="en-GB" sz="2800" dirty="0"/>
                <a:t> </a:t>
              </a:r>
              <a:endParaRPr lang="en-GB" sz="1200" dirty="0"/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3247816" y="4646993"/>
              <a:ext cx="63190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/>
                <a:t>64 </a:t>
              </a:r>
              <a:endParaRPr lang="en-GB" sz="1200" dirty="0"/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4223350" y="4644830"/>
              <a:ext cx="73289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/>
                <a:t>125</a:t>
              </a:r>
              <a:endParaRPr lang="en-GB" sz="1200" dirty="0"/>
            </a:p>
          </p:txBody>
        </p:sp>
      </p:grpSp>
      <p:sp>
        <p:nvSpPr>
          <p:cNvPr id="129" name="TextBox 128"/>
          <p:cNvSpPr txBox="1"/>
          <p:nvPr/>
        </p:nvSpPr>
        <p:spPr>
          <a:xfrm>
            <a:off x="3255250" y="5562647"/>
            <a:ext cx="5709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solidFill>
                  <a:srgbClr val="FF0000"/>
                </a:solidFill>
              </a:rPr>
              <a:t>4</a:t>
            </a:r>
            <a:r>
              <a:rPr lang="en-GB" sz="2800" baseline="30000" dirty="0">
                <a:solidFill>
                  <a:srgbClr val="FF0000"/>
                </a:solidFill>
              </a:rPr>
              <a:t>3</a:t>
            </a:r>
            <a:r>
              <a:rPr lang="en-GB" sz="2800" dirty="0">
                <a:solidFill>
                  <a:srgbClr val="FF0000"/>
                </a:solidFill>
              </a:rPr>
              <a:t> </a:t>
            </a:r>
            <a:endParaRPr lang="en-GB" sz="1200" dirty="0">
              <a:solidFill>
                <a:srgbClr val="FF0000"/>
              </a:solidFill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3190666" y="4562554"/>
            <a:ext cx="6319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solidFill>
                  <a:srgbClr val="FF0000"/>
                </a:solidFill>
              </a:rPr>
              <a:t>64 </a:t>
            </a:r>
            <a:endParaRPr lang="en-GB" sz="1200" dirty="0">
              <a:solidFill>
                <a:srgbClr val="FF0000"/>
              </a:solidFill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4930713" y="579612"/>
            <a:ext cx="61427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600" dirty="0"/>
              <a:t>4</a:t>
            </a:r>
          </a:p>
        </p:txBody>
      </p:sp>
      <p:grpSp>
        <p:nvGrpSpPr>
          <p:cNvPr id="101" name="Group 100"/>
          <p:cNvGrpSpPr/>
          <p:nvPr/>
        </p:nvGrpSpPr>
        <p:grpSpPr>
          <a:xfrm>
            <a:off x="8527050" y="6858000"/>
            <a:ext cx="1847388" cy="6726041"/>
            <a:chOff x="10270607" y="6485374"/>
            <a:chExt cx="1847388" cy="6726041"/>
          </a:xfrm>
        </p:grpSpPr>
        <p:sp>
          <p:nvSpPr>
            <p:cNvPr id="102" name="TextBox 101"/>
            <p:cNvSpPr txBox="1"/>
            <p:nvPr/>
          </p:nvSpPr>
          <p:spPr>
            <a:xfrm>
              <a:off x="10563227" y="6485374"/>
              <a:ext cx="80502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/>
                <a:t>1</a:t>
              </a:r>
              <a:r>
                <a:rPr lang="en-GB" sz="2800" baseline="30000" dirty="0"/>
                <a:t>3 </a:t>
              </a:r>
              <a:r>
                <a:rPr lang="en-GB" sz="2800" dirty="0"/>
                <a:t>= </a:t>
              </a:r>
              <a:endParaRPr lang="en-GB" sz="1200" dirty="0"/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10563227" y="7209194"/>
              <a:ext cx="80502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/>
                <a:t>2</a:t>
              </a:r>
              <a:r>
                <a:rPr lang="en-GB" sz="2800" baseline="30000" dirty="0"/>
                <a:t>3 </a:t>
              </a:r>
              <a:r>
                <a:rPr lang="en-GB" sz="2800" dirty="0"/>
                <a:t>= </a:t>
              </a:r>
              <a:endParaRPr lang="en-GB" sz="1200" dirty="0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10544177" y="7896703"/>
              <a:ext cx="80502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/>
                <a:t>3</a:t>
              </a:r>
              <a:r>
                <a:rPr lang="en-GB" sz="2800" baseline="30000" dirty="0"/>
                <a:t>3 </a:t>
              </a:r>
              <a:r>
                <a:rPr lang="en-GB" sz="2800" dirty="0"/>
                <a:t>= </a:t>
              </a:r>
              <a:endParaRPr lang="en-GB" sz="1200" dirty="0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10525127" y="8575781"/>
              <a:ext cx="80502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/>
                <a:t>4</a:t>
              </a:r>
              <a:r>
                <a:rPr lang="en-GB" sz="2800" baseline="30000" dirty="0"/>
                <a:t>3 </a:t>
              </a:r>
              <a:r>
                <a:rPr lang="en-GB" sz="2800" dirty="0"/>
                <a:t>= </a:t>
              </a:r>
              <a:endParaRPr lang="en-GB" sz="1200" dirty="0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10506077" y="9341990"/>
              <a:ext cx="83227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/>
                <a:t>5</a:t>
              </a:r>
              <a:r>
                <a:rPr lang="en-GB" sz="2800" baseline="30000" dirty="0"/>
                <a:t>3</a:t>
              </a:r>
              <a:r>
                <a:rPr lang="en-GB" sz="2800" dirty="0"/>
                <a:t> = </a:t>
              </a:r>
              <a:endParaRPr lang="en-GB" sz="1200" dirty="0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10506077" y="10039305"/>
              <a:ext cx="80502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/>
                <a:t>6</a:t>
              </a:r>
              <a:r>
                <a:rPr lang="en-GB" sz="2800" baseline="30000" dirty="0"/>
                <a:t>3 </a:t>
              </a:r>
              <a:r>
                <a:rPr lang="en-GB" sz="2800" dirty="0"/>
                <a:t>= </a:t>
              </a:r>
              <a:endParaRPr lang="en-GB" sz="1200" dirty="0"/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10487027" y="10686616"/>
              <a:ext cx="80502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/>
                <a:t>7</a:t>
              </a:r>
              <a:r>
                <a:rPr lang="en-GB" sz="2800" baseline="30000" dirty="0"/>
                <a:t>3 </a:t>
              </a:r>
              <a:r>
                <a:rPr lang="en-GB" sz="2800" dirty="0"/>
                <a:t>= </a:t>
              </a:r>
              <a:endParaRPr lang="en-GB" sz="1200" dirty="0"/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10487027" y="11342589"/>
              <a:ext cx="80502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/>
                <a:t>8</a:t>
              </a:r>
              <a:r>
                <a:rPr lang="en-GB" sz="2800" baseline="30000" dirty="0"/>
                <a:t>3 </a:t>
              </a:r>
              <a:r>
                <a:rPr lang="en-GB" sz="2800" dirty="0"/>
                <a:t>= </a:t>
              </a:r>
              <a:endParaRPr lang="en-GB" sz="1200" dirty="0"/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10487027" y="11945461"/>
              <a:ext cx="80502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/>
                <a:t>9</a:t>
              </a:r>
              <a:r>
                <a:rPr lang="en-GB" sz="2800" baseline="30000" dirty="0"/>
                <a:t>3 </a:t>
              </a:r>
              <a:r>
                <a:rPr lang="en-GB" sz="2800" dirty="0"/>
                <a:t>= </a:t>
              </a:r>
              <a:endParaRPr lang="en-GB" sz="1200" dirty="0"/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10270607" y="12684501"/>
              <a:ext cx="98777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/>
                <a:t>10</a:t>
              </a:r>
              <a:r>
                <a:rPr lang="en-GB" sz="2800" baseline="30000" dirty="0"/>
                <a:t>3 </a:t>
              </a:r>
              <a:r>
                <a:rPr lang="en-GB" sz="2800" dirty="0"/>
                <a:t>= </a:t>
              </a:r>
              <a:endParaRPr lang="en-GB" sz="1200" dirty="0"/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11240913" y="7212888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/>
                <a:t>8</a:t>
              </a:r>
              <a:endParaRPr lang="en-GB" sz="1200" dirty="0"/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11221863" y="7900397"/>
              <a:ext cx="63190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/>
                <a:t>27 </a:t>
              </a:r>
              <a:endParaRPr lang="en-GB" sz="1200" dirty="0"/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11202813" y="8579475"/>
              <a:ext cx="55015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/>
                <a:t>64</a:t>
              </a:r>
              <a:endParaRPr lang="en-GB" sz="1200" dirty="0"/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11183763" y="9345684"/>
              <a:ext cx="81464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/>
                <a:t>125 </a:t>
              </a:r>
              <a:endParaRPr lang="en-GB" sz="1200" dirty="0"/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11176196" y="10042999"/>
              <a:ext cx="73289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/>
                <a:t>216</a:t>
              </a:r>
              <a:endParaRPr lang="en-GB" sz="1200" dirty="0"/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11142156" y="10690310"/>
              <a:ext cx="73289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/>
                <a:t>343</a:t>
              </a:r>
              <a:endParaRPr lang="en-GB" sz="1200" dirty="0"/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11142156" y="11346283"/>
              <a:ext cx="73289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/>
                <a:t>512</a:t>
              </a:r>
              <a:endParaRPr lang="en-GB" sz="1200" dirty="0"/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11157146" y="11949155"/>
              <a:ext cx="73289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/>
                <a:t>729</a:t>
              </a:r>
              <a:endParaRPr lang="en-GB" sz="1200" dirty="0"/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11120606" y="12688195"/>
              <a:ext cx="99738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/>
                <a:t>1000 </a:t>
              </a:r>
              <a:endParaRPr lang="en-GB" sz="1200" dirty="0"/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11265651" y="6485374"/>
              <a:ext cx="44916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/>
                <a:t>1 </a:t>
              </a:r>
              <a:endParaRPr lang="en-GB" sz="1200" dirty="0"/>
            </a:p>
          </p:txBody>
        </p:sp>
      </p:grpSp>
      <p:grpSp>
        <p:nvGrpSpPr>
          <p:cNvPr id="131" name="Group 130"/>
          <p:cNvGrpSpPr/>
          <p:nvPr/>
        </p:nvGrpSpPr>
        <p:grpSpPr>
          <a:xfrm>
            <a:off x="8710970" y="4909048"/>
            <a:ext cx="1492333" cy="526914"/>
            <a:chOff x="9397628" y="4867830"/>
            <a:chExt cx="1492333" cy="526914"/>
          </a:xfrm>
        </p:grpSpPr>
        <p:sp>
          <p:nvSpPr>
            <p:cNvPr id="132" name="TextBox 131"/>
            <p:cNvSpPr txBox="1"/>
            <p:nvPr/>
          </p:nvSpPr>
          <p:spPr>
            <a:xfrm>
              <a:off x="9397628" y="4867830"/>
              <a:ext cx="80502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8</a:t>
              </a:r>
              <a:r>
                <a:rPr lang="en-GB" sz="2800" baseline="300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3 </a:t>
              </a:r>
              <a:r>
                <a:rPr lang="en-GB" sz="28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= </a:t>
              </a:r>
              <a:endParaRPr lang="en-GB" sz="1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10075314" y="4871524"/>
              <a:ext cx="81464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512 </a:t>
              </a:r>
              <a:endParaRPr lang="en-GB" sz="1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-3.7037E-7 L 0.25599 0.2817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799" y="1407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2.96296E-6 L 0.25599 0.28171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799" y="140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407 0.00787 L 0.01407 0.56204 " pathEditMode="relative" rAng="0" ptsTypes="AA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77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599 0.28171 L 0.17162 0.28171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19" y="0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599 0.28171 L 0.31341 0.28171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6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path" presetSubtype="0" accel="24000" decel="76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56 0.06643 L -0.00208 -0.9919 " pathEditMode="relative" rAng="0" ptsTypes="AA">
                                      <p:cBhvr>
                                        <p:cTn id="21" dur="4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-529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8" dur="indefinite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9" dur="indefinite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path" presetSubtype="0" accel="52000" decel="43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059 1.85185E-6 L -0.96641 -0.01065 " pathEditMode="relative" rAng="0" ptsTypes="AA">
                                      <p:cBhvr>
                                        <p:cTn id="61" dur="5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357" y="-532"/>
                                    </p:animMotion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6" presetClass="emph" presetSubtype="0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300" tmFilter="0, 0; .2, .5; .8, .5; 1, 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7" dur="150" autoRev="1" fill="hold"/>
                                        <p:tgtEl>
                                          <p:spTgt spid="7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8" presetID="26" presetClass="emph" presetSubtype="0" fill="hold" nodeType="withEffect">
                                  <p:stCondLst>
                                    <p:cond delay="3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300" tmFilter="0, 0; .2, .5; .8, .5; 1, 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0" dur="150" autoRev="1" fill="hold"/>
                                        <p:tgtEl>
                                          <p:spTgt spid="7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1" presetID="26" presetClass="emph" presetSubtype="0" fill="hold" nodeType="withEffect">
                                  <p:stCondLst>
                                    <p:cond delay="4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300" tmFilter="0, 0; .2, .5; .8, .5; 1, 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3" dur="150" autoRev="1" fill="hold"/>
                                        <p:tgtEl>
                                          <p:spTgt spid="7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4" presetID="26" presetClass="emph" presetSubtype="0" fill="hold" nodeType="withEffect">
                                  <p:stCondLst>
                                    <p:cond delay="4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300" tmFilter="0, 0; .2, .5; .8, .5; 1, 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6" dur="150" autoRev="1" fill="hold"/>
                                        <p:tgtEl>
                                          <p:spTgt spid="7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80" dur="indefinite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81" dur="indefinite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7" dur="indefinite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98" dur="indefinite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 tmFilter="0, 0; .2, .5; .8, .5; 1, 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6" dur="250" autoRev="1" fill="hold"/>
                                        <p:tgtEl>
                                          <p:spTgt spid="5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7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500" tmFilter="0, 0; .2, .5; .8, .5; 1, 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9" dur="250" autoRev="1" fill="hold"/>
                                        <p:tgtEl>
                                          <p:spTgt spid="13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6" grpId="0"/>
      <p:bldP spid="6" grpId="1"/>
      <p:bldP spid="46" grpId="0"/>
      <p:bldP spid="47" grpId="0"/>
      <p:bldP spid="53" grpId="0"/>
      <p:bldP spid="53" grpId="1"/>
      <p:bldP spid="129" grpId="0"/>
      <p:bldP spid="130" grpId="0"/>
      <p:bldP spid="134" grpId="0"/>
      <p:bldP spid="134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="" xmlns:a14="http://schemas.microsoft.com/office/drawing/2010/main" Requires="a14">
          <p:sp>
            <p:nvSpPr>
              <p:cNvPr id="2" name="Rectangle 1"/>
              <p:cNvSpPr/>
              <p:nvPr/>
            </p:nvSpPr>
            <p:spPr>
              <a:xfrm>
                <a:off x="1146098" y="518442"/>
                <a:ext cx="2649123" cy="114313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ctrlPr>
                            <a:rPr lang="en-GB" sz="600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a:rPr lang="en-GB" sz="600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g>
                        <m:e>
                          <m:r>
                            <a:rPr lang="en-GB" sz="6000" b="0" i="1" smtClean="0">
                              <a:latin typeface="Cambria Math" panose="02040503050406030204" pitchFamily="18" charset="0"/>
                            </a:rPr>
                            <m:t>5832</m:t>
                          </m:r>
                        </m:e>
                      </m:rad>
                    </m:oMath>
                  </m:oMathPara>
                </a14:m>
                <a:endParaRPr lang="en-GB" sz="6000" dirty="0">
                  <a:latin typeface="Cambria" panose="02040503050406030204" pitchFamily="18" charset="0"/>
                </a:endParaRPr>
              </a:p>
            </p:txBody>
          </p:sp>
        </mc:Choice>
        <mc:Fallback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6098" y="518442"/>
                <a:ext cx="2649123" cy="114313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3" name="Rectangle 2"/>
              <p:cNvSpPr/>
              <p:nvPr/>
            </p:nvSpPr>
            <p:spPr>
              <a:xfrm>
                <a:off x="1146097" y="2109498"/>
                <a:ext cx="3501921" cy="114313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ctrlPr>
                            <a:rPr lang="en-GB" sz="600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a:rPr lang="en-GB" sz="600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g>
                        <m:e>
                          <m:r>
                            <a:rPr lang="en-GB" sz="6000" b="0" i="1" smtClean="0">
                              <a:latin typeface="Cambria Math" panose="02040503050406030204" pitchFamily="18" charset="0"/>
                            </a:rPr>
                            <m:t>205379</m:t>
                          </m:r>
                        </m:e>
                      </m:rad>
                    </m:oMath>
                  </m:oMathPara>
                </a14:m>
                <a:endParaRPr lang="en-GB" sz="6000" dirty="0">
                  <a:latin typeface="Cambria" panose="02040503050406030204" pitchFamily="18" charset="0"/>
                </a:endParaRPr>
              </a:p>
            </p:txBody>
          </p:sp>
        </mc:Choice>
        <mc:Fallback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6097" y="2109498"/>
                <a:ext cx="3501921" cy="114313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1146097" y="3689211"/>
                <a:ext cx="3501920" cy="114313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ctrlPr>
                            <a:rPr lang="en-GB" sz="600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a:rPr lang="en-GB" sz="600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g>
                        <m:e>
                          <m:r>
                            <a:rPr lang="en-GB" sz="6000" b="0" i="1" smtClean="0">
                              <a:latin typeface="Cambria Math" panose="02040503050406030204" pitchFamily="18" charset="0"/>
                            </a:rPr>
                            <m:t>592704</m:t>
                          </m:r>
                        </m:e>
                      </m:rad>
                    </m:oMath>
                  </m:oMathPara>
                </a14:m>
                <a:endParaRPr lang="en-GB" sz="6000" dirty="0">
                  <a:latin typeface="Cambria" panose="02040503050406030204" pitchFamily="18" charset="0"/>
                </a:endParaRPr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6097" y="3689211"/>
                <a:ext cx="3501920" cy="114313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1146099" y="5261481"/>
                <a:ext cx="3928319" cy="114313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ctrlPr>
                            <a:rPr lang="en-GB" sz="600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a:rPr lang="en-GB" sz="600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g>
                        <m:e>
                          <m:r>
                            <a:rPr lang="en-GB" sz="6000" b="0" i="1" smtClean="0">
                              <a:latin typeface="Cambria Math" panose="02040503050406030204" pitchFamily="18" charset="0"/>
                            </a:rPr>
                            <m:t>2571353</m:t>
                          </m:r>
                        </m:e>
                      </m:rad>
                    </m:oMath>
                  </m:oMathPara>
                </a14:m>
                <a:endParaRPr lang="en-GB" sz="6000" dirty="0">
                  <a:latin typeface="Cambria" panose="02040503050406030204" pitchFamily="18" charset="0"/>
                </a:endParaRPr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6099" y="5261481"/>
                <a:ext cx="3928319" cy="114313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4782446" y="645912"/>
            <a:ext cx="611065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0" dirty="0">
                <a:latin typeface="Cambria" panose="02040503050406030204" pitchFamily="18" charset="0"/>
              </a:rPr>
              <a:t>=</a:t>
            </a:r>
          </a:p>
        </p:txBody>
      </p:sp>
      <p:sp>
        <p:nvSpPr>
          <p:cNvPr id="7" name="Rectangle 6"/>
          <p:cNvSpPr/>
          <p:nvPr/>
        </p:nvSpPr>
        <p:spPr>
          <a:xfrm>
            <a:off x="4782446" y="2163839"/>
            <a:ext cx="611065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0" dirty="0">
                <a:latin typeface="Cambria" panose="02040503050406030204" pitchFamily="18" charset="0"/>
              </a:rPr>
              <a:t>=</a:t>
            </a:r>
          </a:p>
        </p:txBody>
      </p:sp>
      <p:sp>
        <p:nvSpPr>
          <p:cNvPr id="8" name="Rectangle 7"/>
          <p:cNvSpPr/>
          <p:nvPr/>
        </p:nvSpPr>
        <p:spPr>
          <a:xfrm>
            <a:off x="4782446" y="3816681"/>
            <a:ext cx="611065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0" dirty="0">
                <a:latin typeface="Cambria" panose="02040503050406030204" pitchFamily="18" charset="0"/>
              </a:rPr>
              <a:t>=</a:t>
            </a:r>
          </a:p>
        </p:txBody>
      </p:sp>
      <p:sp>
        <p:nvSpPr>
          <p:cNvPr id="9" name="Rectangle 8"/>
          <p:cNvSpPr/>
          <p:nvPr/>
        </p:nvSpPr>
        <p:spPr>
          <a:xfrm>
            <a:off x="4847444" y="5370165"/>
            <a:ext cx="611065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0" dirty="0">
                <a:latin typeface="Cambria" panose="02040503050406030204" pitchFamily="18" charset="0"/>
              </a:rPr>
              <a:t>=</a:t>
            </a:r>
          </a:p>
        </p:txBody>
      </p:sp>
      <p:sp>
        <p:nvSpPr>
          <p:cNvPr id="10" name="Rectangle 9"/>
          <p:cNvSpPr/>
          <p:nvPr/>
        </p:nvSpPr>
        <p:spPr>
          <a:xfrm>
            <a:off x="5678557" y="645912"/>
            <a:ext cx="1037463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0" dirty="0">
                <a:latin typeface="Cambria" panose="02040503050406030204" pitchFamily="18" charset="0"/>
              </a:rPr>
              <a:t>18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678557" y="2218182"/>
            <a:ext cx="1037463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0" dirty="0">
                <a:latin typeface="Cambria" panose="02040503050406030204" pitchFamily="18" charset="0"/>
              </a:rPr>
              <a:t>59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678557" y="3789521"/>
            <a:ext cx="1037463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0" dirty="0">
                <a:latin typeface="Cambria" panose="02040503050406030204" pitchFamily="18" charset="0"/>
              </a:rPr>
              <a:t>84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678557" y="5334633"/>
            <a:ext cx="1463862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0" dirty="0">
                <a:latin typeface="Cambria" panose="02040503050406030204" pitchFamily="18" charset="0"/>
              </a:rPr>
              <a:t>137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lien Encounters" pitchFamily="2" charset="0"/>
              </a:rPr>
              <a:t>THANK YOU </a:t>
            </a:r>
            <a:endParaRPr lang="en-US" dirty="0">
              <a:latin typeface="Alien Encounters" pitchFamily="2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4400" b="1" i="1" dirty="0" smtClean="0">
                <a:solidFill>
                  <a:srgbClr val="0070C0"/>
                </a:solidFill>
              </a:rPr>
              <a:t>IYAPPAN M</a:t>
            </a:r>
            <a:endParaRPr lang="en-US" sz="4400" b="1" i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quar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88873"/>
            <a:ext cx="12192000" cy="6990675"/>
          </a:xfrm>
          <a:prstGeom prst="rect">
            <a:avLst/>
          </a:prstGeom>
        </p:spPr>
      </p:pic>
    </p:spTree>
  </p:cSld>
  <p:clrMapOvr>
    <a:masterClrMapping/>
  </p:clrMapOvr>
  <p:transition>
    <p:dissolv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ownload (2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6074" y="748144"/>
            <a:ext cx="6231514" cy="5555673"/>
          </a:xfrm>
          <a:prstGeom prst="rect">
            <a:avLst/>
          </a:prstGeom>
        </p:spPr>
      </p:pic>
    </p:spTree>
  </p:cSld>
  <p:clrMapOvr>
    <a:masterClrMapping/>
  </p:clrMapOvr>
  <p:transition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=""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721519" y="242888"/>
                <a:ext cx="2850589" cy="12619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GB" sz="720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GB" sz="7200" b="0" i="1" smtClean="0">
                              <a:latin typeface="Cambria Math" panose="02040503050406030204" pitchFamily="18" charset="0"/>
                            </a:rPr>
                            <m:t>          </m:t>
                          </m:r>
                        </m:e>
                      </m:rad>
                    </m:oMath>
                  </m:oMathPara>
                </a14:m>
                <a:endParaRPr lang="en-GB" sz="7200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519" y="242888"/>
                <a:ext cx="2850589" cy="1261949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1385884" y="614360"/>
            <a:ext cx="104387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600" dirty="0"/>
              <a:t>30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314572" y="614360"/>
            <a:ext cx="104387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600" dirty="0"/>
              <a:t>25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5386390" y="-1414463"/>
            <a:ext cx="0" cy="1261949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746197" y="614360"/>
            <a:ext cx="60625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600" dirty="0"/>
              <a:t>=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4125362" y="614360"/>
            <a:ext cx="79701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600" dirty="0"/>
              <a:t> _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4725424" y="614360"/>
            <a:ext cx="60625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600" dirty="0"/>
              <a:t>_</a:t>
            </a:r>
          </a:p>
        </p:txBody>
      </p:sp>
      <p:pic>
        <p:nvPicPr>
          <p:cNvPr id="48" name="Picture 4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9167312" flipV="1">
            <a:off x="7231396" y="2206104"/>
            <a:ext cx="3349815" cy="1743164"/>
          </a:xfrm>
          <a:prstGeom prst="rect">
            <a:avLst/>
          </a:prstGeom>
        </p:spPr>
      </p:pic>
      <p:sp>
        <p:nvSpPr>
          <p:cNvPr id="49" name="TextBox 48"/>
          <p:cNvSpPr txBox="1"/>
          <p:nvPr/>
        </p:nvSpPr>
        <p:spPr>
          <a:xfrm>
            <a:off x="1393899" y="594843"/>
            <a:ext cx="104387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600" dirty="0"/>
              <a:t>30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2318315" y="603459"/>
            <a:ext cx="104387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600" dirty="0"/>
              <a:t>25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4717409" y="609592"/>
            <a:ext cx="61427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600" dirty="0"/>
              <a:t>5</a:t>
            </a:r>
          </a:p>
        </p:txBody>
      </p:sp>
      <p:pic>
        <p:nvPicPr>
          <p:cNvPr id="78" name="Picture 7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358631" y="3576142"/>
            <a:ext cx="1299856" cy="738190"/>
          </a:xfrm>
          <a:prstGeom prst="rect">
            <a:avLst/>
          </a:prstGeom>
        </p:spPr>
      </p:pic>
      <p:grpSp>
        <p:nvGrpSpPr>
          <p:cNvPr id="120" name="Group 119"/>
          <p:cNvGrpSpPr/>
          <p:nvPr/>
        </p:nvGrpSpPr>
        <p:grpSpPr>
          <a:xfrm>
            <a:off x="12192000" y="4611516"/>
            <a:ext cx="14709785" cy="1554312"/>
            <a:chOff x="719156" y="4527824"/>
            <a:chExt cx="14709785" cy="1554312"/>
          </a:xfrm>
        </p:grpSpPr>
        <p:sp>
          <p:nvSpPr>
            <p:cNvPr id="56" name="TextBox 55"/>
            <p:cNvSpPr txBox="1"/>
            <p:nvPr/>
          </p:nvSpPr>
          <p:spPr>
            <a:xfrm>
              <a:off x="719156" y="5539666"/>
              <a:ext cx="62549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/>
                <a:t>1</a:t>
              </a:r>
              <a:r>
                <a:rPr lang="en-GB" sz="2800" baseline="30000" dirty="0"/>
                <a:t>2 </a:t>
              </a:r>
              <a:r>
                <a:rPr lang="en-GB" sz="2800" dirty="0"/>
                <a:t> </a:t>
              </a:r>
              <a:endParaRPr lang="en-GB" sz="1200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2623212" y="5542255"/>
              <a:ext cx="57099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/>
                <a:t>3</a:t>
              </a:r>
              <a:r>
                <a:rPr lang="en-GB" sz="2800" baseline="30000" dirty="0"/>
                <a:t>2</a:t>
              </a:r>
              <a:r>
                <a:rPr lang="en-GB" sz="2800" dirty="0"/>
                <a:t> </a:t>
              </a:r>
              <a:endParaRPr lang="en-GB" sz="1200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3559960" y="5542255"/>
              <a:ext cx="57099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/>
                <a:t>4</a:t>
              </a:r>
              <a:r>
                <a:rPr lang="en-GB" sz="2800" baseline="30000" dirty="0"/>
                <a:t>2</a:t>
              </a:r>
              <a:r>
                <a:rPr lang="en-GB" sz="2800" dirty="0"/>
                <a:t> </a:t>
              </a:r>
              <a:endParaRPr lang="en-GB" sz="1200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4543081" y="5534463"/>
              <a:ext cx="57099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/>
                <a:t>5</a:t>
              </a:r>
              <a:r>
                <a:rPr lang="en-GB" sz="2800" baseline="30000" dirty="0"/>
                <a:t>2</a:t>
              </a:r>
              <a:r>
                <a:rPr lang="en-GB" sz="2800" dirty="0"/>
                <a:t> </a:t>
              </a:r>
              <a:endParaRPr lang="en-GB" sz="1200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5513974" y="5534463"/>
              <a:ext cx="57099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/>
                <a:t>6</a:t>
              </a:r>
              <a:r>
                <a:rPr lang="en-GB" sz="2800" baseline="30000" dirty="0"/>
                <a:t>2</a:t>
              </a:r>
              <a:r>
                <a:rPr lang="en-GB" sz="2800" dirty="0"/>
                <a:t> </a:t>
              </a:r>
              <a:endParaRPr lang="en-GB" sz="1200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6561398" y="5557150"/>
              <a:ext cx="4892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/>
                <a:t>7</a:t>
              </a:r>
              <a:r>
                <a:rPr lang="en-GB" sz="2800" baseline="30000" dirty="0"/>
                <a:t>2</a:t>
              </a:r>
              <a:endParaRPr lang="en-GB" sz="1200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7561244" y="5536150"/>
              <a:ext cx="4892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/>
                <a:t>8</a:t>
              </a:r>
              <a:r>
                <a:rPr lang="en-GB" sz="2800" baseline="30000" dirty="0"/>
                <a:t>2</a:t>
              </a:r>
              <a:endParaRPr lang="en-GB" sz="1200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8560389" y="5543956"/>
              <a:ext cx="57099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/>
                <a:t>9</a:t>
              </a:r>
              <a:r>
                <a:rPr lang="en-GB" sz="2800" baseline="30000" dirty="0"/>
                <a:t>2</a:t>
              </a:r>
              <a:r>
                <a:rPr lang="en-GB" sz="2800" dirty="0"/>
                <a:t> </a:t>
              </a:r>
              <a:endParaRPr lang="en-GB" sz="1200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9376235" y="5534463"/>
              <a:ext cx="7537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/>
                <a:t>10</a:t>
              </a:r>
              <a:r>
                <a:rPr lang="en-GB" sz="2800" baseline="30000" dirty="0"/>
                <a:t>2</a:t>
              </a:r>
              <a:r>
                <a:rPr lang="en-GB" sz="2800" dirty="0"/>
                <a:t> </a:t>
              </a:r>
              <a:endParaRPr lang="en-GB" sz="1200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1705130" y="4527824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/>
                <a:t>4</a:t>
              </a:r>
              <a:endParaRPr lang="en-GB" sz="1200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2671943" y="4539949"/>
              <a:ext cx="44916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/>
                <a:t>9 </a:t>
              </a:r>
              <a:endParaRPr lang="en-GB" sz="1200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3505440" y="4537681"/>
              <a:ext cx="55015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/>
                <a:t>16</a:t>
              </a:r>
              <a:endParaRPr lang="en-GB" sz="1200" dirty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4479860" y="4542112"/>
              <a:ext cx="63190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/>
                <a:t>25 </a:t>
              </a:r>
              <a:endParaRPr lang="en-GB" sz="1200" dirty="0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5455394" y="4539949"/>
              <a:ext cx="55015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/>
                <a:t>36</a:t>
              </a:r>
              <a:endParaRPr lang="en-GB" sz="1200" dirty="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6455752" y="4543016"/>
              <a:ext cx="55015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/>
                <a:t>49</a:t>
              </a:r>
              <a:endParaRPr lang="en-GB" sz="1200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7462169" y="4576115"/>
              <a:ext cx="55015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/>
                <a:t>64</a:t>
              </a:r>
              <a:endParaRPr lang="en-GB" sz="1200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8449163" y="4569094"/>
              <a:ext cx="55015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/>
                <a:t>81</a:t>
              </a:r>
              <a:endParaRPr lang="en-GB" sz="1200" dirty="0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9289616" y="4551533"/>
              <a:ext cx="81464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/>
                <a:t>100 </a:t>
              </a:r>
              <a:endParaRPr lang="en-GB" sz="1200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740026" y="4531501"/>
              <a:ext cx="44916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/>
                <a:t>1 </a:t>
              </a:r>
              <a:endParaRPr lang="en-GB" sz="1200" dirty="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1700617" y="5544238"/>
              <a:ext cx="57099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/>
                <a:t>2</a:t>
              </a:r>
              <a:r>
                <a:rPr lang="en-GB" sz="2800" baseline="30000" dirty="0"/>
                <a:t>2</a:t>
              </a:r>
              <a:r>
                <a:rPr lang="en-GB" sz="2800" dirty="0"/>
                <a:t> </a:t>
              </a:r>
              <a:endParaRPr lang="en-GB" sz="1200" dirty="0"/>
            </a:p>
          </p:txBody>
        </p:sp>
        <p:cxnSp>
          <p:nvCxnSpPr>
            <p:cNvPr id="80" name="Straight Connector 79"/>
            <p:cNvCxnSpPr/>
            <p:nvPr/>
          </p:nvCxnSpPr>
          <p:spPr>
            <a:xfrm>
              <a:off x="920745" y="5311052"/>
              <a:ext cx="14016604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>
              <a:off x="935033" y="5046613"/>
              <a:ext cx="0" cy="495642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>
              <a:off x="1892504" y="5046613"/>
              <a:ext cx="0" cy="495642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>
              <a:off x="2836510" y="5046613"/>
              <a:ext cx="0" cy="495642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>
              <a:off x="3793290" y="5060901"/>
              <a:ext cx="0" cy="495642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>
              <a:off x="4732899" y="5060901"/>
              <a:ext cx="0" cy="495642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>
              <a:off x="5713228" y="5060901"/>
              <a:ext cx="0" cy="495642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>
              <a:off x="6764542" y="5060901"/>
              <a:ext cx="0" cy="495642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>
              <a:off x="7760204" y="5074753"/>
              <a:ext cx="0" cy="495642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>
              <a:off x="8720815" y="5074753"/>
              <a:ext cx="0" cy="495642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>
              <a:off x="9660360" y="5074753"/>
              <a:ext cx="0" cy="495642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TextBox 97"/>
            <p:cNvSpPr txBox="1"/>
            <p:nvPr/>
          </p:nvSpPr>
          <p:spPr>
            <a:xfrm>
              <a:off x="10465761" y="5534463"/>
              <a:ext cx="7537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/>
                <a:t>11</a:t>
              </a:r>
              <a:r>
                <a:rPr lang="en-GB" sz="2800" baseline="30000" dirty="0"/>
                <a:t>2</a:t>
              </a:r>
              <a:r>
                <a:rPr lang="en-GB" sz="2800" dirty="0"/>
                <a:t> </a:t>
              </a:r>
              <a:endParaRPr lang="en-GB" sz="1200" dirty="0"/>
            </a:p>
          </p:txBody>
        </p:sp>
        <p:cxnSp>
          <p:nvCxnSpPr>
            <p:cNvPr id="99" name="Straight Connector 98"/>
            <p:cNvCxnSpPr/>
            <p:nvPr/>
          </p:nvCxnSpPr>
          <p:spPr>
            <a:xfrm>
              <a:off x="10727728" y="5085047"/>
              <a:ext cx="0" cy="495642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TextBox 99"/>
            <p:cNvSpPr txBox="1"/>
            <p:nvPr/>
          </p:nvSpPr>
          <p:spPr>
            <a:xfrm>
              <a:off x="10350066" y="4553055"/>
              <a:ext cx="73289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/>
                <a:t>121</a:t>
              </a:r>
              <a:endParaRPr lang="en-GB" sz="1200" dirty="0"/>
            </a:p>
          </p:txBody>
        </p:sp>
        <p:cxnSp>
          <p:nvCxnSpPr>
            <p:cNvPr id="103" name="Straight Connector 102"/>
            <p:cNvCxnSpPr/>
            <p:nvPr/>
          </p:nvCxnSpPr>
          <p:spPr>
            <a:xfrm>
              <a:off x="11796617" y="5087460"/>
              <a:ext cx="0" cy="495642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>
              <a:off x="12860920" y="5092314"/>
              <a:ext cx="0" cy="495642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>
              <a:off x="13951697" y="5087460"/>
              <a:ext cx="0" cy="495642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>
              <a:off x="14937349" y="5099335"/>
              <a:ext cx="0" cy="495642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TextBox 111"/>
            <p:cNvSpPr txBox="1"/>
            <p:nvPr/>
          </p:nvSpPr>
          <p:spPr>
            <a:xfrm>
              <a:off x="11513652" y="5555652"/>
              <a:ext cx="7537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/>
                <a:t>12</a:t>
              </a:r>
              <a:r>
                <a:rPr lang="en-GB" sz="2800" baseline="30000" dirty="0"/>
                <a:t>2</a:t>
              </a:r>
              <a:r>
                <a:rPr lang="en-GB" sz="2800" dirty="0"/>
                <a:t> </a:t>
              </a:r>
              <a:endParaRPr lang="en-GB" sz="1200" dirty="0"/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11397864" y="4533550"/>
              <a:ext cx="73289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/>
                <a:t>144</a:t>
              </a:r>
              <a:endParaRPr lang="en-GB" sz="1200" dirty="0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12493179" y="4552383"/>
              <a:ext cx="73289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/>
                <a:t>169</a:t>
              </a:r>
              <a:endParaRPr lang="en-GB" sz="1200" dirty="0"/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12542189" y="5555652"/>
              <a:ext cx="7537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/>
                <a:t>13</a:t>
              </a:r>
              <a:r>
                <a:rPr lang="en-GB" sz="2800" baseline="30000" dirty="0"/>
                <a:t>2</a:t>
              </a:r>
              <a:r>
                <a:rPr lang="en-GB" sz="2800" dirty="0"/>
                <a:t> </a:t>
              </a:r>
              <a:endParaRPr lang="en-GB" sz="1200" dirty="0"/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13651069" y="5555652"/>
              <a:ext cx="7537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/>
                <a:t>14</a:t>
              </a:r>
              <a:r>
                <a:rPr lang="en-GB" sz="2800" baseline="30000" dirty="0"/>
                <a:t>2</a:t>
              </a:r>
              <a:r>
                <a:rPr lang="en-GB" sz="2800" dirty="0"/>
                <a:t> </a:t>
              </a:r>
              <a:endParaRPr lang="en-GB" sz="1200" dirty="0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14675209" y="5558916"/>
              <a:ext cx="7537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/>
                <a:t>15</a:t>
              </a:r>
              <a:r>
                <a:rPr lang="en-GB" sz="2800" baseline="30000" dirty="0"/>
                <a:t>2</a:t>
              </a:r>
              <a:r>
                <a:rPr lang="en-GB" sz="2800" dirty="0"/>
                <a:t> </a:t>
              </a:r>
              <a:endParaRPr lang="en-GB" sz="1200" dirty="0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13585250" y="4572204"/>
              <a:ext cx="73289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/>
                <a:t>196</a:t>
              </a:r>
              <a:endParaRPr lang="en-GB" sz="1200" dirty="0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14589522" y="4571464"/>
              <a:ext cx="73289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/>
                <a:t>225</a:t>
              </a:r>
              <a:endParaRPr lang="en-GB" sz="1200" dirty="0"/>
            </a:p>
          </p:txBody>
        </p:sp>
      </p:grpSp>
      <p:grpSp>
        <p:nvGrpSpPr>
          <p:cNvPr id="123" name="Group 122"/>
          <p:cNvGrpSpPr/>
          <p:nvPr/>
        </p:nvGrpSpPr>
        <p:grpSpPr>
          <a:xfrm>
            <a:off x="9111878" y="2962830"/>
            <a:ext cx="1309590" cy="526914"/>
            <a:chOff x="9397628" y="4867830"/>
            <a:chExt cx="1309590" cy="526914"/>
          </a:xfrm>
        </p:grpSpPr>
        <p:sp>
          <p:nvSpPr>
            <p:cNvPr id="121" name="TextBox 120"/>
            <p:cNvSpPr txBox="1"/>
            <p:nvPr/>
          </p:nvSpPr>
          <p:spPr>
            <a:xfrm>
              <a:off x="9397628" y="4867830"/>
              <a:ext cx="80502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5</a:t>
              </a:r>
              <a:r>
                <a:rPr lang="en-GB" sz="2800" baseline="30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 </a:t>
              </a:r>
              <a:r>
                <a:rPr lang="en-GB" sz="2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= </a:t>
              </a:r>
              <a:endParaRPr lang="en-GB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10075314" y="4871524"/>
              <a:ext cx="63190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25 </a:t>
              </a:r>
              <a:endParaRPr lang="en-GB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28" name="Group 127"/>
          <p:cNvGrpSpPr/>
          <p:nvPr/>
        </p:nvGrpSpPr>
        <p:grpSpPr>
          <a:xfrm>
            <a:off x="3190666" y="4568630"/>
            <a:ext cx="1605104" cy="1517734"/>
            <a:chOff x="3247816" y="4644830"/>
            <a:chExt cx="1605104" cy="1517734"/>
          </a:xfrm>
        </p:grpSpPr>
        <p:sp>
          <p:nvSpPr>
            <p:cNvPr id="124" name="TextBox 123"/>
            <p:cNvSpPr txBox="1"/>
            <p:nvPr/>
          </p:nvSpPr>
          <p:spPr>
            <a:xfrm>
              <a:off x="3311037" y="5639344"/>
              <a:ext cx="57099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/>
                <a:t>5</a:t>
              </a:r>
              <a:r>
                <a:rPr lang="en-GB" sz="2800" baseline="30000" dirty="0"/>
                <a:t>2</a:t>
              </a:r>
              <a:r>
                <a:rPr lang="en-GB" sz="2800" dirty="0"/>
                <a:t> </a:t>
              </a:r>
              <a:endParaRPr lang="en-GB" sz="1200" dirty="0"/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4281930" y="5639344"/>
              <a:ext cx="57099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/>
                <a:t>6</a:t>
              </a:r>
              <a:r>
                <a:rPr lang="en-GB" sz="2800" baseline="30000" dirty="0"/>
                <a:t>2</a:t>
              </a:r>
              <a:r>
                <a:rPr lang="en-GB" sz="2800" dirty="0"/>
                <a:t> </a:t>
              </a:r>
              <a:endParaRPr lang="en-GB" sz="1200" dirty="0"/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3247816" y="4646993"/>
              <a:ext cx="63190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/>
                <a:t>25 </a:t>
              </a:r>
              <a:endParaRPr lang="en-GB" sz="1200" dirty="0"/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4223350" y="4644830"/>
              <a:ext cx="55015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/>
                <a:t>36</a:t>
              </a:r>
              <a:endParaRPr lang="en-GB" sz="1200" dirty="0"/>
            </a:p>
          </p:txBody>
        </p:sp>
      </p:grpSp>
      <p:sp>
        <p:nvSpPr>
          <p:cNvPr id="129" name="TextBox 128"/>
          <p:cNvSpPr txBox="1"/>
          <p:nvPr/>
        </p:nvSpPr>
        <p:spPr>
          <a:xfrm>
            <a:off x="3253886" y="5566322"/>
            <a:ext cx="5709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solidFill>
                  <a:srgbClr val="FF0000"/>
                </a:solidFill>
              </a:rPr>
              <a:t>5</a:t>
            </a:r>
            <a:r>
              <a:rPr lang="en-GB" sz="2800" baseline="30000" dirty="0">
                <a:solidFill>
                  <a:srgbClr val="FF0000"/>
                </a:solidFill>
              </a:rPr>
              <a:t>2</a:t>
            </a:r>
            <a:r>
              <a:rPr lang="en-GB" sz="2800" dirty="0">
                <a:solidFill>
                  <a:srgbClr val="FF0000"/>
                </a:solidFill>
              </a:rPr>
              <a:t> </a:t>
            </a:r>
            <a:endParaRPr lang="en-GB" sz="1200" dirty="0">
              <a:solidFill>
                <a:srgbClr val="FF0000"/>
              </a:solidFill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3190665" y="4573971"/>
            <a:ext cx="6319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solidFill>
                  <a:srgbClr val="FF0000"/>
                </a:solidFill>
              </a:rPr>
              <a:t>25 </a:t>
            </a:r>
            <a:endParaRPr lang="en-GB" sz="1200" dirty="0">
              <a:solidFill>
                <a:srgbClr val="FF0000"/>
              </a:solidFill>
            </a:endParaRPr>
          </a:p>
        </p:txBody>
      </p:sp>
      <p:grpSp>
        <p:nvGrpSpPr>
          <p:cNvPr id="131" name="Group 130"/>
          <p:cNvGrpSpPr/>
          <p:nvPr/>
        </p:nvGrpSpPr>
        <p:grpSpPr>
          <a:xfrm>
            <a:off x="9111878" y="2963501"/>
            <a:ext cx="1309590" cy="526914"/>
            <a:chOff x="9397628" y="4867830"/>
            <a:chExt cx="1309590" cy="526914"/>
          </a:xfrm>
        </p:grpSpPr>
        <p:sp>
          <p:nvSpPr>
            <p:cNvPr id="132" name="TextBox 131"/>
            <p:cNvSpPr txBox="1"/>
            <p:nvPr/>
          </p:nvSpPr>
          <p:spPr>
            <a:xfrm>
              <a:off x="9397628" y="4867830"/>
              <a:ext cx="80502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5</a:t>
              </a:r>
              <a:r>
                <a:rPr lang="en-GB" sz="2800" baseline="300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 </a:t>
              </a:r>
              <a:r>
                <a:rPr lang="en-GB" sz="28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= </a:t>
              </a:r>
              <a:endParaRPr lang="en-GB" sz="1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10075314" y="4871524"/>
              <a:ext cx="63190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25 </a:t>
              </a:r>
              <a:endParaRPr lang="en-GB" sz="1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34" name="TextBox 133"/>
          <p:cNvSpPr txBox="1"/>
          <p:nvPr/>
        </p:nvSpPr>
        <p:spPr>
          <a:xfrm>
            <a:off x="4316119" y="609592"/>
            <a:ext cx="61427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600" dirty="0"/>
              <a:t>5</a:t>
            </a:r>
          </a:p>
        </p:txBody>
      </p:sp>
      <p:grpSp>
        <p:nvGrpSpPr>
          <p:cNvPr id="170" name="Group 169"/>
          <p:cNvGrpSpPr/>
          <p:nvPr/>
        </p:nvGrpSpPr>
        <p:grpSpPr>
          <a:xfrm>
            <a:off x="8906303" y="6896100"/>
            <a:ext cx="1664646" cy="6726041"/>
            <a:chOff x="10270607" y="6485374"/>
            <a:chExt cx="1664646" cy="6726041"/>
          </a:xfrm>
        </p:grpSpPr>
        <p:sp>
          <p:nvSpPr>
            <p:cNvPr id="171" name="TextBox 170"/>
            <p:cNvSpPr txBox="1"/>
            <p:nvPr/>
          </p:nvSpPr>
          <p:spPr>
            <a:xfrm>
              <a:off x="10563227" y="6485374"/>
              <a:ext cx="80502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/>
                <a:t>1</a:t>
              </a:r>
              <a:r>
                <a:rPr lang="en-GB" sz="2800" baseline="30000" dirty="0"/>
                <a:t>2 </a:t>
              </a:r>
              <a:r>
                <a:rPr lang="en-GB" sz="2800" dirty="0"/>
                <a:t>= </a:t>
              </a:r>
              <a:endParaRPr lang="en-GB" sz="1200" dirty="0"/>
            </a:p>
          </p:txBody>
        </p:sp>
        <p:sp>
          <p:nvSpPr>
            <p:cNvPr id="172" name="TextBox 171"/>
            <p:cNvSpPr txBox="1"/>
            <p:nvPr/>
          </p:nvSpPr>
          <p:spPr>
            <a:xfrm>
              <a:off x="10563227" y="7209194"/>
              <a:ext cx="80502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/>
                <a:t>2</a:t>
              </a:r>
              <a:r>
                <a:rPr lang="en-GB" sz="2800" baseline="30000" dirty="0"/>
                <a:t>2 </a:t>
              </a:r>
              <a:r>
                <a:rPr lang="en-GB" sz="2800" dirty="0"/>
                <a:t>= </a:t>
              </a:r>
              <a:endParaRPr lang="en-GB" sz="1200" dirty="0"/>
            </a:p>
          </p:txBody>
        </p:sp>
        <p:sp>
          <p:nvSpPr>
            <p:cNvPr id="173" name="TextBox 172"/>
            <p:cNvSpPr txBox="1"/>
            <p:nvPr/>
          </p:nvSpPr>
          <p:spPr>
            <a:xfrm>
              <a:off x="10544177" y="7896703"/>
              <a:ext cx="80502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/>
                <a:t>3</a:t>
              </a:r>
              <a:r>
                <a:rPr lang="en-GB" sz="2800" baseline="30000" dirty="0"/>
                <a:t>2 </a:t>
              </a:r>
              <a:r>
                <a:rPr lang="en-GB" sz="2800" dirty="0"/>
                <a:t>= </a:t>
              </a:r>
              <a:endParaRPr lang="en-GB" sz="1200" dirty="0"/>
            </a:p>
          </p:txBody>
        </p:sp>
        <p:sp>
          <p:nvSpPr>
            <p:cNvPr id="174" name="TextBox 173"/>
            <p:cNvSpPr txBox="1"/>
            <p:nvPr/>
          </p:nvSpPr>
          <p:spPr>
            <a:xfrm>
              <a:off x="10525127" y="8575781"/>
              <a:ext cx="80502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/>
                <a:t>4</a:t>
              </a:r>
              <a:r>
                <a:rPr lang="en-GB" sz="2800" baseline="30000" dirty="0"/>
                <a:t>2 </a:t>
              </a:r>
              <a:r>
                <a:rPr lang="en-GB" sz="2800" dirty="0"/>
                <a:t>= </a:t>
              </a:r>
              <a:endParaRPr lang="en-GB" sz="1200" dirty="0"/>
            </a:p>
          </p:txBody>
        </p:sp>
        <p:sp>
          <p:nvSpPr>
            <p:cNvPr id="175" name="TextBox 174"/>
            <p:cNvSpPr txBox="1"/>
            <p:nvPr/>
          </p:nvSpPr>
          <p:spPr>
            <a:xfrm>
              <a:off x="10506077" y="9341990"/>
              <a:ext cx="80502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/>
                <a:t>5</a:t>
              </a:r>
              <a:r>
                <a:rPr lang="en-GB" sz="2800" baseline="30000" dirty="0"/>
                <a:t>2 </a:t>
              </a:r>
              <a:r>
                <a:rPr lang="en-GB" sz="2800" dirty="0"/>
                <a:t>= </a:t>
              </a:r>
              <a:endParaRPr lang="en-GB" sz="1200" dirty="0"/>
            </a:p>
          </p:txBody>
        </p:sp>
        <p:sp>
          <p:nvSpPr>
            <p:cNvPr id="176" name="TextBox 175"/>
            <p:cNvSpPr txBox="1"/>
            <p:nvPr/>
          </p:nvSpPr>
          <p:spPr>
            <a:xfrm>
              <a:off x="10506077" y="10039305"/>
              <a:ext cx="80502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/>
                <a:t>6</a:t>
              </a:r>
              <a:r>
                <a:rPr lang="en-GB" sz="2800" baseline="30000" dirty="0"/>
                <a:t>2 </a:t>
              </a:r>
              <a:r>
                <a:rPr lang="en-GB" sz="2800" dirty="0"/>
                <a:t>= </a:t>
              </a:r>
              <a:endParaRPr lang="en-GB" sz="1200" dirty="0"/>
            </a:p>
          </p:txBody>
        </p:sp>
        <p:sp>
          <p:nvSpPr>
            <p:cNvPr id="177" name="TextBox 176"/>
            <p:cNvSpPr txBox="1"/>
            <p:nvPr/>
          </p:nvSpPr>
          <p:spPr>
            <a:xfrm>
              <a:off x="10487027" y="10686616"/>
              <a:ext cx="80502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/>
                <a:t>7</a:t>
              </a:r>
              <a:r>
                <a:rPr lang="en-GB" sz="2800" baseline="30000" dirty="0"/>
                <a:t>2 </a:t>
              </a:r>
              <a:r>
                <a:rPr lang="en-GB" sz="2800" dirty="0"/>
                <a:t>= </a:t>
              </a:r>
              <a:endParaRPr lang="en-GB" sz="1200" dirty="0"/>
            </a:p>
          </p:txBody>
        </p:sp>
        <p:sp>
          <p:nvSpPr>
            <p:cNvPr id="178" name="TextBox 177"/>
            <p:cNvSpPr txBox="1"/>
            <p:nvPr/>
          </p:nvSpPr>
          <p:spPr>
            <a:xfrm>
              <a:off x="10487027" y="11342589"/>
              <a:ext cx="80502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/>
                <a:t>8</a:t>
              </a:r>
              <a:r>
                <a:rPr lang="en-GB" sz="2800" baseline="30000" dirty="0"/>
                <a:t>2 </a:t>
              </a:r>
              <a:r>
                <a:rPr lang="en-GB" sz="2800" dirty="0"/>
                <a:t>= </a:t>
              </a:r>
              <a:endParaRPr lang="en-GB" sz="1200" dirty="0"/>
            </a:p>
          </p:txBody>
        </p:sp>
        <p:sp>
          <p:nvSpPr>
            <p:cNvPr id="179" name="TextBox 178"/>
            <p:cNvSpPr txBox="1"/>
            <p:nvPr/>
          </p:nvSpPr>
          <p:spPr>
            <a:xfrm>
              <a:off x="10487027" y="11945461"/>
              <a:ext cx="80502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/>
                <a:t>9</a:t>
              </a:r>
              <a:r>
                <a:rPr lang="en-GB" sz="2800" baseline="30000" dirty="0"/>
                <a:t>2 </a:t>
              </a:r>
              <a:r>
                <a:rPr lang="en-GB" sz="2800" dirty="0"/>
                <a:t>= </a:t>
              </a:r>
              <a:endParaRPr lang="en-GB" sz="1200" dirty="0"/>
            </a:p>
          </p:txBody>
        </p:sp>
        <p:sp>
          <p:nvSpPr>
            <p:cNvPr id="180" name="TextBox 179"/>
            <p:cNvSpPr txBox="1"/>
            <p:nvPr/>
          </p:nvSpPr>
          <p:spPr>
            <a:xfrm>
              <a:off x="10270607" y="12684501"/>
              <a:ext cx="98777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/>
                <a:t>10</a:t>
              </a:r>
              <a:r>
                <a:rPr lang="en-GB" sz="2800" baseline="30000" dirty="0"/>
                <a:t>2 </a:t>
              </a:r>
              <a:r>
                <a:rPr lang="en-GB" sz="2800" dirty="0"/>
                <a:t>= </a:t>
              </a:r>
              <a:endParaRPr lang="en-GB" sz="1200" dirty="0"/>
            </a:p>
          </p:txBody>
        </p:sp>
        <p:sp>
          <p:nvSpPr>
            <p:cNvPr id="181" name="TextBox 180"/>
            <p:cNvSpPr txBox="1"/>
            <p:nvPr/>
          </p:nvSpPr>
          <p:spPr>
            <a:xfrm>
              <a:off x="11240913" y="7212888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/>
                <a:t>4</a:t>
              </a:r>
              <a:endParaRPr lang="en-GB" sz="1200" dirty="0"/>
            </a:p>
          </p:txBody>
        </p:sp>
        <p:sp>
          <p:nvSpPr>
            <p:cNvPr id="182" name="TextBox 181"/>
            <p:cNvSpPr txBox="1"/>
            <p:nvPr/>
          </p:nvSpPr>
          <p:spPr>
            <a:xfrm>
              <a:off x="11221863" y="7900397"/>
              <a:ext cx="44916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/>
                <a:t>9 </a:t>
              </a:r>
              <a:endParaRPr lang="en-GB" sz="1200" dirty="0"/>
            </a:p>
          </p:txBody>
        </p:sp>
        <p:sp>
          <p:nvSpPr>
            <p:cNvPr id="183" name="TextBox 182"/>
            <p:cNvSpPr txBox="1"/>
            <p:nvPr/>
          </p:nvSpPr>
          <p:spPr>
            <a:xfrm>
              <a:off x="11202813" y="8579475"/>
              <a:ext cx="55015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/>
                <a:t>16</a:t>
              </a:r>
              <a:endParaRPr lang="en-GB" sz="1200" dirty="0"/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11183763" y="9345684"/>
              <a:ext cx="63190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/>
                <a:t>25 </a:t>
              </a:r>
              <a:endParaRPr lang="en-GB" sz="1200" dirty="0"/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11176196" y="10042999"/>
              <a:ext cx="55015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/>
                <a:t>36</a:t>
              </a:r>
              <a:endParaRPr lang="en-GB" sz="1200" dirty="0"/>
            </a:p>
          </p:txBody>
        </p:sp>
        <p:sp>
          <p:nvSpPr>
            <p:cNvPr id="186" name="TextBox 185"/>
            <p:cNvSpPr txBox="1"/>
            <p:nvPr/>
          </p:nvSpPr>
          <p:spPr>
            <a:xfrm>
              <a:off x="11142156" y="10690310"/>
              <a:ext cx="55015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/>
                <a:t>49</a:t>
              </a:r>
              <a:endParaRPr lang="en-GB" sz="1200" dirty="0"/>
            </a:p>
          </p:txBody>
        </p:sp>
        <p:sp>
          <p:nvSpPr>
            <p:cNvPr id="187" name="TextBox 186"/>
            <p:cNvSpPr txBox="1"/>
            <p:nvPr/>
          </p:nvSpPr>
          <p:spPr>
            <a:xfrm>
              <a:off x="11142156" y="11346283"/>
              <a:ext cx="55015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/>
                <a:t>64</a:t>
              </a:r>
              <a:endParaRPr lang="en-GB" sz="1200" dirty="0"/>
            </a:p>
          </p:txBody>
        </p:sp>
        <p:sp>
          <p:nvSpPr>
            <p:cNvPr id="188" name="TextBox 187"/>
            <p:cNvSpPr txBox="1"/>
            <p:nvPr/>
          </p:nvSpPr>
          <p:spPr>
            <a:xfrm>
              <a:off x="11157146" y="11949155"/>
              <a:ext cx="55015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/>
                <a:t>81</a:t>
              </a:r>
              <a:endParaRPr lang="en-GB" sz="1200" dirty="0"/>
            </a:p>
          </p:txBody>
        </p:sp>
        <p:sp>
          <p:nvSpPr>
            <p:cNvPr id="189" name="TextBox 188"/>
            <p:cNvSpPr txBox="1"/>
            <p:nvPr/>
          </p:nvSpPr>
          <p:spPr>
            <a:xfrm>
              <a:off x="11120606" y="12688195"/>
              <a:ext cx="81464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/>
                <a:t>100 </a:t>
              </a:r>
              <a:endParaRPr lang="en-GB" sz="1200" dirty="0"/>
            </a:p>
          </p:txBody>
        </p:sp>
        <p:sp>
          <p:nvSpPr>
            <p:cNvPr id="190" name="TextBox 189"/>
            <p:cNvSpPr txBox="1"/>
            <p:nvPr/>
          </p:nvSpPr>
          <p:spPr>
            <a:xfrm>
              <a:off x="11265651" y="6485374"/>
              <a:ext cx="44916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/>
                <a:t>1 </a:t>
              </a:r>
              <a:endParaRPr lang="en-GB" sz="12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-3.7037E-7 L 0.25599 0.2817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799" y="1407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3.7037E-7 L 0.25599 0.28171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799" y="140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937 0.00787 L 0.00937 0.56204 " pathEditMode="relative" rAng="0" ptsTypes="AA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77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599 0.28171 L 0.17162 0.28171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19" y="0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599 0.28171 L 0.31341 0.28171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6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path" presetSubtype="0" accel="24000" decel="76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56 0.06945 L -0.00209 -0.98889 " pathEditMode="relative" rAng="0" ptsTypes="AA">
                                      <p:cBhvr>
                                        <p:cTn id="21" dur="4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-529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5" dur="indefinite"/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6" dur="indefinite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7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path" presetSubtype="0" accel="52000" decel="43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1.85185E-6 L -1.04701 -0.01065 " pathEditMode="relative" rAng="0" ptsTypes="AA">
                                      <p:cBhvr>
                                        <p:cTn id="61" dur="5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357" y="-532"/>
                                    </p:animMotion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6" presetClass="emph" presetSubtype="0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300" tmFilter="0, 0; .2, .5; .8, .5; 1, 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7" dur="150" autoRev="1" fill="hold"/>
                                        <p:tgtEl>
                                          <p:spTgt spid="7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8" presetID="26" presetClass="emph" presetSubtype="0" fill="hold" nodeType="withEffect">
                                  <p:stCondLst>
                                    <p:cond delay="3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300" tmFilter="0, 0; .2, .5; .8, .5; 1, 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0" dur="150" autoRev="1" fill="hold"/>
                                        <p:tgtEl>
                                          <p:spTgt spid="7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1" presetID="26" presetClass="emph" presetSubtype="0" fill="hold" nodeType="withEffect">
                                  <p:stCondLst>
                                    <p:cond delay="4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300" tmFilter="0, 0; .2, .5; .8, .5; 1, 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3" dur="150" autoRev="1" fill="hold"/>
                                        <p:tgtEl>
                                          <p:spTgt spid="7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4" presetID="26" presetClass="emph" presetSubtype="0" fill="hold" nodeType="withEffect">
                                  <p:stCondLst>
                                    <p:cond delay="4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300" tmFilter="0, 0; .2, .5; .8, .5; 1, 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6" dur="150" autoRev="1" fill="hold"/>
                                        <p:tgtEl>
                                          <p:spTgt spid="7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80" dur="indefinite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81" dur="indefinite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7" dur="indefinite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98" dur="indefinite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 tmFilter="0, 0; .2, .5; .8, .5; 1, 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6" dur="250" autoRev="1" fill="hold"/>
                                        <p:tgtEl>
                                          <p:spTgt spid="5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7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500" tmFilter="0, 0; .2, .5; .8, .5; 1, 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9" dur="250" autoRev="1" fill="hold"/>
                                        <p:tgtEl>
                                          <p:spTgt spid="13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6" grpId="0"/>
      <p:bldP spid="6" grpId="1"/>
      <p:bldP spid="46" grpId="0"/>
      <p:bldP spid="47" grpId="0"/>
      <p:bldP spid="53" grpId="0"/>
      <p:bldP spid="53" grpId="1"/>
      <p:bldP spid="129" grpId="0"/>
      <p:bldP spid="130" grpId="0"/>
      <p:bldP spid="134" grpId="0"/>
      <p:bldP spid="134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=""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721519" y="242888"/>
                <a:ext cx="2850589" cy="12619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GB" sz="720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GB" sz="7200" b="0" i="1" smtClean="0">
                              <a:latin typeface="Cambria Math" panose="02040503050406030204" pitchFamily="18" charset="0"/>
                            </a:rPr>
                            <m:t>          </m:t>
                          </m:r>
                        </m:e>
                      </m:rad>
                    </m:oMath>
                  </m:oMathPara>
                </a14:m>
                <a:endParaRPr lang="en-GB" sz="7200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519" y="242888"/>
                <a:ext cx="2850589" cy="1261949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1385884" y="614360"/>
            <a:ext cx="104387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600" dirty="0"/>
              <a:t>12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314572" y="614360"/>
            <a:ext cx="104387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600" dirty="0"/>
              <a:t>96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5386390" y="-1414463"/>
            <a:ext cx="0" cy="1261949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44" name="Group 43"/>
          <p:cNvGrpSpPr/>
          <p:nvPr/>
        </p:nvGrpSpPr>
        <p:grpSpPr>
          <a:xfrm>
            <a:off x="8906303" y="6896100"/>
            <a:ext cx="1664646" cy="6726041"/>
            <a:chOff x="10270607" y="6485374"/>
            <a:chExt cx="1664646" cy="6726041"/>
          </a:xfrm>
        </p:grpSpPr>
        <p:sp>
          <p:nvSpPr>
            <p:cNvPr id="24" name="TextBox 23"/>
            <p:cNvSpPr txBox="1"/>
            <p:nvPr/>
          </p:nvSpPr>
          <p:spPr>
            <a:xfrm>
              <a:off x="10563227" y="6485374"/>
              <a:ext cx="80502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/>
                <a:t>1</a:t>
              </a:r>
              <a:r>
                <a:rPr lang="en-GB" sz="2800" baseline="30000" dirty="0"/>
                <a:t>2 </a:t>
              </a:r>
              <a:r>
                <a:rPr lang="en-GB" sz="2800" dirty="0"/>
                <a:t>= </a:t>
              </a:r>
              <a:endParaRPr lang="en-GB" sz="12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0563227" y="7209194"/>
              <a:ext cx="80502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/>
                <a:t>2</a:t>
              </a:r>
              <a:r>
                <a:rPr lang="en-GB" sz="2800" baseline="30000" dirty="0"/>
                <a:t>2 </a:t>
              </a:r>
              <a:r>
                <a:rPr lang="en-GB" sz="2800" dirty="0"/>
                <a:t>= </a:t>
              </a:r>
              <a:endParaRPr lang="en-GB" sz="12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0544177" y="7896703"/>
              <a:ext cx="80502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/>
                <a:t>3</a:t>
              </a:r>
              <a:r>
                <a:rPr lang="en-GB" sz="2800" baseline="30000" dirty="0"/>
                <a:t>2 </a:t>
              </a:r>
              <a:r>
                <a:rPr lang="en-GB" sz="2800" dirty="0"/>
                <a:t>= </a:t>
              </a:r>
              <a:endParaRPr lang="en-GB" sz="12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0525127" y="8575781"/>
              <a:ext cx="80502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/>
                <a:t>4</a:t>
              </a:r>
              <a:r>
                <a:rPr lang="en-GB" sz="2800" baseline="30000" dirty="0"/>
                <a:t>2 </a:t>
              </a:r>
              <a:r>
                <a:rPr lang="en-GB" sz="2800" dirty="0"/>
                <a:t>= </a:t>
              </a:r>
              <a:endParaRPr lang="en-GB" sz="12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0506077" y="9341990"/>
              <a:ext cx="80502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/>
                <a:t>5</a:t>
              </a:r>
              <a:r>
                <a:rPr lang="en-GB" sz="2800" baseline="30000" dirty="0"/>
                <a:t>2 </a:t>
              </a:r>
              <a:r>
                <a:rPr lang="en-GB" sz="2800" dirty="0"/>
                <a:t>= </a:t>
              </a:r>
              <a:endParaRPr lang="en-GB" sz="12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0506077" y="10039305"/>
              <a:ext cx="80502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/>
                <a:t>6</a:t>
              </a:r>
              <a:r>
                <a:rPr lang="en-GB" sz="2800" baseline="30000" dirty="0"/>
                <a:t>2 </a:t>
              </a:r>
              <a:r>
                <a:rPr lang="en-GB" sz="2800" dirty="0"/>
                <a:t>= </a:t>
              </a:r>
              <a:endParaRPr lang="en-GB" sz="12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0487027" y="10686616"/>
              <a:ext cx="80502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/>
                <a:t>7</a:t>
              </a:r>
              <a:r>
                <a:rPr lang="en-GB" sz="2800" baseline="30000" dirty="0"/>
                <a:t>2 </a:t>
              </a:r>
              <a:r>
                <a:rPr lang="en-GB" sz="2800" dirty="0"/>
                <a:t>= </a:t>
              </a:r>
              <a:endParaRPr lang="en-GB" sz="12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0487027" y="11342589"/>
              <a:ext cx="80502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/>
                <a:t>8</a:t>
              </a:r>
              <a:r>
                <a:rPr lang="en-GB" sz="2800" baseline="30000" dirty="0"/>
                <a:t>2 </a:t>
              </a:r>
              <a:r>
                <a:rPr lang="en-GB" sz="2800" dirty="0"/>
                <a:t>= </a:t>
              </a:r>
              <a:endParaRPr lang="en-GB" sz="12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0487027" y="11945461"/>
              <a:ext cx="80502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/>
                <a:t>9</a:t>
              </a:r>
              <a:r>
                <a:rPr lang="en-GB" sz="2800" baseline="30000" dirty="0"/>
                <a:t>2 </a:t>
              </a:r>
              <a:r>
                <a:rPr lang="en-GB" sz="2800" dirty="0"/>
                <a:t>= </a:t>
              </a:r>
              <a:endParaRPr lang="en-GB" sz="12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0270607" y="12684501"/>
              <a:ext cx="98777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/>
                <a:t>10</a:t>
              </a:r>
              <a:r>
                <a:rPr lang="en-GB" sz="2800" baseline="30000" dirty="0"/>
                <a:t>2 </a:t>
              </a:r>
              <a:r>
                <a:rPr lang="en-GB" sz="2800" dirty="0"/>
                <a:t>= </a:t>
              </a:r>
              <a:endParaRPr lang="en-GB" sz="12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1240913" y="7212888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/>
                <a:t>4</a:t>
              </a:r>
              <a:endParaRPr lang="en-GB" sz="12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1221863" y="7900397"/>
              <a:ext cx="44916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/>
                <a:t>9 </a:t>
              </a:r>
              <a:endParaRPr lang="en-GB" sz="1200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1202813" y="8579475"/>
              <a:ext cx="55015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/>
                <a:t>16</a:t>
              </a:r>
              <a:endParaRPr lang="en-GB" sz="1200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1183763" y="9345684"/>
              <a:ext cx="63190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/>
                <a:t>25 </a:t>
              </a:r>
              <a:endParaRPr lang="en-GB" sz="12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1176196" y="10042999"/>
              <a:ext cx="55015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/>
                <a:t>36</a:t>
              </a:r>
              <a:endParaRPr lang="en-GB" sz="12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1142156" y="10690310"/>
              <a:ext cx="55015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/>
                <a:t>49</a:t>
              </a:r>
              <a:endParaRPr lang="en-GB" sz="1200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1142156" y="11346283"/>
              <a:ext cx="55015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/>
                <a:t>64</a:t>
              </a:r>
              <a:endParaRPr lang="en-GB" sz="1200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1157146" y="11949155"/>
              <a:ext cx="55015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/>
                <a:t>81</a:t>
              </a:r>
              <a:endParaRPr lang="en-GB" sz="1200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1120606" y="12688195"/>
              <a:ext cx="81464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/>
                <a:t>100 </a:t>
              </a:r>
              <a:endParaRPr lang="en-GB" sz="1200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1265651" y="6485374"/>
              <a:ext cx="44916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/>
                <a:t>1 </a:t>
              </a:r>
              <a:endParaRPr lang="en-GB" sz="1200" dirty="0"/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3746197" y="614360"/>
            <a:ext cx="60625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600" dirty="0"/>
              <a:t>=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4125362" y="614360"/>
            <a:ext cx="79701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600" dirty="0"/>
              <a:t> _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4725424" y="614360"/>
            <a:ext cx="60625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600" dirty="0"/>
              <a:t>_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393899" y="594843"/>
            <a:ext cx="104387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600" dirty="0"/>
              <a:t>12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2318315" y="603459"/>
            <a:ext cx="104387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600" dirty="0"/>
              <a:t>96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4717409" y="609592"/>
            <a:ext cx="267893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600" dirty="0"/>
              <a:t>4 (or) 6</a:t>
            </a:r>
          </a:p>
        </p:txBody>
      </p:sp>
      <p:pic>
        <p:nvPicPr>
          <p:cNvPr id="78" name="Picture 7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358631" y="3576142"/>
            <a:ext cx="1299856" cy="738190"/>
          </a:xfrm>
          <a:prstGeom prst="rect">
            <a:avLst/>
          </a:prstGeom>
        </p:spPr>
      </p:pic>
      <p:grpSp>
        <p:nvGrpSpPr>
          <p:cNvPr id="120" name="Group 119"/>
          <p:cNvGrpSpPr/>
          <p:nvPr/>
        </p:nvGrpSpPr>
        <p:grpSpPr>
          <a:xfrm>
            <a:off x="12192000" y="4611516"/>
            <a:ext cx="14709785" cy="1554312"/>
            <a:chOff x="719156" y="4527824"/>
            <a:chExt cx="14709785" cy="1554312"/>
          </a:xfrm>
        </p:grpSpPr>
        <p:sp>
          <p:nvSpPr>
            <p:cNvPr id="56" name="TextBox 55"/>
            <p:cNvSpPr txBox="1"/>
            <p:nvPr/>
          </p:nvSpPr>
          <p:spPr>
            <a:xfrm>
              <a:off x="719156" y="5539666"/>
              <a:ext cx="62549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/>
                <a:t>1</a:t>
              </a:r>
              <a:r>
                <a:rPr lang="en-GB" sz="2800" baseline="30000" dirty="0"/>
                <a:t>2 </a:t>
              </a:r>
              <a:r>
                <a:rPr lang="en-GB" sz="2800" dirty="0"/>
                <a:t> </a:t>
              </a:r>
              <a:endParaRPr lang="en-GB" sz="1200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2623212" y="5542255"/>
              <a:ext cx="57099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/>
                <a:t>3</a:t>
              </a:r>
              <a:r>
                <a:rPr lang="en-GB" sz="2800" baseline="30000" dirty="0"/>
                <a:t>2</a:t>
              </a:r>
              <a:r>
                <a:rPr lang="en-GB" sz="2800" dirty="0"/>
                <a:t> </a:t>
              </a:r>
              <a:endParaRPr lang="en-GB" sz="1200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3559960" y="5542255"/>
              <a:ext cx="57099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/>
                <a:t>4</a:t>
              </a:r>
              <a:r>
                <a:rPr lang="en-GB" sz="2800" baseline="30000" dirty="0"/>
                <a:t>2</a:t>
              </a:r>
              <a:r>
                <a:rPr lang="en-GB" sz="2800" dirty="0"/>
                <a:t> </a:t>
              </a:r>
              <a:endParaRPr lang="en-GB" sz="1200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4543081" y="5534463"/>
              <a:ext cx="57099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/>
                <a:t>5</a:t>
              </a:r>
              <a:r>
                <a:rPr lang="en-GB" sz="2800" baseline="30000" dirty="0"/>
                <a:t>2</a:t>
              </a:r>
              <a:r>
                <a:rPr lang="en-GB" sz="2800" dirty="0"/>
                <a:t> </a:t>
              </a:r>
              <a:endParaRPr lang="en-GB" sz="1200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5513974" y="5534463"/>
              <a:ext cx="57099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/>
                <a:t>6</a:t>
              </a:r>
              <a:r>
                <a:rPr lang="en-GB" sz="2800" baseline="30000" dirty="0"/>
                <a:t>2</a:t>
              </a:r>
              <a:r>
                <a:rPr lang="en-GB" sz="2800" dirty="0"/>
                <a:t> </a:t>
              </a:r>
              <a:endParaRPr lang="en-GB" sz="1200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6561398" y="5557150"/>
              <a:ext cx="4892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/>
                <a:t>7</a:t>
              </a:r>
              <a:r>
                <a:rPr lang="en-GB" sz="2800" baseline="30000" dirty="0"/>
                <a:t>2</a:t>
              </a:r>
              <a:endParaRPr lang="en-GB" sz="1200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7561244" y="5536150"/>
              <a:ext cx="4892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/>
                <a:t>8</a:t>
              </a:r>
              <a:r>
                <a:rPr lang="en-GB" sz="2800" baseline="30000" dirty="0"/>
                <a:t>2</a:t>
              </a:r>
              <a:endParaRPr lang="en-GB" sz="1200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8560389" y="5543956"/>
              <a:ext cx="57099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/>
                <a:t>9</a:t>
              </a:r>
              <a:r>
                <a:rPr lang="en-GB" sz="2800" baseline="30000" dirty="0"/>
                <a:t>2</a:t>
              </a:r>
              <a:r>
                <a:rPr lang="en-GB" sz="2800" dirty="0"/>
                <a:t> </a:t>
              </a:r>
              <a:endParaRPr lang="en-GB" sz="1200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9376235" y="5534463"/>
              <a:ext cx="7537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/>
                <a:t>10</a:t>
              </a:r>
              <a:r>
                <a:rPr lang="en-GB" sz="2800" baseline="30000" dirty="0"/>
                <a:t>2</a:t>
              </a:r>
              <a:r>
                <a:rPr lang="en-GB" sz="2800" dirty="0"/>
                <a:t> </a:t>
              </a:r>
              <a:endParaRPr lang="en-GB" sz="1200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1705130" y="4527824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/>
                <a:t>4</a:t>
              </a:r>
              <a:endParaRPr lang="en-GB" sz="1200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2671943" y="4539949"/>
              <a:ext cx="44916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/>
                <a:t>9 </a:t>
              </a:r>
              <a:endParaRPr lang="en-GB" sz="1200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3505440" y="4537681"/>
              <a:ext cx="55015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/>
                <a:t>16</a:t>
              </a:r>
              <a:endParaRPr lang="en-GB" sz="1200" dirty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4479860" y="4542112"/>
              <a:ext cx="63190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/>
                <a:t>25 </a:t>
              </a:r>
              <a:endParaRPr lang="en-GB" sz="1200" dirty="0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5455394" y="4539949"/>
              <a:ext cx="55015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/>
                <a:t>36</a:t>
              </a:r>
              <a:endParaRPr lang="en-GB" sz="1200" dirty="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6455752" y="4543016"/>
              <a:ext cx="55015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/>
                <a:t>49</a:t>
              </a:r>
              <a:endParaRPr lang="en-GB" sz="1200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7462169" y="4576115"/>
              <a:ext cx="55015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/>
                <a:t>64</a:t>
              </a:r>
              <a:endParaRPr lang="en-GB" sz="1200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8449163" y="4569094"/>
              <a:ext cx="55015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/>
                <a:t>81</a:t>
              </a:r>
              <a:endParaRPr lang="en-GB" sz="1200" dirty="0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9289616" y="4551533"/>
              <a:ext cx="81464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/>
                <a:t>100 </a:t>
              </a:r>
              <a:endParaRPr lang="en-GB" sz="1200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740026" y="4531501"/>
              <a:ext cx="44916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/>
                <a:t>1 </a:t>
              </a:r>
              <a:endParaRPr lang="en-GB" sz="1200" dirty="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1700617" y="5544238"/>
              <a:ext cx="57099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/>
                <a:t>2</a:t>
              </a:r>
              <a:r>
                <a:rPr lang="en-GB" sz="2800" baseline="30000" dirty="0"/>
                <a:t>2</a:t>
              </a:r>
              <a:r>
                <a:rPr lang="en-GB" sz="2800" dirty="0"/>
                <a:t> </a:t>
              </a:r>
              <a:endParaRPr lang="en-GB" sz="1200" dirty="0"/>
            </a:p>
          </p:txBody>
        </p:sp>
        <p:cxnSp>
          <p:nvCxnSpPr>
            <p:cNvPr id="80" name="Straight Connector 79"/>
            <p:cNvCxnSpPr/>
            <p:nvPr/>
          </p:nvCxnSpPr>
          <p:spPr>
            <a:xfrm>
              <a:off x="920745" y="5311052"/>
              <a:ext cx="14016604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>
              <a:off x="935033" y="5046613"/>
              <a:ext cx="0" cy="495642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>
              <a:off x="1892504" y="5046613"/>
              <a:ext cx="0" cy="495642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>
              <a:off x="2836510" y="5046613"/>
              <a:ext cx="0" cy="495642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>
              <a:off x="3793290" y="5060901"/>
              <a:ext cx="0" cy="495642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>
              <a:off x="4732899" y="5060901"/>
              <a:ext cx="0" cy="495642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>
              <a:off x="5713228" y="5060901"/>
              <a:ext cx="0" cy="495642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>
              <a:off x="6764542" y="5060901"/>
              <a:ext cx="0" cy="495642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>
              <a:off x="7760204" y="5074753"/>
              <a:ext cx="0" cy="495642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>
              <a:off x="8720815" y="5074753"/>
              <a:ext cx="0" cy="495642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>
              <a:off x="9660360" y="5074753"/>
              <a:ext cx="0" cy="495642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TextBox 97"/>
            <p:cNvSpPr txBox="1"/>
            <p:nvPr/>
          </p:nvSpPr>
          <p:spPr>
            <a:xfrm>
              <a:off x="10465761" y="5534463"/>
              <a:ext cx="7537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/>
                <a:t>11</a:t>
              </a:r>
              <a:r>
                <a:rPr lang="en-GB" sz="2800" baseline="30000" dirty="0"/>
                <a:t>2</a:t>
              </a:r>
              <a:r>
                <a:rPr lang="en-GB" sz="2800" dirty="0"/>
                <a:t> </a:t>
              </a:r>
              <a:endParaRPr lang="en-GB" sz="1200" dirty="0"/>
            </a:p>
          </p:txBody>
        </p:sp>
        <p:cxnSp>
          <p:nvCxnSpPr>
            <p:cNvPr id="99" name="Straight Connector 98"/>
            <p:cNvCxnSpPr/>
            <p:nvPr/>
          </p:nvCxnSpPr>
          <p:spPr>
            <a:xfrm>
              <a:off x="10727728" y="5085047"/>
              <a:ext cx="0" cy="495642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TextBox 99"/>
            <p:cNvSpPr txBox="1"/>
            <p:nvPr/>
          </p:nvSpPr>
          <p:spPr>
            <a:xfrm>
              <a:off x="10350066" y="4553055"/>
              <a:ext cx="73289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/>
                <a:t>121</a:t>
              </a:r>
              <a:endParaRPr lang="en-GB" sz="1200" dirty="0"/>
            </a:p>
          </p:txBody>
        </p:sp>
        <p:cxnSp>
          <p:nvCxnSpPr>
            <p:cNvPr id="103" name="Straight Connector 102"/>
            <p:cNvCxnSpPr/>
            <p:nvPr/>
          </p:nvCxnSpPr>
          <p:spPr>
            <a:xfrm>
              <a:off x="11796617" y="5087460"/>
              <a:ext cx="0" cy="495642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>
              <a:off x="12860920" y="5092314"/>
              <a:ext cx="0" cy="495642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>
              <a:off x="13951697" y="5087460"/>
              <a:ext cx="0" cy="495642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>
              <a:off x="14937349" y="5099335"/>
              <a:ext cx="0" cy="495642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TextBox 111"/>
            <p:cNvSpPr txBox="1"/>
            <p:nvPr/>
          </p:nvSpPr>
          <p:spPr>
            <a:xfrm>
              <a:off x="11513652" y="5555652"/>
              <a:ext cx="7537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/>
                <a:t>12</a:t>
              </a:r>
              <a:r>
                <a:rPr lang="en-GB" sz="2800" baseline="30000" dirty="0"/>
                <a:t>2</a:t>
              </a:r>
              <a:r>
                <a:rPr lang="en-GB" sz="2800" dirty="0"/>
                <a:t> </a:t>
              </a:r>
              <a:endParaRPr lang="en-GB" sz="1200" dirty="0"/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11397864" y="4533550"/>
              <a:ext cx="73289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/>
                <a:t>144</a:t>
              </a:r>
              <a:endParaRPr lang="en-GB" sz="1200" dirty="0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12493179" y="4552383"/>
              <a:ext cx="73289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/>
                <a:t>169</a:t>
              </a:r>
              <a:endParaRPr lang="en-GB" sz="1200" dirty="0"/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12542189" y="5555652"/>
              <a:ext cx="7537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/>
                <a:t>13</a:t>
              </a:r>
              <a:r>
                <a:rPr lang="en-GB" sz="2800" baseline="30000" dirty="0"/>
                <a:t>2</a:t>
              </a:r>
              <a:r>
                <a:rPr lang="en-GB" sz="2800" dirty="0"/>
                <a:t> </a:t>
              </a:r>
              <a:endParaRPr lang="en-GB" sz="1200" dirty="0"/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13651069" y="5555652"/>
              <a:ext cx="7537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/>
                <a:t>14</a:t>
              </a:r>
              <a:r>
                <a:rPr lang="en-GB" sz="2800" baseline="30000" dirty="0"/>
                <a:t>2</a:t>
              </a:r>
              <a:r>
                <a:rPr lang="en-GB" sz="2800" dirty="0"/>
                <a:t> </a:t>
              </a:r>
              <a:endParaRPr lang="en-GB" sz="1200" dirty="0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14675209" y="5558916"/>
              <a:ext cx="7537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/>
                <a:t>15</a:t>
              </a:r>
              <a:r>
                <a:rPr lang="en-GB" sz="2800" baseline="30000" dirty="0"/>
                <a:t>2</a:t>
              </a:r>
              <a:r>
                <a:rPr lang="en-GB" sz="2800" dirty="0"/>
                <a:t> </a:t>
              </a:r>
              <a:endParaRPr lang="en-GB" sz="1200" dirty="0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13585250" y="4572204"/>
              <a:ext cx="73289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/>
                <a:t>196</a:t>
              </a:r>
              <a:endParaRPr lang="en-GB" sz="1200" dirty="0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14589522" y="4571464"/>
              <a:ext cx="73289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/>
                <a:t>225</a:t>
              </a:r>
              <a:endParaRPr lang="en-GB" sz="1200" dirty="0"/>
            </a:p>
          </p:txBody>
        </p:sp>
      </p:grpSp>
      <p:grpSp>
        <p:nvGrpSpPr>
          <p:cNvPr id="123" name="Group 122"/>
          <p:cNvGrpSpPr/>
          <p:nvPr/>
        </p:nvGrpSpPr>
        <p:grpSpPr>
          <a:xfrm>
            <a:off x="9143071" y="2170933"/>
            <a:ext cx="1309590" cy="526914"/>
            <a:chOff x="9397628" y="4867830"/>
            <a:chExt cx="1309590" cy="526914"/>
          </a:xfrm>
        </p:grpSpPr>
        <p:sp>
          <p:nvSpPr>
            <p:cNvPr id="121" name="TextBox 120"/>
            <p:cNvSpPr txBox="1"/>
            <p:nvPr/>
          </p:nvSpPr>
          <p:spPr>
            <a:xfrm>
              <a:off x="9397628" y="4867830"/>
              <a:ext cx="80502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4</a:t>
              </a:r>
              <a:r>
                <a:rPr lang="en-GB" sz="2800" baseline="30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 </a:t>
              </a:r>
              <a:r>
                <a:rPr lang="en-GB" sz="2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= </a:t>
              </a:r>
              <a:endParaRPr lang="en-GB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10075314" y="4871524"/>
              <a:ext cx="63190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16 </a:t>
              </a:r>
              <a:endParaRPr lang="en-GB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28" name="Group 127"/>
          <p:cNvGrpSpPr/>
          <p:nvPr/>
        </p:nvGrpSpPr>
        <p:grpSpPr>
          <a:xfrm>
            <a:off x="3253887" y="4561268"/>
            <a:ext cx="1541883" cy="1525096"/>
            <a:chOff x="3311037" y="4637468"/>
            <a:chExt cx="1541883" cy="1525096"/>
          </a:xfrm>
        </p:grpSpPr>
        <p:sp>
          <p:nvSpPr>
            <p:cNvPr id="124" name="TextBox 123"/>
            <p:cNvSpPr txBox="1"/>
            <p:nvPr/>
          </p:nvSpPr>
          <p:spPr>
            <a:xfrm>
              <a:off x="3311037" y="5639344"/>
              <a:ext cx="57099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/>
                <a:t>3</a:t>
              </a:r>
              <a:r>
                <a:rPr lang="en-GB" sz="2800" baseline="30000" dirty="0"/>
                <a:t>2</a:t>
              </a:r>
              <a:r>
                <a:rPr lang="en-GB" sz="2800" dirty="0"/>
                <a:t> </a:t>
              </a:r>
              <a:endParaRPr lang="en-GB" sz="1200" dirty="0"/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4281930" y="5639344"/>
              <a:ext cx="57099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/>
                <a:t>4</a:t>
              </a:r>
              <a:r>
                <a:rPr lang="en-GB" sz="2800" baseline="30000" dirty="0"/>
                <a:t>2</a:t>
              </a:r>
              <a:r>
                <a:rPr lang="en-GB" sz="2800" dirty="0"/>
                <a:t> </a:t>
              </a:r>
              <a:endParaRPr lang="en-GB" sz="1200" dirty="0"/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3381166" y="4637468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/>
                <a:t>9</a:t>
              </a:r>
              <a:endParaRPr lang="en-GB" sz="1200" dirty="0"/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4223350" y="4644830"/>
              <a:ext cx="55015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/>
                <a:t>16</a:t>
              </a:r>
              <a:endParaRPr lang="en-GB" sz="1200" dirty="0"/>
            </a:p>
          </p:txBody>
        </p:sp>
      </p:grpSp>
      <p:sp>
        <p:nvSpPr>
          <p:cNvPr id="129" name="TextBox 128"/>
          <p:cNvSpPr txBox="1"/>
          <p:nvPr/>
        </p:nvSpPr>
        <p:spPr>
          <a:xfrm>
            <a:off x="3263411" y="5556797"/>
            <a:ext cx="5709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solidFill>
                  <a:srgbClr val="FF0000"/>
                </a:solidFill>
              </a:rPr>
              <a:t>3</a:t>
            </a:r>
            <a:r>
              <a:rPr lang="en-GB" sz="2800" baseline="30000" dirty="0">
                <a:solidFill>
                  <a:srgbClr val="FF0000"/>
                </a:solidFill>
              </a:rPr>
              <a:t>2</a:t>
            </a:r>
            <a:r>
              <a:rPr lang="en-GB" sz="2800" dirty="0">
                <a:solidFill>
                  <a:srgbClr val="FF0000"/>
                </a:solidFill>
              </a:rPr>
              <a:t> </a:t>
            </a:r>
            <a:endParaRPr lang="en-GB" sz="1200" dirty="0">
              <a:solidFill>
                <a:srgbClr val="FF0000"/>
              </a:solidFill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3329124" y="4551743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solidFill>
                  <a:srgbClr val="FF0000"/>
                </a:solidFill>
              </a:rPr>
              <a:t>9</a:t>
            </a:r>
            <a:endParaRPr lang="en-GB" sz="1200" dirty="0">
              <a:solidFill>
                <a:srgbClr val="FF0000"/>
              </a:solidFill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4316119" y="609592"/>
            <a:ext cx="61427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600" dirty="0"/>
              <a:t>3</a:t>
            </a:r>
          </a:p>
        </p:txBody>
      </p:sp>
      <p:pic>
        <p:nvPicPr>
          <p:cNvPr id="107" name="Picture 10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2128842">
            <a:off x="7180219" y="1756682"/>
            <a:ext cx="3382214" cy="1760024"/>
          </a:xfrm>
          <a:prstGeom prst="rect">
            <a:avLst/>
          </a:prstGeom>
        </p:spPr>
      </p:pic>
      <p:pic>
        <p:nvPicPr>
          <p:cNvPr id="153" name="Picture 15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9471158" flipV="1">
            <a:off x="7146437" y="2826061"/>
            <a:ext cx="3382214" cy="1760024"/>
          </a:xfrm>
          <a:prstGeom prst="rect">
            <a:avLst/>
          </a:prstGeom>
        </p:spPr>
      </p:pic>
      <p:grpSp>
        <p:nvGrpSpPr>
          <p:cNvPr id="154" name="Group 153"/>
          <p:cNvGrpSpPr/>
          <p:nvPr/>
        </p:nvGrpSpPr>
        <p:grpSpPr>
          <a:xfrm>
            <a:off x="9107427" y="3630690"/>
            <a:ext cx="1309590" cy="526914"/>
            <a:chOff x="9397628" y="4867830"/>
            <a:chExt cx="1309590" cy="526914"/>
          </a:xfrm>
        </p:grpSpPr>
        <p:sp>
          <p:nvSpPr>
            <p:cNvPr id="155" name="TextBox 154"/>
            <p:cNvSpPr txBox="1"/>
            <p:nvPr/>
          </p:nvSpPr>
          <p:spPr>
            <a:xfrm>
              <a:off x="9397628" y="4867830"/>
              <a:ext cx="80502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6</a:t>
              </a:r>
              <a:r>
                <a:rPr lang="en-GB" sz="2800" baseline="30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 </a:t>
              </a:r>
              <a:r>
                <a:rPr lang="en-GB" sz="2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= </a:t>
              </a:r>
              <a:endParaRPr lang="en-GB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6" name="TextBox 155"/>
            <p:cNvSpPr txBox="1"/>
            <p:nvPr/>
          </p:nvSpPr>
          <p:spPr>
            <a:xfrm>
              <a:off x="10075314" y="4871524"/>
              <a:ext cx="63190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36 </a:t>
              </a:r>
              <a:endParaRPr lang="en-GB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pic>
        <p:nvPicPr>
          <p:cNvPr id="157" name="Picture 156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60256"/>
          <a:stretch>
            <a:fillRect/>
          </a:stretch>
        </p:blipFill>
        <p:spPr>
          <a:xfrm rot="5400000">
            <a:off x="3504941" y="3366998"/>
            <a:ext cx="643504" cy="668569"/>
          </a:xfrm>
          <a:prstGeom prst="rect">
            <a:avLst/>
          </a:prstGeom>
        </p:spPr>
      </p:pic>
      <p:sp>
        <p:nvSpPr>
          <p:cNvPr id="158" name="TextBox 157"/>
          <p:cNvSpPr txBox="1"/>
          <p:nvPr/>
        </p:nvSpPr>
        <p:spPr>
          <a:xfrm>
            <a:off x="3004513" y="3141228"/>
            <a:ext cx="63495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600" dirty="0"/>
              <a:t>3</a:t>
            </a:r>
            <a:endParaRPr lang="en-GB" sz="600" dirty="0"/>
          </a:p>
        </p:txBody>
      </p:sp>
      <p:sp>
        <p:nvSpPr>
          <p:cNvPr id="159" name="TextBox 158"/>
          <p:cNvSpPr txBox="1"/>
          <p:nvPr/>
        </p:nvSpPr>
        <p:spPr>
          <a:xfrm>
            <a:off x="3824877" y="3078414"/>
            <a:ext cx="2160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2</a:t>
            </a:r>
            <a:endParaRPr lang="en-GB" sz="1000" dirty="0"/>
          </a:p>
        </p:txBody>
      </p:sp>
      <p:sp>
        <p:nvSpPr>
          <p:cNvPr id="160" name="TextBox 159"/>
          <p:cNvSpPr txBox="1"/>
          <p:nvPr/>
        </p:nvSpPr>
        <p:spPr>
          <a:xfrm>
            <a:off x="4343376" y="3195893"/>
            <a:ext cx="179419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0" dirty="0"/>
              <a:t>12</a:t>
            </a:r>
            <a:endParaRPr lang="en-GB" sz="700" dirty="0"/>
          </a:p>
        </p:txBody>
      </p:sp>
      <p:sp>
        <p:nvSpPr>
          <p:cNvPr id="161" name="TextBox 160"/>
          <p:cNvSpPr txBox="1"/>
          <p:nvPr/>
        </p:nvSpPr>
        <p:spPr>
          <a:xfrm>
            <a:off x="5118698" y="3196948"/>
            <a:ext cx="17839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0" dirty="0">
                <a:solidFill>
                  <a:srgbClr val="F8A926"/>
                </a:solidFill>
              </a:rPr>
              <a:t>25</a:t>
            </a:r>
            <a:endParaRPr lang="en-GB" sz="700" dirty="0">
              <a:solidFill>
                <a:srgbClr val="F8A926"/>
              </a:solidFill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4716351" y="609301"/>
            <a:ext cx="61427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600" dirty="0"/>
              <a:t>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-3.7037E-7 L 0.25599 0.2817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799" y="1407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3.7037E-7 L 0.25599 0.28171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799" y="140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937 0.00787 L 0.00937 0.56204 " pathEditMode="relative" rAng="0" ptsTypes="AA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77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599 0.28171 L 0.17162 0.28171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19" y="0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599 0.28171 L 0.31341 0.28171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6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path" presetSubtype="0" accel="24000" decel="76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56 0.06644 L -0.00209 -0.99189 " pathEditMode="relative" rAng="0" ptsTypes="AA">
                                      <p:cBhvr>
                                        <p:cTn id="21" dur="4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-529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8" dur="indefinite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9" dur="indefinite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6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9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-1.48148E-6 L -0.88763 -0.00787 " pathEditMode="relative" rAng="0" ptsTypes="AA">
                                      <p:cBhvr>
                                        <p:cTn id="67" dur="5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427" y="-185"/>
                                    </p:animMotion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6" presetClass="emph" presetSubtype="0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300" tmFilter="0, 0; .2, .5; .8, .5; 1, 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3" dur="150" autoRev="1" fill="hold"/>
                                        <p:tgtEl>
                                          <p:spTgt spid="7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4" presetID="26" presetClass="emph" presetSubtype="0" fill="hold" nodeType="withEffect">
                                  <p:stCondLst>
                                    <p:cond delay="3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300" tmFilter="0, 0; .2, .5; .8, .5; 1, 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6" dur="150" autoRev="1" fill="hold"/>
                                        <p:tgtEl>
                                          <p:spTgt spid="7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7" presetID="26" presetClass="emph" presetSubtype="0" fill="hold" nodeType="withEffect">
                                  <p:stCondLst>
                                    <p:cond delay="4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300" tmFilter="0, 0; .2, .5; .8, .5; 1, 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9" dur="150" autoRev="1" fill="hold"/>
                                        <p:tgtEl>
                                          <p:spTgt spid="7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0" presetID="26" presetClass="emph" presetSubtype="0" fill="hold" nodeType="withEffect">
                                  <p:stCondLst>
                                    <p:cond delay="4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300" tmFilter="0, 0; .2, .5; .8, .5; 1, 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2" dur="150" autoRev="1" fill="hold"/>
                                        <p:tgtEl>
                                          <p:spTgt spid="7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86" dur="indefinite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87" dur="indefinite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500" tmFilter="0, 0; .2, .5; .8, .5; 1, 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9" dur="250" autoRev="1" fill="hold"/>
                                        <p:tgtEl>
                                          <p:spTgt spid="5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0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500" tmFilter="0, 0; .2, .5; .8, .5; 1, 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2" dur="250" autoRev="1" fill="hold"/>
                                        <p:tgtEl>
                                          <p:spTgt spid="13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6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9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2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5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5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5" grpId="2"/>
      <p:bldP spid="6" grpId="0"/>
      <p:bldP spid="6" grpId="1"/>
      <p:bldP spid="6" grpId="2"/>
      <p:bldP spid="46" grpId="0"/>
      <p:bldP spid="47" grpId="0"/>
      <p:bldP spid="53" grpId="0"/>
      <p:bldP spid="53" grpId="1"/>
      <p:bldP spid="53" grpId="2"/>
      <p:bldP spid="129" grpId="0"/>
      <p:bldP spid="129" grpId="1"/>
      <p:bldP spid="130" grpId="0"/>
      <p:bldP spid="130" grpId="1"/>
      <p:bldP spid="134" grpId="0"/>
      <p:bldP spid="134" grpId="1"/>
      <p:bldP spid="158" grpId="0"/>
      <p:bldP spid="159" grpId="0"/>
      <p:bldP spid="160" grpId="0"/>
      <p:bldP spid="161" grpId="0"/>
      <p:bldP spid="16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="" xmlns:a14="http://schemas.microsoft.com/office/drawing/2010/main" Requires="a14">
          <p:sp>
            <p:nvSpPr>
              <p:cNvPr id="2" name="Rectangle 1"/>
              <p:cNvSpPr/>
              <p:nvPr/>
            </p:nvSpPr>
            <p:spPr>
              <a:xfrm>
                <a:off x="1146098" y="518442"/>
                <a:ext cx="2740237" cy="114313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GB" sz="600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GB" sz="6000" b="0" i="1" smtClean="0">
                              <a:latin typeface="Cambria Math" panose="02040503050406030204" pitchFamily="18" charset="0"/>
                            </a:rPr>
                            <m:t>5184</m:t>
                          </m:r>
                          <m:r>
                            <a:rPr lang="en-GB" sz="6000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rad>
                    </m:oMath>
                  </m:oMathPara>
                </a14:m>
                <a:endParaRPr lang="en-GB" sz="6000" dirty="0">
                  <a:latin typeface="Cambria" panose="02040503050406030204" pitchFamily="18" charset="0"/>
                </a:endParaRPr>
              </a:p>
            </p:txBody>
          </p:sp>
        </mc:Choice>
        <mc:Fallback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6098" y="518442"/>
                <a:ext cx="2740237" cy="114313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3" name="Rectangle 2"/>
              <p:cNvSpPr/>
              <p:nvPr/>
            </p:nvSpPr>
            <p:spPr>
              <a:xfrm>
                <a:off x="1146097" y="2109498"/>
                <a:ext cx="2740237" cy="112434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GB" sz="600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GB" sz="6000" b="0" i="1" smtClean="0">
                              <a:latin typeface="Cambria Math" panose="02040503050406030204" pitchFamily="18" charset="0"/>
                            </a:rPr>
                            <m:t>7921</m:t>
                          </m:r>
                          <m:r>
                            <a:rPr lang="en-GB" sz="6000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rad>
                    </m:oMath>
                  </m:oMathPara>
                </a14:m>
                <a:endParaRPr lang="en-GB" sz="6000" dirty="0">
                  <a:latin typeface="Cambria" panose="02040503050406030204" pitchFamily="18" charset="0"/>
                </a:endParaRPr>
              </a:p>
            </p:txBody>
          </p:sp>
        </mc:Choice>
        <mc:Fallback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6097" y="2109498"/>
                <a:ext cx="2740237" cy="112434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1146097" y="3689211"/>
                <a:ext cx="3166636" cy="114313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GB" sz="600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GB" sz="6000" b="0" i="1" smtClean="0">
                              <a:latin typeface="Cambria Math" panose="02040503050406030204" pitchFamily="18" charset="0"/>
                            </a:rPr>
                            <m:t>34225</m:t>
                          </m:r>
                          <m:r>
                            <a:rPr lang="en-GB" sz="6000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rad>
                    </m:oMath>
                  </m:oMathPara>
                </a14:m>
                <a:endParaRPr lang="en-GB" sz="6000" dirty="0">
                  <a:latin typeface="Cambria" panose="02040503050406030204" pitchFamily="18" charset="0"/>
                </a:endParaRPr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6097" y="3689211"/>
                <a:ext cx="3166636" cy="114313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1146099" y="5261481"/>
                <a:ext cx="3593035" cy="112434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GB" sz="600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GB" sz="6000" b="0" i="1" smtClean="0">
                              <a:latin typeface="Cambria Math" panose="02040503050406030204" pitchFamily="18" charset="0"/>
                            </a:rPr>
                            <m:t>207936</m:t>
                          </m:r>
                          <m:r>
                            <a:rPr lang="en-GB" sz="6000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rad>
                    </m:oMath>
                  </m:oMathPara>
                </a14:m>
                <a:endParaRPr lang="en-GB" sz="6000" dirty="0">
                  <a:latin typeface="Cambria" panose="02040503050406030204" pitchFamily="18" charset="0"/>
                </a:endParaRPr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6099" y="5261481"/>
                <a:ext cx="3593035" cy="112434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4782446" y="645912"/>
            <a:ext cx="611065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0" dirty="0">
                <a:latin typeface="Cambria" panose="02040503050406030204" pitchFamily="18" charset="0"/>
              </a:rPr>
              <a:t>=</a:t>
            </a:r>
          </a:p>
        </p:txBody>
      </p:sp>
      <p:sp>
        <p:nvSpPr>
          <p:cNvPr id="7" name="Rectangle 6"/>
          <p:cNvSpPr/>
          <p:nvPr/>
        </p:nvSpPr>
        <p:spPr>
          <a:xfrm>
            <a:off x="4782446" y="2163839"/>
            <a:ext cx="611065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0" dirty="0">
                <a:latin typeface="Cambria" panose="02040503050406030204" pitchFamily="18" charset="0"/>
              </a:rPr>
              <a:t>=</a:t>
            </a:r>
          </a:p>
        </p:txBody>
      </p:sp>
      <p:sp>
        <p:nvSpPr>
          <p:cNvPr id="8" name="Rectangle 7"/>
          <p:cNvSpPr/>
          <p:nvPr/>
        </p:nvSpPr>
        <p:spPr>
          <a:xfrm>
            <a:off x="4782446" y="3816681"/>
            <a:ext cx="611065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0" dirty="0">
                <a:latin typeface="Cambria" panose="02040503050406030204" pitchFamily="18" charset="0"/>
              </a:rPr>
              <a:t>=</a:t>
            </a:r>
          </a:p>
        </p:txBody>
      </p:sp>
      <p:sp>
        <p:nvSpPr>
          <p:cNvPr id="9" name="Rectangle 8"/>
          <p:cNvSpPr/>
          <p:nvPr/>
        </p:nvSpPr>
        <p:spPr>
          <a:xfrm>
            <a:off x="4847444" y="5370165"/>
            <a:ext cx="611065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0" dirty="0">
                <a:latin typeface="Cambria" panose="02040503050406030204" pitchFamily="18" charset="0"/>
              </a:rPr>
              <a:t>=</a:t>
            </a:r>
          </a:p>
        </p:txBody>
      </p:sp>
      <p:sp>
        <p:nvSpPr>
          <p:cNvPr id="10" name="Rectangle 9"/>
          <p:cNvSpPr/>
          <p:nvPr/>
        </p:nvSpPr>
        <p:spPr>
          <a:xfrm>
            <a:off x="5678557" y="645912"/>
            <a:ext cx="1037463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0" dirty="0">
                <a:latin typeface="Cambria" panose="02040503050406030204" pitchFamily="18" charset="0"/>
              </a:rPr>
              <a:t>72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678557" y="2218182"/>
            <a:ext cx="1037463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0" dirty="0">
                <a:latin typeface="Cambria" panose="02040503050406030204" pitchFamily="18" charset="0"/>
              </a:rPr>
              <a:t>89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678557" y="3789521"/>
            <a:ext cx="1463862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0" dirty="0">
                <a:latin typeface="Cambria" panose="02040503050406030204" pitchFamily="18" charset="0"/>
              </a:rPr>
              <a:t>185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678557" y="5334633"/>
            <a:ext cx="1463862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0" dirty="0">
                <a:latin typeface="Cambria" panose="02040503050406030204" pitchFamily="18" charset="0"/>
              </a:rPr>
              <a:t>456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4959926" cy="685799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632082" y="1592943"/>
            <a:ext cx="11379200" cy="3672114"/>
            <a:chOff x="1001486" y="1248228"/>
            <a:chExt cx="10774911" cy="5029199"/>
          </a:xfrm>
          <a:blipFill>
            <a:blip r:embed="rId2"/>
            <a:stretch>
              <a:fillRect t="-50000"/>
            </a:stretch>
          </a:blipFill>
        </p:grpSpPr>
        <p:grpSp>
          <p:nvGrpSpPr>
            <p:cNvPr id="4" name="Group 3"/>
            <p:cNvGrpSpPr/>
            <p:nvPr/>
          </p:nvGrpSpPr>
          <p:grpSpPr>
            <a:xfrm flipH="1" flipV="1">
              <a:off x="1001486" y="1248228"/>
              <a:ext cx="8040914" cy="5029199"/>
              <a:chOff x="3005617" y="478970"/>
              <a:chExt cx="10839270" cy="6088743"/>
            </a:xfrm>
            <a:grpFill/>
          </p:grpSpPr>
          <p:sp>
            <p:nvSpPr>
              <p:cNvPr id="5" name="Isosceles Triangle 4"/>
              <p:cNvSpPr/>
              <p:nvPr/>
            </p:nvSpPr>
            <p:spPr>
              <a:xfrm>
                <a:off x="10376553" y="507997"/>
                <a:ext cx="3468334" cy="2989943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" name="Isosceles Triangle 5"/>
              <p:cNvSpPr/>
              <p:nvPr/>
            </p:nvSpPr>
            <p:spPr>
              <a:xfrm>
                <a:off x="6691085" y="478970"/>
                <a:ext cx="3468334" cy="2989943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7" name="Isosceles Triangle 6"/>
              <p:cNvSpPr/>
              <p:nvPr/>
            </p:nvSpPr>
            <p:spPr>
              <a:xfrm flipV="1">
                <a:off x="8533819" y="478970"/>
                <a:ext cx="3468334" cy="2989943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8" name="Isosceles Triangle 7"/>
              <p:cNvSpPr/>
              <p:nvPr/>
            </p:nvSpPr>
            <p:spPr>
              <a:xfrm flipV="1">
                <a:off x="6691085" y="3548743"/>
                <a:ext cx="3468334" cy="2989943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9" name="Isosceles Triangle 8"/>
              <p:cNvSpPr/>
              <p:nvPr/>
            </p:nvSpPr>
            <p:spPr>
              <a:xfrm flipV="1">
                <a:off x="3005617" y="3577770"/>
                <a:ext cx="3468334" cy="2989943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0" name="Isosceles Triangle 9"/>
              <p:cNvSpPr/>
              <p:nvPr/>
            </p:nvSpPr>
            <p:spPr>
              <a:xfrm>
                <a:off x="4848351" y="3577770"/>
                <a:ext cx="3468334" cy="2989943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11" name="Isosceles Triangle 10"/>
            <p:cNvSpPr/>
            <p:nvPr/>
          </p:nvSpPr>
          <p:spPr>
            <a:xfrm flipH="1">
              <a:off x="9203477" y="1248228"/>
              <a:ext cx="2572920" cy="246964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Isosceles Triangle 11"/>
            <p:cNvSpPr/>
            <p:nvPr/>
          </p:nvSpPr>
          <p:spPr>
            <a:xfrm flipH="1" flipV="1">
              <a:off x="7836479" y="1272204"/>
              <a:ext cx="2572920" cy="246964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1952966" y="1351548"/>
            <a:ext cx="2051825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3800" b="1" dirty="0">
                <a:latin typeface="Gill Sans MT" panose="020B0502020104020203" pitchFamily="34" charset="0"/>
              </a:rPr>
              <a:t>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236627" y="3567539"/>
            <a:ext cx="517097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0" b="1" dirty="0">
                <a:latin typeface="Gill Sans MT" panose="020B0502020104020203" pitchFamily="34" charset="0"/>
              </a:rPr>
              <a:t>Cube root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063b15d1cf616968e27857e779783a5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-803564"/>
            <a:ext cx="10016836" cy="7661564"/>
          </a:xfrm>
        </p:spPr>
      </p:pic>
    </p:spTree>
  </p:cSld>
  <p:clrMapOvr>
    <a:masterClrMapping/>
  </p:clrMapOvr>
  <p:transition spd="slow">
    <p:comb dir="vert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281</Words>
  <Application>WPS Presentation</Application>
  <PresentationFormat>Custom</PresentationFormat>
  <Paragraphs>245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THANK YOU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Parkavi</dc:creator>
  <cp:lastModifiedBy>ADMIN 644</cp:lastModifiedBy>
  <cp:revision>38</cp:revision>
  <dcterms:created xsi:type="dcterms:W3CDTF">2016-03-11T05:02:00Z</dcterms:created>
  <dcterms:modified xsi:type="dcterms:W3CDTF">2020-12-18T04:24:26Z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1033-11.2.0.9669</vt:lpwstr>
  </property>
</Properties>
</file>