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01" r:id="rId2"/>
    <p:sldId id="304" r:id="rId3"/>
    <p:sldId id="305" r:id="rId4"/>
    <p:sldId id="306" r:id="rId5"/>
    <p:sldId id="307" r:id="rId6"/>
    <p:sldId id="309" r:id="rId7"/>
    <p:sldId id="310" r:id="rId8"/>
    <p:sldId id="311" r:id="rId9"/>
    <p:sldId id="312" r:id="rId10"/>
    <p:sldId id="308" r:id="rId11"/>
    <p:sldId id="302" r:id="rId12"/>
    <p:sldId id="303" r:id="rId13"/>
    <p:sldId id="313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80" autoAdjust="0"/>
    <p:restoredTop sz="94599" autoAdjust="0"/>
  </p:normalViewPr>
  <p:slideViewPr>
    <p:cSldViewPr>
      <p:cViewPr varScale="1">
        <p:scale>
          <a:sx n="68" d="100"/>
          <a:sy n="68" d="100"/>
        </p:scale>
        <p:origin x="-102" y="-1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7/12/2021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7/12/2021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7/12/2021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7/12/2021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7/12/2021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7/12/2021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7/12/2021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7/12/2021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7/12/2021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7/12/2021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7/12/2021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7/12/2021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Profit </a:t>
            </a:r>
            <a:r>
              <a:rPr lang="en-US" smtClean="0"/>
              <a:t>loss discount 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prblms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65322" y="285728"/>
            <a:ext cx="9143998" cy="10207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2380" y="1428736"/>
            <a:ext cx="76184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dealer marks price of all the goods at 30 % above the cost price and assumes that he will make a profit of 15 % if he offers a discount of 15%. Find what will be his actual profit on sales?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2380" y="1500174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boy bought camel and carriage for Rs. 5000. He sells the camel at a gain of 20% and the carriage at a loss of 10%. If he gains 3% on the whole, then find the cost of the camel.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79570" y="1785926"/>
            <a:ext cx="72612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In an election, candidate A got 75% of the total valid votes. If 15% of the total votes were declared invalid and the total numbers of votes is 560000, find the number of valid vote polled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favour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candidate.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93818" y="1571612"/>
            <a:ext cx="75470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value of lathe machine depreciates at the rate of 10 % per annum. If the cost of machine at present is Rs. 160,000, then what will be its worth after 2 years?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a. Rs. 122,365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b. Rs. 153,680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c. Rs. 129,600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d. Rs. 119,900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0942" y="1571613"/>
            <a:ext cx="76898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total population of a city is 6500.The number of males and females increases by 5 % and 10 % respectively and consequently the population becomes 7000. Find the number of males in the village.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a. 4000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b. 3000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c. 3500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d. 2950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2380" y="1714488"/>
            <a:ext cx="8215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an examination, P scored 30 % marks and failed by 15 marks. Q scored 40 % marks and obtained 35 marks more than those required to pass. Find the pass percentage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 a class of 110 students ,boys and girls are in the ratio 3:8 .if some of the boys are added ,the ratio became 3:4 .how many boys were added.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2380" y="1714489"/>
            <a:ext cx="7715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 boy sells a book for Rs. 450 he gets a loss of 10 %, then find cost price. To gain 10 %, what should be the selling price?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65256" y="1785926"/>
            <a:ext cx="74755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S.P. of 10 candles is same as C.P. of 12 candles. Find the gain percent.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93818" y="1857364"/>
            <a:ext cx="7547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S.P. of 10 candles is same as C.P. of 12 candles. Find the gain percent.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02804846_win32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</TotalTime>
  <Words>279</Words>
  <Application>Microsoft Office PowerPoint</Application>
  <PresentationFormat>Custom</PresentationFormat>
  <Paragraphs>12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tf02804846_win32</vt:lpstr>
      <vt:lpstr>Profit loss discount </vt:lpstr>
      <vt:lpstr>Slide 2</vt:lpstr>
      <vt:lpstr>Slide 3</vt:lpstr>
      <vt:lpstr>Slide 4</vt:lpstr>
      <vt:lpstr>Slide 5</vt:lpstr>
      <vt:lpstr>In a class of 110 students ,boys and girls are in the ratio 3:8 .if some of the boys are added ,the ratio became 3:4 .how many boys were added.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on TRAINS</dc:title>
  <dc:creator>M NAMASIVAM</dc:creator>
  <cp:lastModifiedBy>ADMIN 644</cp:lastModifiedBy>
  <cp:revision>121</cp:revision>
  <dcterms:created xsi:type="dcterms:W3CDTF">2020-10-13T06:05:56Z</dcterms:created>
  <dcterms:modified xsi:type="dcterms:W3CDTF">2021-07-12T09:53:07Z</dcterms:modified>
</cp:coreProperties>
</file>