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152" autoAdjust="0"/>
    <p:restoredTop sz="94660"/>
  </p:normalViewPr>
  <p:slideViewPr>
    <p:cSldViewPr>
      <p:cViewPr varScale="1">
        <p:scale>
          <a:sx n="68" d="100"/>
          <a:sy n="68" d="100"/>
        </p:scale>
        <p:origin x="125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Antonyms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/>
              <a:t>9.Life in the villages is very </a:t>
            </a:r>
            <a:r>
              <a:rPr lang="en-US" sz="3500" b="1" dirty="0"/>
              <a:t>dull.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A. Pleasant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B. Bluffing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C. Wasteful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D. Serious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err="1"/>
              <a:t>Ans</a:t>
            </a:r>
            <a:r>
              <a:rPr lang="en-US" sz="3500" dirty="0"/>
              <a:t> : A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/>
              <a:t>Pleasant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lvl="0">
              <a:buNone/>
            </a:pPr>
            <a:r>
              <a:rPr lang="en-IN" b="1" dirty="0"/>
              <a:t>10.Beauty is to ugliness as adversity is to ________. </a:t>
            </a:r>
            <a:endParaRPr lang="en-US" dirty="0"/>
          </a:p>
          <a:p>
            <a:pPr lvl="1"/>
            <a:r>
              <a:rPr lang="en-IN" sz="3200" b="1" dirty="0"/>
              <a:t>happiness</a:t>
            </a:r>
            <a:endParaRPr lang="en-US" sz="3200" dirty="0"/>
          </a:p>
          <a:p>
            <a:pPr lvl="1"/>
            <a:r>
              <a:rPr lang="en-IN" sz="3200" b="1" dirty="0"/>
              <a:t>Prosperity</a:t>
            </a:r>
            <a:endParaRPr lang="en-US" sz="3200" dirty="0"/>
          </a:p>
          <a:p>
            <a:pPr lvl="1"/>
            <a:r>
              <a:rPr lang="en-IN" sz="3200" b="1" dirty="0"/>
              <a:t>Cowardice</a:t>
            </a:r>
            <a:endParaRPr lang="en-US" sz="3200" dirty="0"/>
          </a:p>
          <a:p>
            <a:pPr lvl="1"/>
            <a:r>
              <a:rPr lang="en-IN" sz="3200" b="1" dirty="0"/>
              <a:t>Misery</a:t>
            </a:r>
          </a:p>
          <a:p>
            <a:pPr lvl="1"/>
            <a:endParaRPr lang="en-IN" sz="3200" b="1" dirty="0"/>
          </a:p>
          <a:p>
            <a:pPr lvl="1"/>
            <a:r>
              <a:rPr lang="en-IN" sz="3200" b="1" dirty="0"/>
              <a:t>Answer</a:t>
            </a:r>
            <a:r>
              <a:rPr lang="en-IN" sz="3200" b="1"/>
              <a:t>: Prosperity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1.She </a:t>
            </a:r>
            <a:r>
              <a:rPr lang="en-US" b="1" dirty="0"/>
              <a:t>detests </a:t>
            </a:r>
            <a:r>
              <a:rPr lang="en-US" dirty="0"/>
              <a:t>government jobs.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A. Adores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B .Approves  of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C.Is fond of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D.Is interested in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: A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Adores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2.His brother was a </a:t>
            </a:r>
            <a:r>
              <a:rPr lang="en-US" b="1" dirty="0"/>
              <a:t>brave</a:t>
            </a:r>
            <a:r>
              <a:rPr lang="en-US" dirty="0"/>
              <a:t> soldier.</a:t>
            </a:r>
          </a:p>
          <a:p>
            <a:pPr lvl="0">
              <a:buNone/>
            </a:pPr>
            <a:r>
              <a:rPr lang="en-US" dirty="0"/>
              <a:t> A. Noble</a:t>
            </a:r>
          </a:p>
          <a:p>
            <a:pPr>
              <a:buNone/>
            </a:pPr>
            <a:r>
              <a:rPr lang="en-US" dirty="0"/>
              <a:t> B. Clever</a:t>
            </a:r>
          </a:p>
          <a:p>
            <a:pPr lvl="0">
              <a:buNone/>
            </a:pPr>
            <a:r>
              <a:rPr lang="en-US" dirty="0"/>
              <a:t>  C. Coward</a:t>
            </a:r>
          </a:p>
          <a:p>
            <a:pPr lvl="0">
              <a:buNone/>
            </a:pPr>
            <a:r>
              <a:rPr lang="en-US" dirty="0"/>
              <a:t>  D. Courageous</a:t>
            </a:r>
          </a:p>
          <a:p>
            <a:pPr lvl="0">
              <a:buNone/>
            </a:pP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: C</a:t>
            </a:r>
          </a:p>
          <a:p>
            <a:pPr>
              <a:buNone/>
            </a:pPr>
            <a:r>
              <a:rPr lang="en-US" dirty="0"/>
              <a:t> Coward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3. The new officer is a </a:t>
            </a:r>
            <a:r>
              <a:rPr lang="en-US" b="1" dirty="0"/>
              <a:t>brash</a:t>
            </a:r>
            <a:r>
              <a:rPr lang="en-US" dirty="0"/>
              <a:t> young man.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A. Arrogant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B. Handsome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C. Kind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</a:t>
            </a:r>
            <a:r>
              <a:rPr lang="en-US" dirty="0" err="1"/>
              <a:t>D.Polite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: D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Polite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/>
              <a:t> 4. Many snakes are </a:t>
            </a:r>
            <a:r>
              <a:rPr lang="en-US" sz="3500" b="1" dirty="0"/>
              <a:t>innocuous</a:t>
            </a:r>
            <a:r>
              <a:rPr lang="en-US" sz="3500" dirty="0"/>
              <a:t>.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A. Harmful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B. Deadly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C. Ferocious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D. Poisonous</a:t>
            </a:r>
          </a:p>
          <a:p>
            <a:pPr lvl="0">
              <a:buNone/>
            </a:pPr>
            <a:endParaRPr lang="en-US" sz="3500" dirty="0"/>
          </a:p>
          <a:p>
            <a:pPr lvl="0">
              <a:buNone/>
            </a:pPr>
            <a:r>
              <a:rPr lang="en-US" sz="3500" dirty="0"/>
              <a:t> </a:t>
            </a:r>
            <a:r>
              <a:rPr lang="en-US" sz="3500" dirty="0" err="1"/>
              <a:t>Ans</a:t>
            </a:r>
            <a:r>
              <a:rPr lang="en-US" sz="3500" dirty="0"/>
              <a:t> : A Harmful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600" dirty="0"/>
              <a:t>5. He has a </a:t>
            </a:r>
            <a:r>
              <a:rPr lang="en-US" sz="4600" b="1" dirty="0"/>
              <a:t>delicate </a:t>
            </a:r>
            <a:r>
              <a:rPr lang="en-US" sz="4600" dirty="0"/>
              <a:t>constitution. </a:t>
            </a:r>
          </a:p>
          <a:p>
            <a:pPr lvl="0">
              <a:buNone/>
            </a:pPr>
            <a:r>
              <a:rPr lang="en-US" sz="4600" dirty="0"/>
              <a:t> A. Rugged</a:t>
            </a:r>
          </a:p>
          <a:p>
            <a:pPr>
              <a:buNone/>
            </a:pPr>
            <a:r>
              <a:rPr lang="en-US" sz="4600" dirty="0"/>
              <a:t> </a:t>
            </a:r>
          </a:p>
          <a:p>
            <a:pPr lvl="0">
              <a:buNone/>
            </a:pPr>
            <a:r>
              <a:rPr lang="en-US" sz="4600" dirty="0"/>
              <a:t> B. Strong</a:t>
            </a:r>
          </a:p>
          <a:p>
            <a:pPr>
              <a:buNone/>
            </a:pPr>
            <a:r>
              <a:rPr lang="en-US" sz="4600" dirty="0"/>
              <a:t> </a:t>
            </a:r>
          </a:p>
          <a:p>
            <a:pPr lvl="0">
              <a:buNone/>
            </a:pPr>
            <a:r>
              <a:rPr lang="en-US" sz="4600" dirty="0"/>
              <a:t> C. Ungainly</a:t>
            </a:r>
          </a:p>
          <a:p>
            <a:pPr>
              <a:buNone/>
            </a:pPr>
            <a:r>
              <a:rPr lang="en-US" sz="4600" dirty="0"/>
              <a:t> </a:t>
            </a:r>
          </a:p>
          <a:p>
            <a:pPr lvl="0">
              <a:buNone/>
            </a:pPr>
            <a:r>
              <a:rPr lang="en-US" sz="4600" dirty="0"/>
              <a:t> D. Fit</a:t>
            </a:r>
          </a:p>
          <a:p>
            <a:pPr>
              <a:buNone/>
            </a:pPr>
            <a:r>
              <a:rPr lang="en-US" sz="4600" dirty="0"/>
              <a:t> </a:t>
            </a:r>
          </a:p>
          <a:p>
            <a:pPr>
              <a:buNone/>
            </a:pPr>
            <a:r>
              <a:rPr lang="en-US" sz="4600" dirty="0" err="1"/>
              <a:t>Ans</a:t>
            </a:r>
            <a:r>
              <a:rPr lang="en-US" sz="4600" dirty="0"/>
              <a:t> : B</a:t>
            </a:r>
          </a:p>
          <a:p>
            <a:pPr>
              <a:buNone/>
            </a:pPr>
            <a:r>
              <a:rPr lang="en-US" sz="4600" dirty="0"/>
              <a:t> </a:t>
            </a:r>
          </a:p>
          <a:p>
            <a:pPr>
              <a:buNone/>
            </a:pPr>
            <a:r>
              <a:rPr lang="en-US" sz="4600" dirty="0"/>
              <a:t>Strong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3500" dirty="0"/>
              <a:t>6.She is </a:t>
            </a:r>
            <a:r>
              <a:rPr lang="en-US" sz="3500" b="1" dirty="0"/>
              <a:t>slender </a:t>
            </a:r>
            <a:r>
              <a:rPr lang="en-US" sz="3500" dirty="0"/>
              <a:t>in figure.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A. Slim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B. Stout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C. Strong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D. Well-built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 err="1"/>
              <a:t>Ans</a:t>
            </a:r>
            <a:r>
              <a:rPr lang="en-US" sz="3500" dirty="0"/>
              <a:t> : B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/>
              <a:t>Stout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7. It was a </a:t>
            </a:r>
            <a:r>
              <a:rPr lang="en-US" b="1" dirty="0"/>
              <a:t>voluntary </a:t>
            </a:r>
            <a:r>
              <a:rPr lang="en-US" dirty="0"/>
              <a:t>gesture.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A. Valuable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B. Deliberate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C. Violent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 D. Compulsory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 : D Compulsory</a:t>
            </a:r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/>
              <a:t>8. </a:t>
            </a:r>
            <a:r>
              <a:rPr lang="en-US" sz="3500" dirty="0" err="1"/>
              <a:t>Suganya</a:t>
            </a:r>
            <a:r>
              <a:rPr lang="en-US" sz="3500" dirty="0"/>
              <a:t> is a </a:t>
            </a:r>
            <a:r>
              <a:rPr lang="en-US" sz="3500" b="1" dirty="0"/>
              <a:t>smart </a:t>
            </a:r>
            <a:r>
              <a:rPr lang="en-US" sz="3500" dirty="0"/>
              <a:t>girl.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A. Active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B. Lazy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 C. Indecent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 lvl="0">
              <a:buNone/>
            </a:pPr>
            <a:r>
              <a:rPr lang="en-US" sz="3500" dirty="0"/>
              <a:t> D. Casual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 err="1"/>
              <a:t>Ans</a:t>
            </a:r>
            <a:r>
              <a:rPr lang="en-US" sz="3500" dirty="0"/>
              <a:t> : B</a:t>
            </a:r>
          </a:p>
          <a:p>
            <a:pPr>
              <a:buNone/>
            </a:pPr>
            <a:r>
              <a:rPr lang="en-US" sz="3500" dirty="0"/>
              <a:t> </a:t>
            </a:r>
          </a:p>
          <a:p>
            <a:pPr>
              <a:buNone/>
            </a:pPr>
            <a:r>
              <a:rPr lang="en-US" sz="3500" dirty="0"/>
              <a:t>Lazy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331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Antonyms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Antonyms</dc:title>
  <dc:creator>Sundar</dc:creator>
  <cp:lastModifiedBy>Grace Hephzibah M</cp:lastModifiedBy>
  <cp:revision>26</cp:revision>
  <dcterms:created xsi:type="dcterms:W3CDTF">2006-08-16T00:00:00Z</dcterms:created>
  <dcterms:modified xsi:type="dcterms:W3CDTF">2021-08-24T13:55:50Z</dcterms:modified>
</cp:coreProperties>
</file>