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Spotting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03717"/>
            <a:ext cx="6400800" cy="33528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A.</a:t>
            </a:r>
            <a:r>
              <a:rPr lang="en-US" dirty="0" err="1" smtClean="0"/>
              <a:t>One</a:t>
            </a:r>
            <a:r>
              <a:rPr lang="en-US" dirty="0" smtClean="0"/>
              <a:t> of the members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expressed</a:t>
            </a:r>
            <a:r>
              <a:rPr lang="en-US" dirty="0" smtClean="0"/>
              <a:t> doubt if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the</a:t>
            </a:r>
            <a:r>
              <a:rPr lang="en-US" dirty="0" smtClean="0"/>
              <a:t> Minister was an atheist.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A.</a:t>
            </a:r>
            <a:r>
              <a:rPr lang="en-US" dirty="0" smtClean="0"/>
              <a:t>I have got                    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my</a:t>
            </a:r>
            <a:r>
              <a:rPr lang="en-US" dirty="0" smtClean="0"/>
              <a:t> M.Sc. Degree         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in</a:t>
            </a:r>
            <a:r>
              <a:rPr lang="en-US" dirty="0" smtClean="0"/>
              <a:t> 1988.                        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Having</a:t>
            </a:r>
            <a:r>
              <a:rPr lang="en-US" dirty="0" smtClean="0"/>
              <a:t> received your letter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this</a:t>
            </a:r>
            <a:r>
              <a:rPr lang="en-US" dirty="0" smtClean="0"/>
              <a:t> morning, we are writing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to</a:t>
            </a:r>
            <a:r>
              <a:rPr lang="en-US" dirty="0" smtClean="0"/>
              <a:t> thank you for the same.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If</a:t>
            </a:r>
            <a:r>
              <a:rPr lang="en-US" dirty="0" smtClean="0"/>
              <a:t> you lend him a book 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he</a:t>
            </a:r>
            <a:r>
              <a:rPr lang="en-US" dirty="0" smtClean="0"/>
              <a:t> will lend it to some one else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and</a:t>
            </a:r>
            <a:r>
              <a:rPr lang="en-US" dirty="0" smtClean="0"/>
              <a:t> never you will get it back.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According</a:t>
            </a:r>
            <a:r>
              <a:rPr lang="en-US" dirty="0" smtClean="0"/>
              <a:t> to the Bible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it</a:t>
            </a:r>
            <a:r>
              <a:rPr lang="en-US" dirty="0" smtClean="0"/>
              <a:t> is meek and humble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who</a:t>
            </a:r>
            <a:r>
              <a:rPr lang="en-US" dirty="0" smtClean="0"/>
              <a:t> shall inherit the earth.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Do</a:t>
            </a:r>
            <a:r>
              <a:rPr lang="en-US" dirty="0" smtClean="0"/>
              <a:t> the roses in your garden smell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more</a:t>
            </a:r>
            <a:r>
              <a:rPr lang="en-US" dirty="0" smtClean="0"/>
              <a:t> sweetly         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than</a:t>
            </a:r>
            <a:r>
              <a:rPr lang="en-US" dirty="0" smtClean="0"/>
              <a:t> those in ours?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Block</a:t>
            </a:r>
            <a:r>
              <a:rPr lang="en-US" dirty="0" smtClean="0"/>
              <a:t> of Residential flats   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are</a:t>
            </a:r>
            <a:r>
              <a:rPr lang="en-US" dirty="0" smtClean="0"/>
              <a:t> coming up          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near</a:t>
            </a:r>
            <a:r>
              <a:rPr lang="en-US" dirty="0" smtClean="0"/>
              <a:t> our house.                  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Block</a:t>
            </a:r>
            <a:r>
              <a:rPr lang="en-US" dirty="0" smtClean="0"/>
              <a:t> of Residential flats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are</a:t>
            </a:r>
            <a:r>
              <a:rPr lang="en-US" dirty="0" smtClean="0"/>
              <a:t> coming up              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near</a:t>
            </a:r>
            <a:r>
              <a:rPr lang="en-US" dirty="0" smtClean="0"/>
              <a:t> our house.        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The</a:t>
            </a:r>
            <a:r>
              <a:rPr lang="en-US" dirty="0" smtClean="0"/>
              <a:t> students were    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awaiting</a:t>
            </a:r>
            <a:r>
              <a:rPr lang="en-US" dirty="0" smtClean="0"/>
              <a:t>   for      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the</a:t>
            </a:r>
            <a:r>
              <a:rPr lang="en-US" dirty="0" smtClean="0"/>
              <a:t> arrival of the chief guest.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are the areas we make Mistakes / Errors while we speak or write.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Tenses</a:t>
            </a:r>
          </a:p>
          <a:p>
            <a:r>
              <a:rPr lang="en-US" dirty="0" smtClean="0"/>
              <a:t>2. Extra Baggage of words ( Next to Verb)</a:t>
            </a:r>
          </a:p>
          <a:p>
            <a:r>
              <a:rPr lang="en-US" dirty="0" smtClean="0"/>
              <a:t>3. Preposition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Zagging</a:t>
            </a:r>
            <a:r>
              <a:rPr lang="en-US" dirty="0" smtClean="0"/>
              <a:t> of words.</a:t>
            </a:r>
          </a:p>
          <a:p>
            <a:r>
              <a:rPr lang="en-US" dirty="0" smtClean="0"/>
              <a:t>Related Verb ( Living being / Non living being)</a:t>
            </a:r>
          </a:p>
          <a:p>
            <a:r>
              <a:rPr lang="en-US" dirty="0" smtClean="0"/>
              <a:t>Subject / Verb agreement.</a:t>
            </a:r>
          </a:p>
          <a:p>
            <a:r>
              <a:rPr lang="en-US" smtClean="0"/>
              <a:t>Articles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A. </a:t>
            </a:r>
            <a:r>
              <a:rPr lang="en-US" dirty="0" smtClean="0"/>
              <a:t>We discussed </a:t>
            </a:r>
            <a:r>
              <a:rPr lang="en-US" dirty="0" smtClean="0"/>
              <a:t>about</a:t>
            </a:r>
            <a:r>
              <a:rPr lang="en-US" dirty="0" smtClean="0"/>
              <a:t> </a:t>
            </a:r>
            <a:r>
              <a:rPr lang="en-US" dirty="0" smtClean="0"/>
              <a:t>the problem so thoroughly                                                              </a:t>
            </a:r>
            <a:r>
              <a:rPr lang="en-US" b="1" dirty="0" smtClean="0"/>
              <a:t>B. </a:t>
            </a:r>
            <a:r>
              <a:rPr lang="en-US" dirty="0" smtClean="0"/>
              <a:t>on the eve of the examination                            </a:t>
            </a:r>
            <a:r>
              <a:rPr lang="en-US" b="1" dirty="0" smtClean="0"/>
              <a:t>C. </a:t>
            </a:r>
            <a:r>
              <a:rPr lang="en-US" dirty="0" smtClean="0"/>
              <a:t>that I </a:t>
            </a:r>
            <a:r>
              <a:rPr lang="en-US" smtClean="0"/>
              <a:t>found </a:t>
            </a:r>
            <a:r>
              <a:rPr lang="en-US" smtClean="0"/>
              <a:t>it</a:t>
            </a:r>
            <a:r>
              <a:rPr lang="en-US" smtClean="0"/>
              <a:t> </a:t>
            </a:r>
            <a:r>
              <a:rPr lang="en-US" dirty="0" smtClean="0"/>
              <a:t>very easy to work it out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A. </a:t>
            </a:r>
            <a:r>
              <a:rPr lang="en-US" dirty="0" smtClean="0"/>
              <a:t>An Indian ship          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laden</a:t>
            </a:r>
            <a:r>
              <a:rPr lang="en-US" dirty="0" smtClean="0"/>
              <a:t> with merchandise                                                </a:t>
            </a:r>
            <a:r>
              <a:rPr lang="en-US" b="1" dirty="0" smtClean="0"/>
              <a:t>C. </a:t>
            </a:r>
            <a:r>
              <a:rPr lang="en-US" dirty="0" smtClean="0"/>
              <a:t>got drowned in the Pacific Ocean                       </a:t>
            </a:r>
            <a:r>
              <a:rPr lang="en-US" b="1" dirty="0" smtClean="0"/>
              <a:t>D. </a:t>
            </a:r>
            <a:r>
              <a:rPr lang="en-US" dirty="0" smtClean="0"/>
              <a:t>No error.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A.</a:t>
            </a:r>
            <a:r>
              <a:rPr lang="en-US" dirty="0" smtClean="0"/>
              <a:t>I could not put up in a hotel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because</a:t>
            </a:r>
            <a:r>
              <a:rPr lang="en-US" dirty="0" smtClean="0"/>
              <a:t> the boarding and lodging charges   </a:t>
            </a:r>
            <a:r>
              <a:rPr lang="en-US" b="1" dirty="0" err="1" smtClean="0"/>
              <a:t>C.</a:t>
            </a:r>
            <a:r>
              <a:rPr lang="en-US" dirty="0" err="1" smtClean="0"/>
              <a:t>were</a:t>
            </a:r>
            <a:r>
              <a:rPr lang="en-US" dirty="0" smtClean="0"/>
              <a:t> exorbitant.     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A.</a:t>
            </a:r>
            <a:r>
              <a:rPr lang="en-US" dirty="0" err="1" smtClean="0"/>
              <a:t>The</a:t>
            </a:r>
            <a:r>
              <a:rPr lang="en-US" dirty="0" smtClean="0"/>
              <a:t> Indian radio                            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which</a:t>
            </a:r>
            <a:r>
              <a:rPr lang="en-US" b="1" dirty="0" smtClean="0"/>
              <a:t> </a:t>
            </a:r>
            <a:r>
              <a:rPr lang="en-US" dirty="0" smtClean="0"/>
              <a:t> was previously controlled by the British rulers                                                           </a:t>
            </a:r>
            <a:r>
              <a:rPr lang="en-US" b="1" dirty="0" err="1" smtClean="0"/>
              <a:t>C.</a:t>
            </a:r>
            <a:r>
              <a:rPr lang="en-US" dirty="0" err="1" smtClean="0"/>
              <a:t>is</a:t>
            </a:r>
            <a:r>
              <a:rPr lang="en-US" dirty="0" smtClean="0"/>
              <a:t> free now from the narrow vested interests.                                                                   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A. </a:t>
            </a:r>
            <a:r>
              <a:rPr lang="en-US" dirty="0" smtClean="0"/>
              <a:t>If I had known                                                         </a:t>
            </a:r>
            <a:r>
              <a:rPr lang="en-US" b="1" dirty="0" smtClean="0"/>
              <a:t>B .</a:t>
            </a:r>
            <a:r>
              <a:rPr lang="en-US" dirty="0" smtClean="0"/>
              <a:t>this yesterday                                                              </a:t>
            </a:r>
            <a:r>
              <a:rPr lang="en-US" b="1" dirty="0" smtClean="0"/>
              <a:t>C.</a:t>
            </a:r>
            <a:r>
              <a:rPr lang="en-US" dirty="0" smtClean="0"/>
              <a:t>I will have helped him.                                         </a:t>
            </a:r>
            <a:r>
              <a:rPr lang="en-US" b="1" dirty="0" smtClean="0"/>
              <a:t>D. </a:t>
            </a:r>
            <a:r>
              <a:rPr lang="en-US" dirty="0" smtClean="0"/>
              <a:t>No error.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A.</a:t>
            </a:r>
            <a:r>
              <a:rPr lang="en-US" dirty="0" smtClean="0"/>
              <a:t>A lot of travel delay is caused                     </a:t>
            </a:r>
            <a:r>
              <a:rPr lang="en-US" b="1" dirty="0" err="1" smtClean="0"/>
              <a:t>B.</a:t>
            </a:r>
            <a:r>
              <a:rPr lang="en-US" dirty="0" err="1" smtClean="0"/>
              <a:t>due</a:t>
            </a:r>
            <a:r>
              <a:rPr lang="en-US" dirty="0" smtClean="0"/>
              <a:t> to the inefficiency and lack of good management                                                         </a:t>
            </a:r>
            <a:r>
              <a:rPr lang="en-US" b="1" dirty="0" err="1" smtClean="0"/>
              <a:t>C.on</a:t>
            </a:r>
            <a:r>
              <a:rPr lang="en-US" b="1" dirty="0" smtClean="0"/>
              <a:t> </a:t>
            </a:r>
            <a:r>
              <a:rPr lang="en-US" dirty="0" smtClean="0"/>
              <a:t> behalf of the railways.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D.</a:t>
            </a:r>
            <a:r>
              <a:rPr lang="en-US" dirty="0" err="1" smtClean="0"/>
              <a:t>No</a:t>
            </a:r>
            <a:r>
              <a:rPr lang="en-US" dirty="0" smtClean="0"/>
              <a:t> error.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349</Words>
  <Application>Microsoft Office PowerPoint</Application>
  <PresentationFormat>On-screen Show (4:3)</PresentationFormat>
  <Paragraphs>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Spotting errors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Spotting errors</dc:title>
  <dc:creator>Sundar</dc:creator>
  <cp:lastModifiedBy>Sundar</cp:lastModifiedBy>
  <cp:revision>53</cp:revision>
  <dcterms:created xsi:type="dcterms:W3CDTF">2006-08-16T00:00:00Z</dcterms:created>
  <dcterms:modified xsi:type="dcterms:W3CDTF">2021-02-25T05:49:35Z</dcterms:modified>
</cp:coreProperties>
</file>