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9.The offer for the job is still </a:t>
            </a:r>
            <a:r>
              <a:rPr lang="en-US" b="1" dirty="0" smtClean="0"/>
              <a:t>available.</a:t>
            </a:r>
            <a:endParaRPr lang="en-US" dirty="0" smtClean="0"/>
          </a:p>
          <a:p>
            <a:r>
              <a:rPr lang="en-US" dirty="0" smtClean="0"/>
              <a:t>(A) Plain</a:t>
            </a:r>
          </a:p>
          <a:p>
            <a:r>
              <a:rPr lang="en-US" dirty="0" smtClean="0"/>
              <a:t>(B) Honest</a:t>
            </a:r>
          </a:p>
          <a:p>
            <a:r>
              <a:rPr lang="en-US" dirty="0" smtClean="0"/>
              <a:t>(C) Due</a:t>
            </a:r>
          </a:p>
          <a:p>
            <a:r>
              <a:rPr lang="en-US" dirty="0" smtClean="0"/>
              <a:t>(D) Open</a:t>
            </a:r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10. I expected you to </a:t>
            </a:r>
            <a:r>
              <a:rPr lang="en-US" b="1" dirty="0" smtClean="0"/>
              <a:t>rush</a:t>
            </a:r>
            <a:r>
              <a:rPr lang="en-US" dirty="0" smtClean="0"/>
              <a:t> to the place as soon as you heard the news.</a:t>
            </a:r>
          </a:p>
          <a:p>
            <a:r>
              <a:rPr lang="en-US" dirty="0" smtClean="0"/>
              <a:t>(A) Bustle</a:t>
            </a:r>
          </a:p>
          <a:p>
            <a:r>
              <a:rPr lang="en-US" dirty="0" smtClean="0"/>
              <a:t>(B) Dash</a:t>
            </a:r>
          </a:p>
          <a:p>
            <a:r>
              <a:rPr lang="en-US" dirty="0" smtClean="0"/>
              <a:t>(C) Void</a:t>
            </a:r>
          </a:p>
          <a:p>
            <a:r>
              <a:rPr lang="en-US" dirty="0" smtClean="0"/>
              <a:t>(D) Blank</a:t>
            </a:r>
          </a:p>
          <a:p>
            <a:r>
              <a:rPr lang="en-US" dirty="0" err="1" smtClean="0"/>
              <a:t>Ans</a:t>
            </a:r>
            <a:r>
              <a:rPr lang="en-US" smtClean="0"/>
              <a:t>: 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1. Her character is very </a:t>
            </a:r>
            <a:r>
              <a:rPr lang="en-US" b="1" dirty="0" smtClean="0"/>
              <a:t>mild.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 A. Rude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 B. Bad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 C. Gentle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 D. Angry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Gentle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Suganya</a:t>
            </a:r>
            <a:r>
              <a:rPr lang="en-US" dirty="0" smtClean="0"/>
              <a:t> spends her </a:t>
            </a:r>
            <a:r>
              <a:rPr lang="en-US" b="1" dirty="0" smtClean="0"/>
              <a:t>leisure </a:t>
            </a:r>
            <a:r>
              <a:rPr lang="en-US" dirty="0" smtClean="0"/>
              <a:t>time reading novels.</a:t>
            </a:r>
          </a:p>
          <a:p>
            <a:r>
              <a:rPr lang="en-US" dirty="0" smtClean="0"/>
              <a:t>(A) Thin</a:t>
            </a:r>
          </a:p>
          <a:p>
            <a:r>
              <a:rPr lang="en-US" dirty="0" smtClean="0"/>
              <a:t>(B) Free</a:t>
            </a:r>
          </a:p>
          <a:p>
            <a:r>
              <a:rPr lang="en-US" dirty="0" smtClean="0"/>
              <a:t>(C) Spare</a:t>
            </a:r>
          </a:p>
          <a:p>
            <a:r>
              <a:rPr lang="en-US" dirty="0" smtClean="0"/>
              <a:t>(D) Relaxed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: 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3.The newspapers carried the news about the murder with a large </a:t>
            </a:r>
            <a:r>
              <a:rPr lang="en-US" b="1" dirty="0" smtClean="0"/>
              <a:t>caption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(A) Heading</a:t>
            </a:r>
          </a:p>
          <a:p>
            <a:r>
              <a:rPr lang="en-US" dirty="0" smtClean="0"/>
              <a:t>(B) Beginning</a:t>
            </a:r>
          </a:p>
          <a:p>
            <a:r>
              <a:rPr lang="en-US" dirty="0" smtClean="0"/>
              <a:t>(C) Venturing</a:t>
            </a:r>
          </a:p>
          <a:p>
            <a:r>
              <a:rPr lang="en-US" dirty="0" smtClean="0"/>
              <a:t>(D) Starting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His was the only </a:t>
            </a:r>
            <a:r>
              <a:rPr lang="en-US" b="1" dirty="0" smtClean="0"/>
              <a:t>remark</a:t>
            </a:r>
            <a:r>
              <a:rPr lang="en-US" dirty="0" smtClean="0"/>
              <a:t> which was pertinent to the topic.</a:t>
            </a:r>
          </a:p>
          <a:p>
            <a:r>
              <a:rPr lang="en-US" dirty="0" smtClean="0"/>
              <a:t>(A) Observation</a:t>
            </a:r>
          </a:p>
          <a:p>
            <a:r>
              <a:rPr lang="en-US" dirty="0" smtClean="0"/>
              <a:t>(B) View</a:t>
            </a:r>
          </a:p>
          <a:p>
            <a:r>
              <a:rPr lang="en-US" dirty="0" smtClean="0"/>
              <a:t>(C) Border</a:t>
            </a:r>
          </a:p>
          <a:p>
            <a:r>
              <a:rPr lang="en-US" dirty="0" smtClean="0"/>
              <a:t>(D) Notice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5.The stadium is so big that it can </a:t>
            </a:r>
            <a:r>
              <a:rPr lang="en-US" b="1" dirty="0" smtClean="0"/>
              <a:t>seat</a:t>
            </a:r>
            <a:r>
              <a:rPr lang="en-US" dirty="0" smtClean="0"/>
              <a:t> more than one </a:t>
            </a:r>
            <a:r>
              <a:rPr lang="en-US" dirty="0" err="1" smtClean="0"/>
              <a:t>lakh</a:t>
            </a:r>
            <a:r>
              <a:rPr lang="en-US" dirty="0" smtClean="0"/>
              <a:t> spectators.</a:t>
            </a:r>
          </a:p>
          <a:p>
            <a:r>
              <a:rPr lang="en-US" dirty="0" smtClean="0"/>
              <a:t>(A) Arrange</a:t>
            </a:r>
          </a:p>
          <a:p>
            <a:r>
              <a:rPr lang="en-US" dirty="0" smtClean="0"/>
              <a:t>(B) Accommodate</a:t>
            </a:r>
          </a:p>
          <a:p>
            <a:r>
              <a:rPr lang="en-US" dirty="0" smtClean="0"/>
              <a:t>(C) Participate</a:t>
            </a:r>
          </a:p>
          <a:p>
            <a:r>
              <a:rPr lang="en-US" dirty="0" smtClean="0"/>
              <a:t>(D) Hold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6.His </a:t>
            </a:r>
            <a:r>
              <a:rPr lang="en-US" b="1" dirty="0" smtClean="0"/>
              <a:t>understanding</a:t>
            </a:r>
            <a:r>
              <a:rPr lang="en-US" dirty="0" smtClean="0"/>
              <a:t> of the subject was really good.</a:t>
            </a:r>
          </a:p>
          <a:p>
            <a:r>
              <a:rPr lang="en-US" dirty="0" smtClean="0"/>
              <a:t>A) Grasp</a:t>
            </a:r>
          </a:p>
          <a:p>
            <a:r>
              <a:rPr lang="en-US" dirty="0" smtClean="0"/>
              <a:t>(B) Make</a:t>
            </a:r>
          </a:p>
          <a:p>
            <a:r>
              <a:rPr lang="en-US" dirty="0" smtClean="0"/>
              <a:t>(C) Power</a:t>
            </a:r>
          </a:p>
          <a:p>
            <a:r>
              <a:rPr lang="en-US" dirty="0" smtClean="0"/>
              <a:t>(D) Pull</a:t>
            </a:r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Our country is witnessing a steady </a:t>
            </a:r>
            <a:r>
              <a:rPr lang="en-US" b="1" dirty="0" smtClean="0"/>
              <a:t>fall</a:t>
            </a:r>
            <a:r>
              <a:rPr lang="en-US" dirty="0" smtClean="0"/>
              <a:t> in the moral standards of political leaders.</a:t>
            </a:r>
          </a:p>
          <a:p>
            <a:r>
              <a:rPr lang="en-US" dirty="0" smtClean="0"/>
              <a:t>(A) Decline</a:t>
            </a:r>
          </a:p>
          <a:p>
            <a:r>
              <a:rPr lang="en-US" dirty="0" smtClean="0"/>
              <a:t>(B) Retrograde</a:t>
            </a:r>
          </a:p>
          <a:p>
            <a:r>
              <a:rPr lang="en-US" dirty="0" smtClean="0"/>
              <a:t>(C) Refute</a:t>
            </a:r>
          </a:p>
          <a:p>
            <a:r>
              <a:rPr lang="en-US" dirty="0" smtClean="0"/>
              <a:t>(D) Droop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8. I found it difficult to find the man for I was not </a:t>
            </a:r>
            <a:r>
              <a:rPr lang="en-US" b="1" dirty="0" smtClean="0"/>
              <a:t>acquainted</a:t>
            </a:r>
            <a:r>
              <a:rPr lang="en-US" dirty="0" smtClean="0"/>
              <a:t> to the place.</a:t>
            </a:r>
          </a:p>
          <a:p>
            <a:r>
              <a:rPr lang="en-US" dirty="0" smtClean="0"/>
              <a:t>(A) Resembling</a:t>
            </a:r>
          </a:p>
          <a:p>
            <a:r>
              <a:rPr lang="en-US" dirty="0" smtClean="0"/>
              <a:t>(B) Familiar</a:t>
            </a:r>
          </a:p>
          <a:p>
            <a:r>
              <a:rPr lang="en-US" dirty="0" smtClean="0"/>
              <a:t>(C) Similar</a:t>
            </a:r>
          </a:p>
          <a:p>
            <a:r>
              <a:rPr lang="en-US" dirty="0" smtClean="0"/>
              <a:t>(D) Known</a:t>
            </a:r>
          </a:p>
          <a:p>
            <a:pPr font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SYNONYMS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SYNONYMS</dc:title>
  <dc:creator>Sundar</dc:creator>
  <cp:lastModifiedBy>Sundar</cp:lastModifiedBy>
  <cp:revision>19</cp:revision>
  <dcterms:created xsi:type="dcterms:W3CDTF">2006-08-16T00:00:00Z</dcterms:created>
  <dcterms:modified xsi:type="dcterms:W3CDTF">2021-04-16T02:45:20Z</dcterms:modified>
</cp:coreProperties>
</file>