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4"/>
  </p:notesMasterIdLst>
  <p:sldIdLst>
    <p:sldId id="259" r:id="rId2"/>
    <p:sldId id="329" r:id="rId3"/>
    <p:sldId id="330" r:id="rId4"/>
    <p:sldId id="331" r:id="rId5"/>
    <p:sldId id="332" r:id="rId6"/>
    <p:sldId id="333" r:id="rId7"/>
    <p:sldId id="260" r:id="rId8"/>
    <p:sldId id="325" r:id="rId9"/>
    <p:sldId id="261" r:id="rId10"/>
    <p:sldId id="256" r:id="rId11"/>
    <p:sldId id="257" r:id="rId12"/>
    <p:sldId id="323" r:id="rId13"/>
    <p:sldId id="265" r:id="rId14"/>
    <p:sldId id="263" r:id="rId15"/>
    <p:sldId id="264" r:id="rId16"/>
    <p:sldId id="304" r:id="rId17"/>
    <p:sldId id="306" r:id="rId18"/>
    <p:sldId id="266" r:id="rId19"/>
    <p:sldId id="307" r:id="rId20"/>
    <p:sldId id="308" r:id="rId21"/>
    <p:sldId id="309" r:id="rId22"/>
    <p:sldId id="310" r:id="rId23"/>
    <p:sldId id="311" r:id="rId24"/>
    <p:sldId id="312" r:id="rId25"/>
    <p:sldId id="327" r:id="rId26"/>
    <p:sldId id="326" r:id="rId27"/>
    <p:sldId id="319" r:id="rId28"/>
    <p:sldId id="270" r:id="rId29"/>
    <p:sldId id="267" r:id="rId30"/>
    <p:sldId id="268" r:id="rId31"/>
    <p:sldId id="271" r:id="rId32"/>
    <p:sldId id="301" r:id="rId33"/>
    <p:sldId id="272" r:id="rId34"/>
    <p:sldId id="269" r:id="rId35"/>
    <p:sldId id="318" r:id="rId36"/>
    <p:sldId id="258" r:id="rId37"/>
    <p:sldId id="320" r:id="rId38"/>
    <p:sldId id="317" r:id="rId39"/>
    <p:sldId id="313" r:id="rId40"/>
    <p:sldId id="314" r:id="rId41"/>
    <p:sldId id="315" r:id="rId42"/>
    <p:sldId id="316" r:id="rId43"/>
    <p:sldId id="328" r:id="rId44"/>
    <p:sldId id="321" r:id="rId45"/>
    <p:sldId id="303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96" r:id="rId57"/>
    <p:sldId id="297" r:id="rId58"/>
    <p:sldId id="298" r:id="rId59"/>
    <p:sldId id="322" r:id="rId60"/>
    <p:sldId id="283" r:id="rId61"/>
    <p:sldId id="284" r:id="rId62"/>
    <p:sldId id="286" r:id="rId63"/>
    <p:sldId id="285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thini Ilanthiraiyan" initials="SI" lastIdx="1" clrIdx="0">
    <p:extLst>
      <p:ext uri="{19B8F6BF-5375-455C-9EA6-DF929625EA0E}">
        <p15:presenceInfo xmlns:p15="http://schemas.microsoft.com/office/powerpoint/2012/main" userId="10892feabeb050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40B70-5A25-43B1-B8ED-792908CB534A}" type="doc">
      <dgm:prSet loTypeId="urn:microsoft.com/office/officeart/2005/8/layout/radial5" loCatId="cycle" qsTypeId="urn:microsoft.com/office/officeart/2005/8/quickstyle/3d5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660CDD4-B135-4658-8C5D-0F08D059AB43}">
      <dgm:prSet phldrT="[Text]"/>
      <dgm:spPr/>
      <dgm:t>
        <a:bodyPr/>
        <a:lstStyle/>
        <a:p>
          <a:r>
            <a:rPr lang="en-IN" dirty="0"/>
            <a:t>Prefixes </a:t>
          </a:r>
          <a:r>
            <a:rPr lang="en-IN"/>
            <a:t>of Negation</a:t>
          </a:r>
          <a:endParaRPr lang="en-IN" dirty="0"/>
        </a:p>
      </dgm:t>
    </dgm:pt>
    <dgm:pt modelId="{0760EE04-2C7D-467C-9966-423E943F4549}" type="parTrans" cxnId="{C90D57A1-A8D0-4103-A9C2-C4ABE92A8A4C}">
      <dgm:prSet/>
      <dgm:spPr/>
      <dgm:t>
        <a:bodyPr/>
        <a:lstStyle/>
        <a:p>
          <a:endParaRPr lang="en-IN"/>
        </a:p>
      </dgm:t>
    </dgm:pt>
    <dgm:pt modelId="{CFE21BE2-A66A-4279-85C3-EEB36DEC8B0F}" type="sibTrans" cxnId="{C90D57A1-A8D0-4103-A9C2-C4ABE92A8A4C}">
      <dgm:prSet/>
      <dgm:spPr/>
      <dgm:t>
        <a:bodyPr/>
        <a:lstStyle/>
        <a:p>
          <a:endParaRPr lang="en-IN"/>
        </a:p>
      </dgm:t>
    </dgm:pt>
    <dgm:pt modelId="{308C9F26-9BF0-4572-A024-F53F5E2FACDE}">
      <dgm:prSet phldrT="[Text]"/>
      <dgm:spPr/>
      <dgm:t>
        <a:bodyPr/>
        <a:lstStyle/>
        <a:p>
          <a:r>
            <a:rPr lang="en-IN" dirty="0"/>
            <a:t>Un-</a:t>
          </a:r>
        </a:p>
      </dgm:t>
    </dgm:pt>
    <dgm:pt modelId="{1121C6C0-DDD1-4EBE-8008-B8E5E1799727}" type="parTrans" cxnId="{7FB6D25F-EA28-472A-9D5F-FC117A3E6CB0}">
      <dgm:prSet/>
      <dgm:spPr/>
      <dgm:t>
        <a:bodyPr/>
        <a:lstStyle/>
        <a:p>
          <a:endParaRPr lang="en-IN"/>
        </a:p>
      </dgm:t>
    </dgm:pt>
    <dgm:pt modelId="{44AC4CEC-6B8E-4694-8CC4-E27C0E71B37E}" type="sibTrans" cxnId="{7FB6D25F-EA28-472A-9D5F-FC117A3E6CB0}">
      <dgm:prSet/>
      <dgm:spPr/>
      <dgm:t>
        <a:bodyPr/>
        <a:lstStyle/>
        <a:p>
          <a:endParaRPr lang="en-IN"/>
        </a:p>
      </dgm:t>
    </dgm:pt>
    <dgm:pt modelId="{0F0E16B6-70A8-4C15-87BC-72127F495FF9}">
      <dgm:prSet phldrT="[Text]"/>
      <dgm:spPr/>
      <dgm:t>
        <a:bodyPr/>
        <a:lstStyle/>
        <a:p>
          <a:r>
            <a:rPr lang="en-IN" dirty="0"/>
            <a:t>In- </a:t>
          </a:r>
        </a:p>
      </dgm:t>
    </dgm:pt>
    <dgm:pt modelId="{EF3E6571-F7FD-476D-AD79-E92734AB48CD}" type="parTrans" cxnId="{D1944172-7B0F-4D89-9509-CEFF25A33CBD}">
      <dgm:prSet/>
      <dgm:spPr/>
      <dgm:t>
        <a:bodyPr/>
        <a:lstStyle/>
        <a:p>
          <a:endParaRPr lang="en-IN"/>
        </a:p>
      </dgm:t>
    </dgm:pt>
    <dgm:pt modelId="{74189483-7759-476A-B057-DB89C30A2FA0}" type="sibTrans" cxnId="{D1944172-7B0F-4D89-9509-CEFF25A33CBD}">
      <dgm:prSet/>
      <dgm:spPr/>
      <dgm:t>
        <a:bodyPr/>
        <a:lstStyle/>
        <a:p>
          <a:endParaRPr lang="en-IN"/>
        </a:p>
      </dgm:t>
    </dgm:pt>
    <dgm:pt modelId="{065D38E8-C6D9-4DD7-9E7A-43D16379B43B}">
      <dgm:prSet phldrT="[Text]"/>
      <dgm:spPr/>
      <dgm:t>
        <a:bodyPr/>
        <a:lstStyle/>
        <a:p>
          <a:r>
            <a:rPr lang="en-IN" dirty="0" err="1"/>
            <a:t>Im</a:t>
          </a:r>
          <a:r>
            <a:rPr lang="en-IN" dirty="0"/>
            <a:t>-</a:t>
          </a:r>
        </a:p>
      </dgm:t>
    </dgm:pt>
    <dgm:pt modelId="{9C1C2C9A-AF6D-48E4-89BA-0F22974EA247}" type="parTrans" cxnId="{871B35F5-E844-4870-981D-4B0DC5E1D41A}">
      <dgm:prSet/>
      <dgm:spPr/>
      <dgm:t>
        <a:bodyPr/>
        <a:lstStyle/>
        <a:p>
          <a:endParaRPr lang="en-IN"/>
        </a:p>
      </dgm:t>
    </dgm:pt>
    <dgm:pt modelId="{33A75808-65C3-4E5C-951B-D52A37300C80}" type="sibTrans" cxnId="{871B35F5-E844-4870-981D-4B0DC5E1D41A}">
      <dgm:prSet/>
      <dgm:spPr/>
      <dgm:t>
        <a:bodyPr/>
        <a:lstStyle/>
        <a:p>
          <a:endParaRPr lang="en-IN"/>
        </a:p>
      </dgm:t>
    </dgm:pt>
    <dgm:pt modelId="{7B4FC81D-536C-46DD-9788-903545B8FB26}">
      <dgm:prSet phldrT="[Text]"/>
      <dgm:spPr/>
      <dgm:t>
        <a:bodyPr/>
        <a:lstStyle/>
        <a:p>
          <a:r>
            <a:rPr lang="en-IN" dirty="0"/>
            <a:t>De-</a:t>
          </a:r>
        </a:p>
      </dgm:t>
    </dgm:pt>
    <dgm:pt modelId="{E34ABF6C-622D-4536-8DAA-193B13C63E4B}" type="parTrans" cxnId="{5B2238C1-B794-4D6F-B85A-8CBA639F88D9}">
      <dgm:prSet/>
      <dgm:spPr/>
      <dgm:t>
        <a:bodyPr/>
        <a:lstStyle/>
        <a:p>
          <a:endParaRPr lang="en-IN"/>
        </a:p>
      </dgm:t>
    </dgm:pt>
    <dgm:pt modelId="{74B23655-19A7-4517-A691-8E09CE79969D}" type="sibTrans" cxnId="{5B2238C1-B794-4D6F-B85A-8CBA639F88D9}">
      <dgm:prSet/>
      <dgm:spPr/>
      <dgm:t>
        <a:bodyPr/>
        <a:lstStyle/>
        <a:p>
          <a:endParaRPr lang="en-IN"/>
        </a:p>
      </dgm:t>
    </dgm:pt>
    <dgm:pt modelId="{9DA32EB5-F71E-4B76-B6CD-35D590E47CF2}">
      <dgm:prSet phldrT="[Text]"/>
      <dgm:spPr/>
      <dgm:t>
        <a:bodyPr/>
        <a:lstStyle/>
        <a:p>
          <a:r>
            <a:rPr lang="en-IN" dirty="0" err="1"/>
            <a:t>Mis</a:t>
          </a:r>
          <a:r>
            <a:rPr lang="en-IN" dirty="0"/>
            <a:t>-</a:t>
          </a:r>
        </a:p>
      </dgm:t>
    </dgm:pt>
    <dgm:pt modelId="{B38DC2DF-F15C-4748-9FBE-5E0518A15C1A}" type="parTrans" cxnId="{00FB0B1B-21BC-4560-8C3A-BE203F052EC8}">
      <dgm:prSet/>
      <dgm:spPr/>
      <dgm:t>
        <a:bodyPr/>
        <a:lstStyle/>
        <a:p>
          <a:endParaRPr lang="en-IN"/>
        </a:p>
      </dgm:t>
    </dgm:pt>
    <dgm:pt modelId="{FC3F54E3-3E94-4FAA-94A4-476BBE1E6B8D}" type="sibTrans" cxnId="{00FB0B1B-21BC-4560-8C3A-BE203F052EC8}">
      <dgm:prSet/>
      <dgm:spPr/>
      <dgm:t>
        <a:bodyPr/>
        <a:lstStyle/>
        <a:p>
          <a:endParaRPr lang="en-IN"/>
        </a:p>
      </dgm:t>
    </dgm:pt>
    <dgm:pt modelId="{A2F4107A-4879-47D4-940E-AAFB8F8594CC}">
      <dgm:prSet phldrT="[Text]"/>
      <dgm:spPr/>
      <dgm:t>
        <a:bodyPr/>
        <a:lstStyle/>
        <a:p>
          <a:r>
            <a:rPr lang="en-IN" dirty="0"/>
            <a:t>Non-</a:t>
          </a:r>
        </a:p>
      </dgm:t>
    </dgm:pt>
    <dgm:pt modelId="{7A2EF072-CEC8-4153-BC8F-A941A9D16ADC}" type="parTrans" cxnId="{BFE45E45-94C7-4BC0-94B9-5D7BFE1A77C6}">
      <dgm:prSet/>
      <dgm:spPr/>
      <dgm:t>
        <a:bodyPr/>
        <a:lstStyle/>
        <a:p>
          <a:endParaRPr lang="en-IN"/>
        </a:p>
      </dgm:t>
    </dgm:pt>
    <dgm:pt modelId="{0E1A1033-7D08-49E4-B1C4-A1B7B1AB1D33}" type="sibTrans" cxnId="{BFE45E45-94C7-4BC0-94B9-5D7BFE1A77C6}">
      <dgm:prSet/>
      <dgm:spPr/>
      <dgm:t>
        <a:bodyPr/>
        <a:lstStyle/>
        <a:p>
          <a:endParaRPr lang="en-IN"/>
        </a:p>
      </dgm:t>
    </dgm:pt>
    <dgm:pt modelId="{BE291B2C-C400-4901-B400-E34F1D157137}">
      <dgm:prSet phldrT="[Text]"/>
      <dgm:spPr/>
      <dgm:t>
        <a:bodyPr/>
        <a:lstStyle/>
        <a:p>
          <a:r>
            <a:rPr lang="en-IN" dirty="0"/>
            <a:t>Mal-</a:t>
          </a:r>
        </a:p>
      </dgm:t>
    </dgm:pt>
    <dgm:pt modelId="{397B14AB-9B85-427E-969C-BE4704014043}" type="parTrans" cxnId="{26104677-47D5-4359-83B0-6CA600CD929C}">
      <dgm:prSet/>
      <dgm:spPr/>
      <dgm:t>
        <a:bodyPr/>
        <a:lstStyle/>
        <a:p>
          <a:endParaRPr lang="en-IN"/>
        </a:p>
      </dgm:t>
    </dgm:pt>
    <dgm:pt modelId="{61FCAB8A-D432-42DA-85C0-3E31A17FE693}" type="sibTrans" cxnId="{26104677-47D5-4359-83B0-6CA600CD929C}">
      <dgm:prSet/>
      <dgm:spPr/>
      <dgm:t>
        <a:bodyPr/>
        <a:lstStyle/>
        <a:p>
          <a:endParaRPr lang="en-IN"/>
        </a:p>
      </dgm:t>
    </dgm:pt>
    <dgm:pt modelId="{B9AF8E54-D4DE-424F-BFF7-ABABF581F032}" type="pres">
      <dgm:prSet presAssocID="{F5C40B70-5A25-43B1-B8ED-792908CB53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D32A81-243A-4C49-9795-4C10215A5F39}" type="pres">
      <dgm:prSet presAssocID="{9660CDD4-B135-4658-8C5D-0F08D059AB43}" presName="centerShape" presStyleLbl="node0" presStyleIdx="0" presStyleCnt="1"/>
      <dgm:spPr/>
    </dgm:pt>
    <dgm:pt modelId="{02BFF8B0-9109-4EAF-AEE2-A56F81D59171}" type="pres">
      <dgm:prSet presAssocID="{1121C6C0-DDD1-4EBE-8008-B8E5E1799727}" presName="parTrans" presStyleLbl="sibTrans2D1" presStyleIdx="0" presStyleCnt="7"/>
      <dgm:spPr/>
    </dgm:pt>
    <dgm:pt modelId="{5194C51F-8A94-4517-933E-8A6A4C4326BD}" type="pres">
      <dgm:prSet presAssocID="{1121C6C0-DDD1-4EBE-8008-B8E5E1799727}" presName="connectorText" presStyleLbl="sibTrans2D1" presStyleIdx="0" presStyleCnt="7"/>
      <dgm:spPr/>
    </dgm:pt>
    <dgm:pt modelId="{8BAF7928-5030-4815-8758-4578CE815E9B}" type="pres">
      <dgm:prSet presAssocID="{308C9F26-9BF0-4572-A024-F53F5E2FACDE}" presName="node" presStyleLbl="node1" presStyleIdx="0" presStyleCnt="7">
        <dgm:presLayoutVars>
          <dgm:bulletEnabled val="1"/>
        </dgm:presLayoutVars>
      </dgm:prSet>
      <dgm:spPr/>
    </dgm:pt>
    <dgm:pt modelId="{BD14CE87-F8DF-4564-BC0A-3EC6114A9663}" type="pres">
      <dgm:prSet presAssocID="{EF3E6571-F7FD-476D-AD79-E92734AB48CD}" presName="parTrans" presStyleLbl="sibTrans2D1" presStyleIdx="1" presStyleCnt="7"/>
      <dgm:spPr/>
    </dgm:pt>
    <dgm:pt modelId="{AFB2D526-4229-4FD5-BEDF-3A3AD52FC4E4}" type="pres">
      <dgm:prSet presAssocID="{EF3E6571-F7FD-476D-AD79-E92734AB48CD}" presName="connectorText" presStyleLbl="sibTrans2D1" presStyleIdx="1" presStyleCnt="7"/>
      <dgm:spPr/>
    </dgm:pt>
    <dgm:pt modelId="{6D53265D-7872-4A30-95E8-BCDCA449154D}" type="pres">
      <dgm:prSet presAssocID="{0F0E16B6-70A8-4C15-87BC-72127F495FF9}" presName="node" presStyleLbl="node1" presStyleIdx="1" presStyleCnt="7">
        <dgm:presLayoutVars>
          <dgm:bulletEnabled val="1"/>
        </dgm:presLayoutVars>
      </dgm:prSet>
      <dgm:spPr/>
    </dgm:pt>
    <dgm:pt modelId="{A047C624-AB5A-469C-B6D6-31D74E916856}" type="pres">
      <dgm:prSet presAssocID="{9C1C2C9A-AF6D-48E4-89BA-0F22974EA247}" presName="parTrans" presStyleLbl="sibTrans2D1" presStyleIdx="2" presStyleCnt="7"/>
      <dgm:spPr/>
    </dgm:pt>
    <dgm:pt modelId="{675F7FAE-4BD5-4369-9B61-9F6237BDC1F0}" type="pres">
      <dgm:prSet presAssocID="{9C1C2C9A-AF6D-48E4-89BA-0F22974EA247}" presName="connectorText" presStyleLbl="sibTrans2D1" presStyleIdx="2" presStyleCnt="7"/>
      <dgm:spPr/>
    </dgm:pt>
    <dgm:pt modelId="{96D496FD-0A60-4BDD-9517-DD97F6B3A26B}" type="pres">
      <dgm:prSet presAssocID="{065D38E8-C6D9-4DD7-9E7A-43D16379B43B}" presName="node" presStyleLbl="node1" presStyleIdx="2" presStyleCnt="7">
        <dgm:presLayoutVars>
          <dgm:bulletEnabled val="1"/>
        </dgm:presLayoutVars>
      </dgm:prSet>
      <dgm:spPr/>
    </dgm:pt>
    <dgm:pt modelId="{4ADE9813-146E-49A0-9C4D-D023E8155B5A}" type="pres">
      <dgm:prSet presAssocID="{E34ABF6C-622D-4536-8DAA-193B13C63E4B}" presName="parTrans" presStyleLbl="sibTrans2D1" presStyleIdx="3" presStyleCnt="7"/>
      <dgm:spPr/>
    </dgm:pt>
    <dgm:pt modelId="{801E145F-57DE-4CAC-8A69-324E87328D6E}" type="pres">
      <dgm:prSet presAssocID="{E34ABF6C-622D-4536-8DAA-193B13C63E4B}" presName="connectorText" presStyleLbl="sibTrans2D1" presStyleIdx="3" presStyleCnt="7"/>
      <dgm:spPr/>
    </dgm:pt>
    <dgm:pt modelId="{7B99A983-77A7-46C5-989B-9EE38A43CEA0}" type="pres">
      <dgm:prSet presAssocID="{7B4FC81D-536C-46DD-9788-903545B8FB26}" presName="node" presStyleLbl="node1" presStyleIdx="3" presStyleCnt="7">
        <dgm:presLayoutVars>
          <dgm:bulletEnabled val="1"/>
        </dgm:presLayoutVars>
      </dgm:prSet>
      <dgm:spPr/>
    </dgm:pt>
    <dgm:pt modelId="{274FE9DB-B782-4C11-BBF2-8E458E6D8BA8}" type="pres">
      <dgm:prSet presAssocID="{B38DC2DF-F15C-4748-9FBE-5E0518A15C1A}" presName="parTrans" presStyleLbl="sibTrans2D1" presStyleIdx="4" presStyleCnt="7"/>
      <dgm:spPr/>
    </dgm:pt>
    <dgm:pt modelId="{0B6CFD65-B9BC-4C37-B98A-6522E0645EDF}" type="pres">
      <dgm:prSet presAssocID="{B38DC2DF-F15C-4748-9FBE-5E0518A15C1A}" presName="connectorText" presStyleLbl="sibTrans2D1" presStyleIdx="4" presStyleCnt="7"/>
      <dgm:spPr/>
    </dgm:pt>
    <dgm:pt modelId="{A7394A30-BB12-4F64-B9CC-F4716AEAA142}" type="pres">
      <dgm:prSet presAssocID="{9DA32EB5-F71E-4B76-B6CD-35D590E47CF2}" presName="node" presStyleLbl="node1" presStyleIdx="4" presStyleCnt="7">
        <dgm:presLayoutVars>
          <dgm:bulletEnabled val="1"/>
        </dgm:presLayoutVars>
      </dgm:prSet>
      <dgm:spPr/>
    </dgm:pt>
    <dgm:pt modelId="{98CF7CC5-7FEE-4C2C-B1CA-6CB0204E70FD}" type="pres">
      <dgm:prSet presAssocID="{7A2EF072-CEC8-4153-BC8F-A941A9D16ADC}" presName="parTrans" presStyleLbl="sibTrans2D1" presStyleIdx="5" presStyleCnt="7"/>
      <dgm:spPr/>
    </dgm:pt>
    <dgm:pt modelId="{5B0F5A35-F09C-462F-8D61-4709D3009216}" type="pres">
      <dgm:prSet presAssocID="{7A2EF072-CEC8-4153-BC8F-A941A9D16ADC}" presName="connectorText" presStyleLbl="sibTrans2D1" presStyleIdx="5" presStyleCnt="7"/>
      <dgm:spPr/>
    </dgm:pt>
    <dgm:pt modelId="{1CD00A88-8A13-4F87-A0EC-DACAA41EDE44}" type="pres">
      <dgm:prSet presAssocID="{A2F4107A-4879-47D4-940E-AAFB8F8594CC}" presName="node" presStyleLbl="node1" presStyleIdx="5" presStyleCnt="7">
        <dgm:presLayoutVars>
          <dgm:bulletEnabled val="1"/>
        </dgm:presLayoutVars>
      </dgm:prSet>
      <dgm:spPr/>
    </dgm:pt>
    <dgm:pt modelId="{DE5A5E19-DD0C-4C1D-8153-1F34A0A385BB}" type="pres">
      <dgm:prSet presAssocID="{397B14AB-9B85-427E-969C-BE4704014043}" presName="parTrans" presStyleLbl="sibTrans2D1" presStyleIdx="6" presStyleCnt="7"/>
      <dgm:spPr/>
    </dgm:pt>
    <dgm:pt modelId="{60030DF8-1A4F-4C0C-94ED-B6B48585E04C}" type="pres">
      <dgm:prSet presAssocID="{397B14AB-9B85-427E-969C-BE4704014043}" presName="connectorText" presStyleLbl="sibTrans2D1" presStyleIdx="6" presStyleCnt="7"/>
      <dgm:spPr/>
    </dgm:pt>
    <dgm:pt modelId="{D7DB1246-A238-4056-A5C2-73B8811AD034}" type="pres">
      <dgm:prSet presAssocID="{BE291B2C-C400-4901-B400-E34F1D157137}" presName="node" presStyleLbl="node1" presStyleIdx="6" presStyleCnt="7">
        <dgm:presLayoutVars>
          <dgm:bulletEnabled val="1"/>
        </dgm:presLayoutVars>
      </dgm:prSet>
      <dgm:spPr/>
    </dgm:pt>
  </dgm:ptLst>
  <dgm:cxnLst>
    <dgm:cxn modelId="{8FD79603-068B-46B8-B7A9-5358977BD92B}" type="presOf" srcId="{EF3E6571-F7FD-476D-AD79-E92734AB48CD}" destId="{BD14CE87-F8DF-4564-BC0A-3EC6114A9663}" srcOrd="0" destOrd="0" presId="urn:microsoft.com/office/officeart/2005/8/layout/radial5"/>
    <dgm:cxn modelId="{00FB0B1B-21BC-4560-8C3A-BE203F052EC8}" srcId="{9660CDD4-B135-4658-8C5D-0F08D059AB43}" destId="{9DA32EB5-F71E-4B76-B6CD-35D590E47CF2}" srcOrd="4" destOrd="0" parTransId="{B38DC2DF-F15C-4748-9FBE-5E0518A15C1A}" sibTransId="{FC3F54E3-3E94-4FAA-94A4-476BBE1E6B8D}"/>
    <dgm:cxn modelId="{7649FF1B-3D60-4E41-B592-CB7AE36B8FB2}" type="presOf" srcId="{A2F4107A-4879-47D4-940E-AAFB8F8594CC}" destId="{1CD00A88-8A13-4F87-A0EC-DACAA41EDE44}" srcOrd="0" destOrd="0" presId="urn:microsoft.com/office/officeart/2005/8/layout/radial5"/>
    <dgm:cxn modelId="{50A65A22-F18D-47FC-B30F-970839CA2FD4}" type="presOf" srcId="{9DA32EB5-F71E-4B76-B6CD-35D590E47CF2}" destId="{A7394A30-BB12-4F64-B9CC-F4716AEAA142}" srcOrd="0" destOrd="0" presId="urn:microsoft.com/office/officeart/2005/8/layout/radial5"/>
    <dgm:cxn modelId="{6B970D39-265B-4C8E-BAF7-3F6BB5B3B1D9}" type="presOf" srcId="{308C9F26-9BF0-4572-A024-F53F5E2FACDE}" destId="{8BAF7928-5030-4815-8758-4578CE815E9B}" srcOrd="0" destOrd="0" presId="urn:microsoft.com/office/officeart/2005/8/layout/radial5"/>
    <dgm:cxn modelId="{4A10425E-9223-4386-8DA3-92DB12FCCD46}" type="presOf" srcId="{7A2EF072-CEC8-4153-BC8F-A941A9D16ADC}" destId="{5B0F5A35-F09C-462F-8D61-4709D3009216}" srcOrd="1" destOrd="0" presId="urn:microsoft.com/office/officeart/2005/8/layout/radial5"/>
    <dgm:cxn modelId="{7FB6D25F-EA28-472A-9D5F-FC117A3E6CB0}" srcId="{9660CDD4-B135-4658-8C5D-0F08D059AB43}" destId="{308C9F26-9BF0-4572-A024-F53F5E2FACDE}" srcOrd="0" destOrd="0" parTransId="{1121C6C0-DDD1-4EBE-8008-B8E5E1799727}" sibTransId="{44AC4CEC-6B8E-4694-8CC4-E27C0E71B37E}"/>
    <dgm:cxn modelId="{5AD9B342-F99C-4847-9134-B893E7F2D772}" type="presOf" srcId="{7B4FC81D-536C-46DD-9788-903545B8FB26}" destId="{7B99A983-77A7-46C5-989B-9EE38A43CEA0}" srcOrd="0" destOrd="0" presId="urn:microsoft.com/office/officeart/2005/8/layout/radial5"/>
    <dgm:cxn modelId="{A9CEC142-FD7A-4EBF-8039-829247197312}" type="presOf" srcId="{E34ABF6C-622D-4536-8DAA-193B13C63E4B}" destId="{801E145F-57DE-4CAC-8A69-324E87328D6E}" srcOrd="1" destOrd="0" presId="urn:microsoft.com/office/officeart/2005/8/layout/radial5"/>
    <dgm:cxn modelId="{BFE45E45-94C7-4BC0-94B9-5D7BFE1A77C6}" srcId="{9660CDD4-B135-4658-8C5D-0F08D059AB43}" destId="{A2F4107A-4879-47D4-940E-AAFB8F8594CC}" srcOrd="5" destOrd="0" parTransId="{7A2EF072-CEC8-4153-BC8F-A941A9D16ADC}" sibTransId="{0E1A1033-7D08-49E4-B1C4-A1B7B1AB1D33}"/>
    <dgm:cxn modelId="{B6CBDE67-5B1F-4F7B-8DBB-1624797220EA}" type="presOf" srcId="{B38DC2DF-F15C-4748-9FBE-5E0518A15C1A}" destId="{274FE9DB-B782-4C11-BBF2-8E458E6D8BA8}" srcOrd="0" destOrd="0" presId="urn:microsoft.com/office/officeart/2005/8/layout/radial5"/>
    <dgm:cxn modelId="{724F494B-9C42-44BB-9F6F-73D578CFFDB4}" type="presOf" srcId="{1121C6C0-DDD1-4EBE-8008-B8E5E1799727}" destId="{5194C51F-8A94-4517-933E-8A6A4C4326BD}" srcOrd="1" destOrd="0" presId="urn:microsoft.com/office/officeart/2005/8/layout/radial5"/>
    <dgm:cxn modelId="{D1944172-7B0F-4D89-9509-CEFF25A33CBD}" srcId="{9660CDD4-B135-4658-8C5D-0F08D059AB43}" destId="{0F0E16B6-70A8-4C15-87BC-72127F495FF9}" srcOrd="1" destOrd="0" parTransId="{EF3E6571-F7FD-476D-AD79-E92734AB48CD}" sibTransId="{74189483-7759-476A-B057-DB89C30A2FA0}"/>
    <dgm:cxn modelId="{B8D6A255-9A7B-44E8-80F8-299DB4A014A0}" type="presOf" srcId="{9C1C2C9A-AF6D-48E4-89BA-0F22974EA247}" destId="{675F7FAE-4BD5-4369-9B61-9F6237BDC1F0}" srcOrd="1" destOrd="0" presId="urn:microsoft.com/office/officeart/2005/8/layout/radial5"/>
    <dgm:cxn modelId="{BE4B5776-756E-4DD2-8C65-0EB845AACD8F}" type="presOf" srcId="{9C1C2C9A-AF6D-48E4-89BA-0F22974EA247}" destId="{A047C624-AB5A-469C-B6D6-31D74E916856}" srcOrd="0" destOrd="0" presId="urn:microsoft.com/office/officeart/2005/8/layout/radial5"/>
    <dgm:cxn modelId="{26104677-47D5-4359-83B0-6CA600CD929C}" srcId="{9660CDD4-B135-4658-8C5D-0F08D059AB43}" destId="{BE291B2C-C400-4901-B400-E34F1D157137}" srcOrd="6" destOrd="0" parTransId="{397B14AB-9B85-427E-969C-BE4704014043}" sibTransId="{61FCAB8A-D432-42DA-85C0-3E31A17FE693}"/>
    <dgm:cxn modelId="{090FF657-75B9-48CF-A4FA-7FD818507908}" type="presOf" srcId="{1121C6C0-DDD1-4EBE-8008-B8E5E1799727}" destId="{02BFF8B0-9109-4EAF-AEE2-A56F81D59171}" srcOrd="0" destOrd="0" presId="urn:microsoft.com/office/officeart/2005/8/layout/radial5"/>
    <dgm:cxn modelId="{773B235A-7CD6-455A-A129-2E323B908252}" type="presOf" srcId="{EF3E6571-F7FD-476D-AD79-E92734AB48CD}" destId="{AFB2D526-4229-4FD5-BEDF-3A3AD52FC4E4}" srcOrd="1" destOrd="0" presId="urn:microsoft.com/office/officeart/2005/8/layout/radial5"/>
    <dgm:cxn modelId="{B9885A99-667C-4B5F-BDA7-EAFFC525B3B0}" type="presOf" srcId="{065D38E8-C6D9-4DD7-9E7A-43D16379B43B}" destId="{96D496FD-0A60-4BDD-9517-DD97F6B3A26B}" srcOrd="0" destOrd="0" presId="urn:microsoft.com/office/officeart/2005/8/layout/radial5"/>
    <dgm:cxn modelId="{AECAED9B-9F5A-4283-806E-71BAB1B3BBB6}" type="presOf" srcId="{9660CDD4-B135-4658-8C5D-0F08D059AB43}" destId="{CDD32A81-243A-4C49-9795-4C10215A5F39}" srcOrd="0" destOrd="0" presId="urn:microsoft.com/office/officeart/2005/8/layout/radial5"/>
    <dgm:cxn modelId="{C90D57A1-A8D0-4103-A9C2-C4ABE92A8A4C}" srcId="{F5C40B70-5A25-43B1-B8ED-792908CB534A}" destId="{9660CDD4-B135-4658-8C5D-0F08D059AB43}" srcOrd="0" destOrd="0" parTransId="{0760EE04-2C7D-467C-9966-423E943F4549}" sibTransId="{CFE21BE2-A66A-4279-85C3-EEB36DEC8B0F}"/>
    <dgm:cxn modelId="{D52004A4-116F-4558-B6DA-B81BFB34841E}" type="presOf" srcId="{E34ABF6C-622D-4536-8DAA-193B13C63E4B}" destId="{4ADE9813-146E-49A0-9C4D-D023E8155B5A}" srcOrd="0" destOrd="0" presId="urn:microsoft.com/office/officeart/2005/8/layout/radial5"/>
    <dgm:cxn modelId="{582FAAAB-859E-409A-9D1D-8EFE36CF0170}" type="presOf" srcId="{7A2EF072-CEC8-4153-BC8F-A941A9D16ADC}" destId="{98CF7CC5-7FEE-4C2C-B1CA-6CB0204E70FD}" srcOrd="0" destOrd="0" presId="urn:microsoft.com/office/officeart/2005/8/layout/radial5"/>
    <dgm:cxn modelId="{D37B40B5-374E-418B-BA17-B80A0C496AFF}" type="presOf" srcId="{397B14AB-9B85-427E-969C-BE4704014043}" destId="{60030DF8-1A4F-4C0C-94ED-B6B48585E04C}" srcOrd="1" destOrd="0" presId="urn:microsoft.com/office/officeart/2005/8/layout/radial5"/>
    <dgm:cxn modelId="{C1E913B8-F59B-44F2-BD72-28DAD5208AC2}" type="presOf" srcId="{B38DC2DF-F15C-4748-9FBE-5E0518A15C1A}" destId="{0B6CFD65-B9BC-4C37-B98A-6522E0645EDF}" srcOrd="1" destOrd="0" presId="urn:microsoft.com/office/officeart/2005/8/layout/radial5"/>
    <dgm:cxn modelId="{BC31C7BC-E89B-4B85-BCA2-4D75A7FB81F6}" type="presOf" srcId="{F5C40B70-5A25-43B1-B8ED-792908CB534A}" destId="{B9AF8E54-D4DE-424F-BFF7-ABABF581F032}" srcOrd="0" destOrd="0" presId="urn:microsoft.com/office/officeart/2005/8/layout/radial5"/>
    <dgm:cxn modelId="{5B2238C1-B794-4D6F-B85A-8CBA639F88D9}" srcId="{9660CDD4-B135-4658-8C5D-0F08D059AB43}" destId="{7B4FC81D-536C-46DD-9788-903545B8FB26}" srcOrd="3" destOrd="0" parTransId="{E34ABF6C-622D-4536-8DAA-193B13C63E4B}" sibTransId="{74B23655-19A7-4517-A691-8E09CE79969D}"/>
    <dgm:cxn modelId="{8CC31FDA-E7F6-4801-8F07-56E4332E9FBB}" type="presOf" srcId="{397B14AB-9B85-427E-969C-BE4704014043}" destId="{DE5A5E19-DD0C-4C1D-8153-1F34A0A385BB}" srcOrd="0" destOrd="0" presId="urn:microsoft.com/office/officeart/2005/8/layout/radial5"/>
    <dgm:cxn modelId="{9F9C6DE4-84F7-4FCC-9F99-9B37FF0F9DD0}" type="presOf" srcId="{BE291B2C-C400-4901-B400-E34F1D157137}" destId="{D7DB1246-A238-4056-A5C2-73B8811AD034}" srcOrd="0" destOrd="0" presId="urn:microsoft.com/office/officeart/2005/8/layout/radial5"/>
    <dgm:cxn modelId="{84B1C9F4-8ED2-4E1F-AAAE-9DACECA95262}" type="presOf" srcId="{0F0E16B6-70A8-4C15-87BC-72127F495FF9}" destId="{6D53265D-7872-4A30-95E8-BCDCA449154D}" srcOrd="0" destOrd="0" presId="urn:microsoft.com/office/officeart/2005/8/layout/radial5"/>
    <dgm:cxn modelId="{871B35F5-E844-4870-981D-4B0DC5E1D41A}" srcId="{9660CDD4-B135-4658-8C5D-0F08D059AB43}" destId="{065D38E8-C6D9-4DD7-9E7A-43D16379B43B}" srcOrd="2" destOrd="0" parTransId="{9C1C2C9A-AF6D-48E4-89BA-0F22974EA247}" sibTransId="{33A75808-65C3-4E5C-951B-D52A37300C80}"/>
    <dgm:cxn modelId="{CA526E36-F5C3-49B1-AEF7-CFC9C8DE4711}" type="presParOf" srcId="{B9AF8E54-D4DE-424F-BFF7-ABABF581F032}" destId="{CDD32A81-243A-4C49-9795-4C10215A5F39}" srcOrd="0" destOrd="0" presId="urn:microsoft.com/office/officeart/2005/8/layout/radial5"/>
    <dgm:cxn modelId="{474E9A68-D1D8-40BB-AEFC-529585F29E4A}" type="presParOf" srcId="{B9AF8E54-D4DE-424F-BFF7-ABABF581F032}" destId="{02BFF8B0-9109-4EAF-AEE2-A56F81D59171}" srcOrd="1" destOrd="0" presId="urn:microsoft.com/office/officeart/2005/8/layout/radial5"/>
    <dgm:cxn modelId="{082E8DF5-FAD1-4C38-9619-383DD06D16FD}" type="presParOf" srcId="{02BFF8B0-9109-4EAF-AEE2-A56F81D59171}" destId="{5194C51F-8A94-4517-933E-8A6A4C4326BD}" srcOrd="0" destOrd="0" presId="urn:microsoft.com/office/officeart/2005/8/layout/radial5"/>
    <dgm:cxn modelId="{3315CDC7-2C72-43AC-A337-88BBF629B3D0}" type="presParOf" srcId="{B9AF8E54-D4DE-424F-BFF7-ABABF581F032}" destId="{8BAF7928-5030-4815-8758-4578CE815E9B}" srcOrd="2" destOrd="0" presId="urn:microsoft.com/office/officeart/2005/8/layout/radial5"/>
    <dgm:cxn modelId="{3093F66E-0564-4FC9-8F27-2E1A38F937BD}" type="presParOf" srcId="{B9AF8E54-D4DE-424F-BFF7-ABABF581F032}" destId="{BD14CE87-F8DF-4564-BC0A-3EC6114A9663}" srcOrd="3" destOrd="0" presId="urn:microsoft.com/office/officeart/2005/8/layout/radial5"/>
    <dgm:cxn modelId="{E0BB6B46-3DEC-4E7D-A463-4718C6C918AB}" type="presParOf" srcId="{BD14CE87-F8DF-4564-BC0A-3EC6114A9663}" destId="{AFB2D526-4229-4FD5-BEDF-3A3AD52FC4E4}" srcOrd="0" destOrd="0" presId="urn:microsoft.com/office/officeart/2005/8/layout/radial5"/>
    <dgm:cxn modelId="{CBAD37A4-52B1-49FE-8374-0978A69BBBCB}" type="presParOf" srcId="{B9AF8E54-D4DE-424F-BFF7-ABABF581F032}" destId="{6D53265D-7872-4A30-95E8-BCDCA449154D}" srcOrd="4" destOrd="0" presId="urn:microsoft.com/office/officeart/2005/8/layout/radial5"/>
    <dgm:cxn modelId="{F7718F08-2224-4568-AA04-D8ACF776024A}" type="presParOf" srcId="{B9AF8E54-D4DE-424F-BFF7-ABABF581F032}" destId="{A047C624-AB5A-469C-B6D6-31D74E916856}" srcOrd="5" destOrd="0" presId="urn:microsoft.com/office/officeart/2005/8/layout/radial5"/>
    <dgm:cxn modelId="{B384D387-D7F1-42C6-8B18-2A7D50D46B94}" type="presParOf" srcId="{A047C624-AB5A-469C-B6D6-31D74E916856}" destId="{675F7FAE-4BD5-4369-9B61-9F6237BDC1F0}" srcOrd="0" destOrd="0" presId="urn:microsoft.com/office/officeart/2005/8/layout/radial5"/>
    <dgm:cxn modelId="{C9866B9B-04CD-4BDA-A0E4-5AC8C316AD52}" type="presParOf" srcId="{B9AF8E54-D4DE-424F-BFF7-ABABF581F032}" destId="{96D496FD-0A60-4BDD-9517-DD97F6B3A26B}" srcOrd="6" destOrd="0" presId="urn:microsoft.com/office/officeart/2005/8/layout/radial5"/>
    <dgm:cxn modelId="{0FE6D421-71D8-4058-AFFD-C6EC91370075}" type="presParOf" srcId="{B9AF8E54-D4DE-424F-BFF7-ABABF581F032}" destId="{4ADE9813-146E-49A0-9C4D-D023E8155B5A}" srcOrd="7" destOrd="0" presId="urn:microsoft.com/office/officeart/2005/8/layout/radial5"/>
    <dgm:cxn modelId="{EB8BB6ED-B60A-47A4-BA5F-461C8DA29C5F}" type="presParOf" srcId="{4ADE9813-146E-49A0-9C4D-D023E8155B5A}" destId="{801E145F-57DE-4CAC-8A69-324E87328D6E}" srcOrd="0" destOrd="0" presId="urn:microsoft.com/office/officeart/2005/8/layout/radial5"/>
    <dgm:cxn modelId="{9D905BE7-CCBB-4B29-87A3-EAAB82A2F711}" type="presParOf" srcId="{B9AF8E54-D4DE-424F-BFF7-ABABF581F032}" destId="{7B99A983-77A7-46C5-989B-9EE38A43CEA0}" srcOrd="8" destOrd="0" presId="urn:microsoft.com/office/officeart/2005/8/layout/radial5"/>
    <dgm:cxn modelId="{23A46F1A-0756-4BF9-93A8-9BE35558B59B}" type="presParOf" srcId="{B9AF8E54-D4DE-424F-BFF7-ABABF581F032}" destId="{274FE9DB-B782-4C11-BBF2-8E458E6D8BA8}" srcOrd="9" destOrd="0" presId="urn:microsoft.com/office/officeart/2005/8/layout/radial5"/>
    <dgm:cxn modelId="{8D499CFD-4F12-4AE9-B1F6-E4ADF71DD3D0}" type="presParOf" srcId="{274FE9DB-B782-4C11-BBF2-8E458E6D8BA8}" destId="{0B6CFD65-B9BC-4C37-B98A-6522E0645EDF}" srcOrd="0" destOrd="0" presId="urn:microsoft.com/office/officeart/2005/8/layout/radial5"/>
    <dgm:cxn modelId="{9C11C842-1DAA-4345-ABAF-6D05612489BC}" type="presParOf" srcId="{B9AF8E54-D4DE-424F-BFF7-ABABF581F032}" destId="{A7394A30-BB12-4F64-B9CC-F4716AEAA142}" srcOrd="10" destOrd="0" presId="urn:microsoft.com/office/officeart/2005/8/layout/radial5"/>
    <dgm:cxn modelId="{9E6D1328-87D9-430F-854E-410D4F4E9CFB}" type="presParOf" srcId="{B9AF8E54-D4DE-424F-BFF7-ABABF581F032}" destId="{98CF7CC5-7FEE-4C2C-B1CA-6CB0204E70FD}" srcOrd="11" destOrd="0" presId="urn:microsoft.com/office/officeart/2005/8/layout/radial5"/>
    <dgm:cxn modelId="{F33FD7F8-1A86-4055-AEFA-F67794CE20E8}" type="presParOf" srcId="{98CF7CC5-7FEE-4C2C-B1CA-6CB0204E70FD}" destId="{5B0F5A35-F09C-462F-8D61-4709D3009216}" srcOrd="0" destOrd="0" presId="urn:microsoft.com/office/officeart/2005/8/layout/radial5"/>
    <dgm:cxn modelId="{BB21E766-0380-46E5-B943-149D0D54AD06}" type="presParOf" srcId="{B9AF8E54-D4DE-424F-BFF7-ABABF581F032}" destId="{1CD00A88-8A13-4F87-A0EC-DACAA41EDE44}" srcOrd="12" destOrd="0" presId="urn:microsoft.com/office/officeart/2005/8/layout/radial5"/>
    <dgm:cxn modelId="{9D815DE9-B967-49CB-9FF3-E93F82B70074}" type="presParOf" srcId="{B9AF8E54-D4DE-424F-BFF7-ABABF581F032}" destId="{DE5A5E19-DD0C-4C1D-8153-1F34A0A385BB}" srcOrd="13" destOrd="0" presId="urn:microsoft.com/office/officeart/2005/8/layout/radial5"/>
    <dgm:cxn modelId="{3DF95638-57B3-4670-A63D-37475A32B280}" type="presParOf" srcId="{DE5A5E19-DD0C-4C1D-8153-1F34A0A385BB}" destId="{60030DF8-1A4F-4C0C-94ED-B6B48585E04C}" srcOrd="0" destOrd="0" presId="urn:microsoft.com/office/officeart/2005/8/layout/radial5"/>
    <dgm:cxn modelId="{8EABEB94-7451-4ACA-99BD-CFCF82097E12}" type="presParOf" srcId="{B9AF8E54-D4DE-424F-BFF7-ABABF581F032}" destId="{D7DB1246-A238-4056-A5C2-73B8811AD034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610F8-AE04-4CE7-8349-C10A2F403AEE}" type="doc">
      <dgm:prSet loTypeId="urn:microsoft.com/office/officeart/2005/8/layout/radial5" loCatId="cycle" qsTypeId="urn:microsoft.com/office/officeart/2005/8/quickstyle/3d5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6BA797B-FD0D-4B9E-92FA-A6CE6A2A7CA2}">
      <dgm:prSet phldrT="[Text]"/>
      <dgm:spPr/>
      <dgm:t>
        <a:bodyPr/>
        <a:lstStyle/>
        <a:p>
          <a:r>
            <a:rPr lang="en-IN" dirty="0"/>
            <a:t>Prefixes of Attitude</a:t>
          </a:r>
        </a:p>
      </dgm:t>
    </dgm:pt>
    <dgm:pt modelId="{A03523C2-A9B5-428D-807A-88DE49E29B26}" type="parTrans" cxnId="{F4FE8948-0F04-4F8B-885F-133E14E5846B}">
      <dgm:prSet/>
      <dgm:spPr/>
      <dgm:t>
        <a:bodyPr/>
        <a:lstStyle/>
        <a:p>
          <a:endParaRPr lang="en-IN"/>
        </a:p>
      </dgm:t>
    </dgm:pt>
    <dgm:pt modelId="{A2DA3272-526B-478D-89BB-DD567B9F9AB4}" type="sibTrans" cxnId="{F4FE8948-0F04-4F8B-885F-133E14E5846B}">
      <dgm:prSet/>
      <dgm:spPr/>
      <dgm:t>
        <a:bodyPr/>
        <a:lstStyle/>
        <a:p>
          <a:endParaRPr lang="en-IN"/>
        </a:p>
      </dgm:t>
    </dgm:pt>
    <dgm:pt modelId="{A31A03F4-667B-47B1-9E5D-F4D2F1D7DE45}">
      <dgm:prSet phldrT="[Text]"/>
      <dgm:spPr/>
      <dgm:t>
        <a:bodyPr/>
        <a:lstStyle/>
        <a:p>
          <a:r>
            <a:rPr lang="en-IN" dirty="0"/>
            <a:t>Anti-</a:t>
          </a:r>
        </a:p>
      </dgm:t>
    </dgm:pt>
    <dgm:pt modelId="{B5D12EE6-A70A-4C63-B384-085C016CF1DC}" type="parTrans" cxnId="{87AA0A29-E266-47C2-9F9E-33D8D8C0AE3E}">
      <dgm:prSet/>
      <dgm:spPr/>
      <dgm:t>
        <a:bodyPr/>
        <a:lstStyle/>
        <a:p>
          <a:endParaRPr lang="en-IN"/>
        </a:p>
      </dgm:t>
    </dgm:pt>
    <dgm:pt modelId="{89E93167-4812-48D2-81EA-9BB66663AC88}" type="sibTrans" cxnId="{87AA0A29-E266-47C2-9F9E-33D8D8C0AE3E}">
      <dgm:prSet/>
      <dgm:spPr/>
      <dgm:t>
        <a:bodyPr/>
        <a:lstStyle/>
        <a:p>
          <a:endParaRPr lang="en-IN"/>
        </a:p>
      </dgm:t>
    </dgm:pt>
    <dgm:pt modelId="{3D0665CA-3F8A-440B-B8C7-6EA06936AAE6}">
      <dgm:prSet phldrT="[Text]"/>
      <dgm:spPr/>
      <dgm:t>
        <a:bodyPr/>
        <a:lstStyle/>
        <a:p>
          <a:r>
            <a:rPr lang="en-IN" dirty="0"/>
            <a:t>Counter-</a:t>
          </a:r>
        </a:p>
      </dgm:t>
    </dgm:pt>
    <dgm:pt modelId="{46855210-4DDD-44E9-9BB2-251D65D77C2E}" type="parTrans" cxnId="{B8B84CF7-1F64-438F-816F-AFE505F66698}">
      <dgm:prSet/>
      <dgm:spPr/>
      <dgm:t>
        <a:bodyPr/>
        <a:lstStyle/>
        <a:p>
          <a:endParaRPr lang="en-IN"/>
        </a:p>
      </dgm:t>
    </dgm:pt>
    <dgm:pt modelId="{672B896C-5F8E-489D-8078-78A36875FFDC}" type="sibTrans" cxnId="{B8B84CF7-1F64-438F-816F-AFE505F66698}">
      <dgm:prSet/>
      <dgm:spPr/>
      <dgm:t>
        <a:bodyPr/>
        <a:lstStyle/>
        <a:p>
          <a:endParaRPr lang="en-IN"/>
        </a:p>
      </dgm:t>
    </dgm:pt>
    <dgm:pt modelId="{CF440A17-C4A3-4964-A703-E5B111A4A151}">
      <dgm:prSet phldrT="[Text]"/>
      <dgm:spPr/>
      <dgm:t>
        <a:bodyPr/>
        <a:lstStyle/>
        <a:p>
          <a:r>
            <a:rPr lang="en-IN" dirty="0"/>
            <a:t>Contra-</a:t>
          </a:r>
        </a:p>
      </dgm:t>
    </dgm:pt>
    <dgm:pt modelId="{900A191A-673A-4C7E-AE29-3EEFCEF06038}" type="parTrans" cxnId="{44AFBF58-4597-4820-831A-8A59B05CBE23}">
      <dgm:prSet/>
      <dgm:spPr/>
      <dgm:t>
        <a:bodyPr/>
        <a:lstStyle/>
        <a:p>
          <a:endParaRPr lang="en-IN"/>
        </a:p>
      </dgm:t>
    </dgm:pt>
    <dgm:pt modelId="{B0608AD3-6799-46B7-AC4E-DF1FBE52C5A8}" type="sibTrans" cxnId="{44AFBF58-4597-4820-831A-8A59B05CBE23}">
      <dgm:prSet/>
      <dgm:spPr/>
      <dgm:t>
        <a:bodyPr/>
        <a:lstStyle/>
        <a:p>
          <a:endParaRPr lang="en-IN"/>
        </a:p>
      </dgm:t>
    </dgm:pt>
    <dgm:pt modelId="{E9FEB2F4-B3B1-4FBB-9B1D-997DC5BC7244}">
      <dgm:prSet phldrT="[Text]"/>
      <dgm:spPr/>
      <dgm:t>
        <a:bodyPr/>
        <a:lstStyle/>
        <a:p>
          <a:endParaRPr lang="en-IN" dirty="0"/>
        </a:p>
      </dgm:t>
    </dgm:pt>
    <dgm:pt modelId="{B23A1E45-77DC-47C5-A7CA-A0BD3EC1A699}" type="parTrans" cxnId="{9B86EBCC-0D17-41A2-A13C-9933B29BA6E4}">
      <dgm:prSet/>
      <dgm:spPr/>
      <dgm:t>
        <a:bodyPr/>
        <a:lstStyle/>
        <a:p>
          <a:endParaRPr lang="en-IN"/>
        </a:p>
      </dgm:t>
    </dgm:pt>
    <dgm:pt modelId="{D0E4EB27-5348-4B00-87A8-BDEB39B12A05}" type="sibTrans" cxnId="{9B86EBCC-0D17-41A2-A13C-9933B29BA6E4}">
      <dgm:prSet/>
      <dgm:spPr/>
      <dgm:t>
        <a:bodyPr/>
        <a:lstStyle/>
        <a:p>
          <a:endParaRPr lang="en-IN"/>
        </a:p>
      </dgm:t>
    </dgm:pt>
    <dgm:pt modelId="{3EE382CD-8C8B-4643-91BD-3D20484DE5BF}">
      <dgm:prSet phldrT="[Text]"/>
      <dgm:spPr/>
      <dgm:t>
        <a:bodyPr/>
        <a:lstStyle/>
        <a:p>
          <a:r>
            <a:rPr lang="en-IN" dirty="0"/>
            <a:t>Pro-</a:t>
          </a:r>
        </a:p>
      </dgm:t>
    </dgm:pt>
    <dgm:pt modelId="{76465341-6F70-42E5-9352-BEAFFB14EC3C}" type="sibTrans" cxnId="{AA23C62D-619E-4FF6-9A70-FF504C40E041}">
      <dgm:prSet/>
      <dgm:spPr/>
      <dgm:t>
        <a:bodyPr/>
        <a:lstStyle/>
        <a:p>
          <a:endParaRPr lang="en-IN"/>
        </a:p>
      </dgm:t>
    </dgm:pt>
    <dgm:pt modelId="{4B4374CF-F72C-4930-A72E-F4F64011F0ED}" type="parTrans" cxnId="{AA23C62D-619E-4FF6-9A70-FF504C40E041}">
      <dgm:prSet/>
      <dgm:spPr/>
      <dgm:t>
        <a:bodyPr/>
        <a:lstStyle/>
        <a:p>
          <a:endParaRPr lang="en-IN"/>
        </a:p>
      </dgm:t>
    </dgm:pt>
    <dgm:pt modelId="{3925B764-5817-4ED5-8847-A9931B56D8C6}">
      <dgm:prSet phldrT="[Text]"/>
      <dgm:spPr/>
      <dgm:t>
        <a:bodyPr/>
        <a:lstStyle/>
        <a:p>
          <a:r>
            <a:rPr lang="en-IN" dirty="0"/>
            <a:t>Co-</a:t>
          </a:r>
        </a:p>
      </dgm:t>
    </dgm:pt>
    <dgm:pt modelId="{59F2D5B7-BA5E-45B9-A6A8-33C967A7DCBD}" type="parTrans" cxnId="{469538F7-CDFD-4A90-8238-F9B980FB4289}">
      <dgm:prSet/>
      <dgm:spPr/>
      <dgm:t>
        <a:bodyPr/>
        <a:lstStyle/>
        <a:p>
          <a:endParaRPr lang="en-IN"/>
        </a:p>
      </dgm:t>
    </dgm:pt>
    <dgm:pt modelId="{606E09CE-567E-4460-93DB-09035E90920B}" type="sibTrans" cxnId="{469538F7-CDFD-4A90-8238-F9B980FB4289}">
      <dgm:prSet/>
      <dgm:spPr/>
      <dgm:t>
        <a:bodyPr/>
        <a:lstStyle/>
        <a:p>
          <a:endParaRPr lang="en-IN"/>
        </a:p>
      </dgm:t>
    </dgm:pt>
    <dgm:pt modelId="{496CB66D-A1F6-4317-9401-5B598D35BB3B}" type="pres">
      <dgm:prSet presAssocID="{267610F8-AE04-4CE7-8349-C10A2F403AE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3AE556-D1A0-4B68-A97C-1C952DC92464}" type="pres">
      <dgm:prSet presAssocID="{B6BA797B-FD0D-4B9E-92FA-A6CE6A2A7CA2}" presName="centerShape" presStyleLbl="node0" presStyleIdx="0" presStyleCnt="1" custLinFactNeighborX="621" custLinFactNeighborY="-1413"/>
      <dgm:spPr/>
    </dgm:pt>
    <dgm:pt modelId="{08AA24F7-7B3A-418F-BF73-F5D2826E9C3A}" type="pres">
      <dgm:prSet presAssocID="{B5D12EE6-A70A-4C63-B384-085C016CF1DC}" presName="parTrans" presStyleLbl="sibTrans2D1" presStyleIdx="0" presStyleCnt="5"/>
      <dgm:spPr/>
    </dgm:pt>
    <dgm:pt modelId="{22A7AD67-6936-4D43-8D10-3890B93F9105}" type="pres">
      <dgm:prSet presAssocID="{B5D12EE6-A70A-4C63-B384-085C016CF1DC}" presName="connectorText" presStyleLbl="sibTrans2D1" presStyleIdx="0" presStyleCnt="5"/>
      <dgm:spPr/>
    </dgm:pt>
    <dgm:pt modelId="{CA1E4D6A-D827-4A97-80DE-B47FC34C350B}" type="pres">
      <dgm:prSet presAssocID="{A31A03F4-667B-47B1-9E5D-F4D2F1D7DE45}" presName="node" presStyleLbl="node1" presStyleIdx="0" presStyleCnt="5">
        <dgm:presLayoutVars>
          <dgm:bulletEnabled val="1"/>
        </dgm:presLayoutVars>
      </dgm:prSet>
      <dgm:spPr/>
    </dgm:pt>
    <dgm:pt modelId="{22F04745-EB73-4CDE-9E2E-97689C30B529}" type="pres">
      <dgm:prSet presAssocID="{4B4374CF-F72C-4930-A72E-F4F64011F0ED}" presName="parTrans" presStyleLbl="sibTrans2D1" presStyleIdx="1" presStyleCnt="5"/>
      <dgm:spPr/>
    </dgm:pt>
    <dgm:pt modelId="{7EAD1CEA-941F-4AC6-B432-68AE21A03827}" type="pres">
      <dgm:prSet presAssocID="{4B4374CF-F72C-4930-A72E-F4F64011F0ED}" presName="connectorText" presStyleLbl="sibTrans2D1" presStyleIdx="1" presStyleCnt="5"/>
      <dgm:spPr/>
    </dgm:pt>
    <dgm:pt modelId="{EB9B4F13-50CF-48FA-932A-05F7E453BBA7}" type="pres">
      <dgm:prSet presAssocID="{3EE382CD-8C8B-4643-91BD-3D20484DE5BF}" presName="node" presStyleLbl="node1" presStyleIdx="1" presStyleCnt="5">
        <dgm:presLayoutVars>
          <dgm:bulletEnabled val="1"/>
        </dgm:presLayoutVars>
      </dgm:prSet>
      <dgm:spPr/>
    </dgm:pt>
    <dgm:pt modelId="{48740962-85BE-48F0-BE8B-44DEF360A877}" type="pres">
      <dgm:prSet presAssocID="{59F2D5B7-BA5E-45B9-A6A8-33C967A7DCBD}" presName="parTrans" presStyleLbl="sibTrans2D1" presStyleIdx="2" presStyleCnt="5"/>
      <dgm:spPr/>
    </dgm:pt>
    <dgm:pt modelId="{4BFD5AA5-84AE-47D8-80BC-5B2C5A83D546}" type="pres">
      <dgm:prSet presAssocID="{59F2D5B7-BA5E-45B9-A6A8-33C967A7DCBD}" presName="connectorText" presStyleLbl="sibTrans2D1" presStyleIdx="2" presStyleCnt="5"/>
      <dgm:spPr/>
    </dgm:pt>
    <dgm:pt modelId="{18767F55-D47D-4D30-8FD8-5C5A087DAD37}" type="pres">
      <dgm:prSet presAssocID="{3925B764-5817-4ED5-8847-A9931B56D8C6}" presName="node" presStyleLbl="node1" presStyleIdx="2" presStyleCnt="5">
        <dgm:presLayoutVars>
          <dgm:bulletEnabled val="1"/>
        </dgm:presLayoutVars>
      </dgm:prSet>
      <dgm:spPr/>
    </dgm:pt>
    <dgm:pt modelId="{3053E6C0-630E-4A26-BBDF-6073DC25431B}" type="pres">
      <dgm:prSet presAssocID="{46855210-4DDD-44E9-9BB2-251D65D77C2E}" presName="parTrans" presStyleLbl="sibTrans2D1" presStyleIdx="3" presStyleCnt="5"/>
      <dgm:spPr/>
    </dgm:pt>
    <dgm:pt modelId="{DCB44839-287B-441D-AC58-3B3FC5AA34BD}" type="pres">
      <dgm:prSet presAssocID="{46855210-4DDD-44E9-9BB2-251D65D77C2E}" presName="connectorText" presStyleLbl="sibTrans2D1" presStyleIdx="3" presStyleCnt="5"/>
      <dgm:spPr/>
    </dgm:pt>
    <dgm:pt modelId="{19F77E8E-25F5-46D6-BCE3-BD5955A27C28}" type="pres">
      <dgm:prSet presAssocID="{3D0665CA-3F8A-440B-B8C7-6EA06936AAE6}" presName="node" presStyleLbl="node1" presStyleIdx="3" presStyleCnt="5">
        <dgm:presLayoutVars>
          <dgm:bulletEnabled val="1"/>
        </dgm:presLayoutVars>
      </dgm:prSet>
      <dgm:spPr/>
    </dgm:pt>
    <dgm:pt modelId="{CAC6FAC4-C819-44EF-A53E-A325F0DBD0AE}" type="pres">
      <dgm:prSet presAssocID="{900A191A-673A-4C7E-AE29-3EEFCEF06038}" presName="parTrans" presStyleLbl="sibTrans2D1" presStyleIdx="4" presStyleCnt="5"/>
      <dgm:spPr/>
    </dgm:pt>
    <dgm:pt modelId="{F880FD99-6679-4AF6-82FB-BB30CEF7ACBC}" type="pres">
      <dgm:prSet presAssocID="{900A191A-673A-4C7E-AE29-3EEFCEF06038}" presName="connectorText" presStyleLbl="sibTrans2D1" presStyleIdx="4" presStyleCnt="5"/>
      <dgm:spPr/>
    </dgm:pt>
    <dgm:pt modelId="{EC17DC8D-52E5-4A17-827E-ECA2F06217EF}" type="pres">
      <dgm:prSet presAssocID="{CF440A17-C4A3-4964-A703-E5B111A4A151}" presName="node" presStyleLbl="node1" presStyleIdx="4" presStyleCnt="5">
        <dgm:presLayoutVars>
          <dgm:bulletEnabled val="1"/>
        </dgm:presLayoutVars>
      </dgm:prSet>
      <dgm:spPr/>
    </dgm:pt>
  </dgm:ptLst>
  <dgm:cxnLst>
    <dgm:cxn modelId="{9F7CD404-9FF6-47C1-9365-880079C8A8F5}" type="presOf" srcId="{46855210-4DDD-44E9-9BB2-251D65D77C2E}" destId="{3053E6C0-630E-4A26-BBDF-6073DC25431B}" srcOrd="0" destOrd="0" presId="urn:microsoft.com/office/officeart/2005/8/layout/radial5"/>
    <dgm:cxn modelId="{194DC80A-CD5B-4627-836A-543747A6295F}" type="presOf" srcId="{4B4374CF-F72C-4930-A72E-F4F64011F0ED}" destId="{7EAD1CEA-941F-4AC6-B432-68AE21A03827}" srcOrd="1" destOrd="0" presId="urn:microsoft.com/office/officeart/2005/8/layout/radial5"/>
    <dgm:cxn modelId="{6F95FB0D-0DE7-4F92-B944-FDF1F7889E3A}" type="presOf" srcId="{900A191A-673A-4C7E-AE29-3EEFCEF06038}" destId="{F880FD99-6679-4AF6-82FB-BB30CEF7ACBC}" srcOrd="1" destOrd="0" presId="urn:microsoft.com/office/officeart/2005/8/layout/radial5"/>
    <dgm:cxn modelId="{902C8C16-D424-4C15-83AF-D9B4AA1597EB}" type="presOf" srcId="{B5D12EE6-A70A-4C63-B384-085C016CF1DC}" destId="{22A7AD67-6936-4D43-8D10-3890B93F9105}" srcOrd="1" destOrd="0" presId="urn:microsoft.com/office/officeart/2005/8/layout/radial5"/>
    <dgm:cxn modelId="{AD310A18-2025-4837-8DE1-17384B9F524F}" type="presOf" srcId="{4B4374CF-F72C-4930-A72E-F4F64011F0ED}" destId="{22F04745-EB73-4CDE-9E2E-97689C30B529}" srcOrd="0" destOrd="0" presId="urn:microsoft.com/office/officeart/2005/8/layout/radial5"/>
    <dgm:cxn modelId="{F21F8522-0FC9-49B5-B6EB-A897B1D94D60}" type="presOf" srcId="{900A191A-673A-4C7E-AE29-3EEFCEF06038}" destId="{CAC6FAC4-C819-44EF-A53E-A325F0DBD0AE}" srcOrd="0" destOrd="0" presId="urn:microsoft.com/office/officeart/2005/8/layout/radial5"/>
    <dgm:cxn modelId="{87AA0A29-E266-47C2-9F9E-33D8D8C0AE3E}" srcId="{B6BA797B-FD0D-4B9E-92FA-A6CE6A2A7CA2}" destId="{A31A03F4-667B-47B1-9E5D-F4D2F1D7DE45}" srcOrd="0" destOrd="0" parTransId="{B5D12EE6-A70A-4C63-B384-085C016CF1DC}" sibTransId="{89E93167-4812-48D2-81EA-9BB66663AC88}"/>
    <dgm:cxn modelId="{46F8292B-1030-44D1-B98B-410A93F4BA70}" type="presOf" srcId="{3D0665CA-3F8A-440B-B8C7-6EA06936AAE6}" destId="{19F77E8E-25F5-46D6-BCE3-BD5955A27C28}" srcOrd="0" destOrd="0" presId="urn:microsoft.com/office/officeart/2005/8/layout/radial5"/>
    <dgm:cxn modelId="{AA23C62D-619E-4FF6-9A70-FF504C40E041}" srcId="{B6BA797B-FD0D-4B9E-92FA-A6CE6A2A7CA2}" destId="{3EE382CD-8C8B-4643-91BD-3D20484DE5BF}" srcOrd="1" destOrd="0" parTransId="{4B4374CF-F72C-4930-A72E-F4F64011F0ED}" sibTransId="{76465341-6F70-42E5-9352-BEAFFB14EC3C}"/>
    <dgm:cxn modelId="{F4FE8948-0F04-4F8B-885F-133E14E5846B}" srcId="{267610F8-AE04-4CE7-8349-C10A2F403AEE}" destId="{B6BA797B-FD0D-4B9E-92FA-A6CE6A2A7CA2}" srcOrd="0" destOrd="0" parTransId="{A03523C2-A9B5-428D-807A-88DE49E29B26}" sibTransId="{A2DA3272-526B-478D-89BB-DD567B9F9AB4}"/>
    <dgm:cxn modelId="{44AFBF58-4597-4820-831A-8A59B05CBE23}" srcId="{B6BA797B-FD0D-4B9E-92FA-A6CE6A2A7CA2}" destId="{CF440A17-C4A3-4964-A703-E5B111A4A151}" srcOrd="4" destOrd="0" parTransId="{900A191A-673A-4C7E-AE29-3EEFCEF06038}" sibTransId="{B0608AD3-6799-46B7-AC4E-DF1FBE52C5A8}"/>
    <dgm:cxn modelId="{D93BDE7D-748B-4D89-B79A-5116CD8DD2E4}" type="presOf" srcId="{59F2D5B7-BA5E-45B9-A6A8-33C967A7DCBD}" destId="{4BFD5AA5-84AE-47D8-80BC-5B2C5A83D546}" srcOrd="1" destOrd="0" presId="urn:microsoft.com/office/officeart/2005/8/layout/radial5"/>
    <dgm:cxn modelId="{6F5ED3A2-21A6-451F-9C04-251D1B447E2C}" type="presOf" srcId="{CF440A17-C4A3-4964-A703-E5B111A4A151}" destId="{EC17DC8D-52E5-4A17-827E-ECA2F06217EF}" srcOrd="0" destOrd="0" presId="urn:microsoft.com/office/officeart/2005/8/layout/radial5"/>
    <dgm:cxn modelId="{558B64AF-2D67-4BC5-AD74-A9C9928DF3A2}" type="presOf" srcId="{3EE382CD-8C8B-4643-91BD-3D20484DE5BF}" destId="{EB9B4F13-50CF-48FA-932A-05F7E453BBA7}" srcOrd="0" destOrd="0" presId="urn:microsoft.com/office/officeart/2005/8/layout/radial5"/>
    <dgm:cxn modelId="{2E560EB0-3B64-4028-8850-B9D0A5549E23}" type="presOf" srcId="{B5D12EE6-A70A-4C63-B384-085C016CF1DC}" destId="{08AA24F7-7B3A-418F-BF73-F5D2826E9C3A}" srcOrd="0" destOrd="0" presId="urn:microsoft.com/office/officeart/2005/8/layout/radial5"/>
    <dgm:cxn modelId="{8C26F1B0-79DF-4D6C-8D46-58DF35404E23}" type="presOf" srcId="{46855210-4DDD-44E9-9BB2-251D65D77C2E}" destId="{DCB44839-287B-441D-AC58-3B3FC5AA34BD}" srcOrd="1" destOrd="0" presId="urn:microsoft.com/office/officeart/2005/8/layout/radial5"/>
    <dgm:cxn modelId="{FBFCD3B9-9B6A-400B-A03E-7EFFBC3B7767}" type="presOf" srcId="{267610F8-AE04-4CE7-8349-C10A2F403AEE}" destId="{496CB66D-A1F6-4317-9401-5B598D35BB3B}" srcOrd="0" destOrd="0" presId="urn:microsoft.com/office/officeart/2005/8/layout/radial5"/>
    <dgm:cxn modelId="{9B86EBCC-0D17-41A2-A13C-9933B29BA6E4}" srcId="{267610F8-AE04-4CE7-8349-C10A2F403AEE}" destId="{E9FEB2F4-B3B1-4FBB-9B1D-997DC5BC7244}" srcOrd="1" destOrd="0" parTransId="{B23A1E45-77DC-47C5-A7CA-A0BD3EC1A699}" sibTransId="{D0E4EB27-5348-4B00-87A8-BDEB39B12A05}"/>
    <dgm:cxn modelId="{FB5ED3CF-E867-4FF6-B122-434C22997EB6}" type="presOf" srcId="{59F2D5B7-BA5E-45B9-A6A8-33C967A7DCBD}" destId="{48740962-85BE-48F0-BE8B-44DEF360A877}" srcOrd="0" destOrd="0" presId="urn:microsoft.com/office/officeart/2005/8/layout/radial5"/>
    <dgm:cxn modelId="{DC8FEFD3-CFF6-4CAD-B0F4-B208BB786A3A}" type="presOf" srcId="{B6BA797B-FD0D-4B9E-92FA-A6CE6A2A7CA2}" destId="{853AE556-D1A0-4B68-A97C-1C952DC92464}" srcOrd="0" destOrd="0" presId="urn:microsoft.com/office/officeart/2005/8/layout/radial5"/>
    <dgm:cxn modelId="{4EA965F4-032A-49E0-95C0-A6A386F82F15}" type="presOf" srcId="{3925B764-5817-4ED5-8847-A9931B56D8C6}" destId="{18767F55-D47D-4D30-8FD8-5C5A087DAD37}" srcOrd="0" destOrd="0" presId="urn:microsoft.com/office/officeart/2005/8/layout/radial5"/>
    <dgm:cxn modelId="{469538F7-CDFD-4A90-8238-F9B980FB4289}" srcId="{B6BA797B-FD0D-4B9E-92FA-A6CE6A2A7CA2}" destId="{3925B764-5817-4ED5-8847-A9931B56D8C6}" srcOrd="2" destOrd="0" parTransId="{59F2D5B7-BA5E-45B9-A6A8-33C967A7DCBD}" sibTransId="{606E09CE-567E-4460-93DB-09035E90920B}"/>
    <dgm:cxn modelId="{B8B84CF7-1F64-438F-816F-AFE505F66698}" srcId="{B6BA797B-FD0D-4B9E-92FA-A6CE6A2A7CA2}" destId="{3D0665CA-3F8A-440B-B8C7-6EA06936AAE6}" srcOrd="3" destOrd="0" parTransId="{46855210-4DDD-44E9-9BB2-251D65D77C2E}" sibTransId="{672B896C-5F8E-489D-8078-78A36875FFDC}"/>
    <dgm:cxn modelId="{2DF6F0FE-1749-441B-97A7-9BDF8B847562}" type="presOf" srcId="{A31A03F4-667B-47B1-9E5D-F4D2F1D7DE45}" destId="{CA1E4D6A-D827-4A97-80DE-B47FC34C350B}" srcOrd="0" destOrd="0" presId="urn:microsoft.com/office/officeart/2005/8/layout/radial5"/>
    <dgm:cxn modelId="{F743EE6C-F794-464D-85F8-E05860247B46}" type="presParOf" srcId="{496CB66D-A1F6-4317-9401-5B598D35BB3B}" destId="{853AE556-D1A0-4B68-A97C-1C952DC92464}" srcOrd="0" destOrd="0" presId="urn:microsoft.com/office/officeart/2005/8/layout/radial5"/>
    <dgm:cxn modelId="{CD9FB5B2-7BB6-4796-9A55-8E5FB6F95E44}" type="presParOf" srcId="{496CB66D-A1F6-4317-9401-5B598D35BB3B}" destId="{08AA24F7-7B3A-418F-BF73-F5D2826E9C3A}" srcOrd="1" destOrd="0" presId="urn:microsoft.com/office/officeart/2005/8/layout/radial5"/>
    <dgm:cxn modelId="{C18B17D4-6BF4-48FA-9B61-C3B020D00D72}" type="presParOf" srcId="{08AA24F7-7B3A-418F-BF73-F5D2826E9C3A}" destId="{22A7AD67-6936-4D43-8D10-3890B93F9105}" srcOrd="0" destOrd="0" presId="urn:microsoft.com/office/officeart/2005/8/layout/radial5"/>
    <dgm:cxn modelId="{0E214167-C824-43A4-96CB-826A5C904495}" type="presParOf" srcId="{496CB66D-A1F6-4317-9401-5B598D35BB3B}" destId="{CA1E4D6A-D827-4A97-80DE-B47FC34C350B}" srcOrd="2" destOrd="0" presId="urn:microsoft.com/office/officeart/2005/8/layout/radial5"/>
    <dgm:cxn modelId="{E9E15857-D4F0-42C8-862A-542420189859}" type="presParOf" srcId="{496CB66D-A1F6-4317-9401-5B598D35BB3B}" destId="{22F04745-EB73-4CDE-9E2E-97689C30B529}" srcOrd="3" destOrd="0" presId="urn:microsoft.com/office/officeart/2005/8/layout/radial5"/>
    <dgm:cxn modelId="{EBEF27D6-303B-4839-A6AE-4CEEBB1523BB}" type="presParOf" srcId="{22F04745-EB73-4CDE-9E2E-97689C30B529}" destId="{7EAD1CEA-941F-4AC6-B432-68AE21A03827}" srcOrd="0" destOrd="0" presId="urn:microsoft.com/office/officeart/2005/8/layout/radial5"/>
    <dgm:cxn modelId="{42E3C260-476F-4B56-94B1-22114642BCC9}" type="presParOf" srcId="{496CB66D-A1F6-4317-9401-5B598D35BB3B}" destId="{EB9B4F13-50CF-48FA-932A-05F7E453BBA7}" srcOrd="4" destOrd="0" presId="urn:microsoft.com/office/officeart/2005/8/layout/radial5"/>
    <dgm:cxn modelId="{7AC32F05-8C21-43CB-994E-47ACAE4080C1}" type="presParOf" srcId="{496CB66D-A1F6-4317-9401-5B598D35BB3B}" destId="{48740962-85BE-48F0-BE8B-44DEF360A877}" srcOrd="5" destOrd="0" presId="urn:microsoft.com/office/officeart/2005/8/layout/radial5"/>
    <dgm:cxn modelId="{366393A6-F7A1-4C7B-BD86-46C795FB7ECF}" type="presParOf" srcId="{48740962-85BE-48F0-BE8B-44DEF360A877}" destId="{4BFD5AA5-84AE-47D8-80BC-5B2C5A83D546}" srcOrd="0" destOrd="0" presId="urn:microsoft.com/office/officeart/2005/8/layout/radial5"/>
    <dgm:cxn modelId="{EF17F33A-5FD2-4B21-A64A-8BD2B824E819}" type="presParOf" srcId="{496CB66D-A1F6-4317-9401-5B598D35BB3B}" destId="{18767F55-D47D-4D30-8FD8-5C5A087DAD37}" srcOrd="6" destOrd="0" presId="urn:microsoft.com/office/officeart/2005/8/layout/radial5"/>
    <dgm:cxn modelId="{DF19EAEB-8F27-4479-A36A-B78A77FA5454}" type="presParOf" srcId="{496CB66D-A1F6-4317-9401-5B598D35BB3B}" destId="{3053E6C0-630E-4A26-BBDF-6073DC25431B}" srcOrd="7" destOrd="0" presId="urn:microsoft.com/office/officeart/2005/8/layout/radial5"/>
    <dgm:cxn modelId="{9E81CEF9-F994-48F7-84E6-158CDA2ECEEA}" type="presParOf" srcId="{3053E6C0-630E-4A26-BBDF-6073DC25431B}" destId="{DCB44839-287B-441D-AC58-3B3FC5AA34BD}" srcOrd="0" destOrd="0" presId="urn:microsoft.com/office/officeart/2005/8/layout/radial5"/>
    <dgm:cxn modelId="{2889533B-FAA4-4533-9701-9051ED9ABFD5}" type="presParOf" srcId="{496CB66D-A1F6-4317-9401-5B598D35BB3B}" destId="{19F77E8E-25F5-46D6-BCE3-BD5955A27C28}" srcOrd="8" destOrd="0" presId="urn:microsoft.com/office/officeart/2005/8/layout/radial5"/>
    <dgm:cxn modelId="{5800B4EC-3A29-4024-A394-A2D49FCF7889}" type="presParOf" srcId="{496CB66D-A1F6-4317-9401-5B598D35BB3B}" destId="{CAC6FAC4-C819-44EF-A53E-A325F0DBD0AE}" srcOrd="9" destOrd="0" presId="urn:microsoft.com/office/officeart/2005/8/layout/radial5"/>
    <dgm:cxn modelId="{5F4CB3E7-D2BD-41E3-BE52-9051D27571B5}" type="presParOf" srcId="{CAC6FAC4-C819-44EF-A53E-A325F0DBD0AE}" destId="{F880FD99-6679-4AF6-82FB-BB30CEF7ACBC}" srcOrd="0" destOrd="0" presId="urn:microsoft.com/office/officeart/2005/8/layout/radial5"/>
    <dgm:cxn modelId="{E8828618-1C22-478C-AC7B-37DA1AE4DD05}" type="presParOf" srcId="{496CB66D-A1F6-4317-9401-5B598D35BB3B}" destId="{EC17DC8D-52E5-4A17-827E-ECA2F06217E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DCDF8-7E6A-4341-879A-C85C94245A3D}" type="doc">
      <dgm:prSet loTypeId="urn:microsoft.com/office/officeart/2005/8/layout/radial5" loCatId="cycle" qsTypeId="urn:microsoft.com/office/officeart/2005/8/quickstyle/3d5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439FD23-03FB-4008-9B21-D5A791A574D6}">
      <dgm:prSet phldrT="[Text]"/>
      <dgm:spPr/>
      <dgm:t>
        <a:bodyPr/>
        <a:lstStyle/>
        <a:p>
          <a:r>
            <a:rPr lang="en-IN" dirty="0"/>
            <a:t>Prefixes of Number</a:t>
          </a:r>
        </a:p>
      </dgm:t>
    </dgm:pt>
    <dgm:pt modelId="{D35AD6DC-8F93-48FC-8ACA-B551112E74F5}" type="parTrans" cxnId="{9FCB4203-EB48-4D89-AAE0-457F4AC47BCF}">
      <dgm:prSet/>
      <dgm:spPr/>
      <dgm:t>
        <a:bodyPr/>
        <a:lstStyle/>
        <a:p>
          <a:endParaRPr lang="en-IN"/>
        </a:p>
      </dgm:t>
    </dgm:pt>
    <dgm:pt modelId="{029CC78F-E3F5-46E3-B091-578E5E6455B7}" type="sibTrans" cxnId="{9FCB4203-EB48-4D89-AAE0-457F4AC47BCF}">
      <dgm:prSet/>
      <dgm:spPr/>
      <dgm:t>
        <a:bodyPr/>
        <a:lstStyle/>
        <a:p>
          <a:endParaRPr lang="en-IN"/>
        </a:p>
      </dgm:t>
    </dgm:pt>
    <dgm:pt modelId="{05CCB460-0CE7-4D9C-BE4D-10B8FE448CBC}">
      <dgm:prSet phldrT="[Text]"/>
      <dgm:spPr/>
      <dgm:t>
        <a:bodyPr/>
        <a:lstStyle/>
        <a:p>
          <a:r>
            <a:rPr lang="en-IN" dirty="0" err="1"/>
            <a:t>Uni</a:t>
          </a:r>
          <a:r>
            <a:rPr lang="en-IN" dirty="0"/>
            <a:t>-</a:t>
          </a:r>
        </a:p>
      </dgm:t>
    </dgm:pt>
    <dgm:pt modelId="{1CE70F1B-9FD5-462E-9841-DA1C4B654B9A}" type="parTrans" cxnId="{2FEEE29B-4B2B-4D33-9132-4FC4D16A197B}">
      <dgm:prSet/>
      <dgm:spPr/>
      <dgm:t>
        <a:bodyPr/>
        <a:lstStyle/>
        <a:p>
          <a:endParaRPr lang="en-IN"/>
        </a:p>
      </dgm:t>
    </dgm:pt>
    <dgm:pt modelId="{A2BAEA3E-FDF2-434E-B3BF-58F073621D7D}" type="sibTrans" cxnId="{2FEEE29B-4B2B-4D33-9132-4FC4D16A197B}">
      <dgm:prSet/>
      <dgm:spPr/>
      <dgm:t>
        <a:bodyPr/>
        <a:lstStyle/>
        <a:p>
          <a:endParaRPr lang="en-IN"/>
        </a:p>
      </dgm:t>
    </dgm:pt>
    <dgm:pt modelId="{5711E52B-8900-4F24-900D-155788233A60}">
      <dgm:prSet phldrT="[Text]"/>
      <dgm:spPr/>
      <dgm:t>
        <a:bodyPr/>
        <a:lstStyle/>
        <a:p>
          <a:r>
            <a:rPr lang="en-IN" dirty="0"/>
            <a:t>Bi-/</a:t>
          </a:r>
          <a:r>
            <a:rPr lang="en-IN" dirty="0" err="1"/>
            <a:t>di</a:t>
          </a:r>
          <a:r>
            <a:rPr lang="en-IN" dirty="0"/>
            <a:t>-</a:t>
          </a:r>
        </a:p>
      </dgm:t>
    </dgm:pt>
    <dgm:pt modelId="{A7F4770F-B7A3-49E0-9707-B39E3FC5CFAA}" type="parTrans" cxnId="{0B892FCF-574A-4447-89CD-B2CE39701DC0}">
      <dgm:prSet/>
      <dgm:spPr/>
      <dgm:t>
        <a:bodyPr/>
        <a:lstStyle/>
        <a:p>
          <a:endParaRPr lang="en-IN"/>
        </a:p>
      </dgm:t>
    </dgm:pt>
    <dgm:pt modelId="{E93BE4E3-627E-4583-8251-884675B0C9D7}" type="sibTrans" cxnId="{0B892FCF-574A-4447-89CD-B2CE39701DC0}">
      <dgm:prSet/>
      <dgm:spPr/>
      <dgm:t>
        <a:bodyPr/>
        <a:lstStyle/>
        <a:p>
          <a:endParaRPr lang="en-IN"/>
        </a:p>
      </dgm:t>
    </dgm:pt>
    <dgm:pt modelId="{D6D2D7FC-177C-4AE0-BEF2-EA511EFD688B}">
      <dgm:prSet phldrT="[Text]"/>
      <dgm:spPr/>
      <dgm:t>
        <a:bodyPr/>
        <a:lstStyle/>
        <a:p>
          <a:r>
            <a:rPr lang="en-IN" dirty="0"/>
            <a:t>Tri- </a:t>
          </a:r>
        </a:p>
      </dgm:t>
    </dgm:pt>
    <dgm:pt modelId="{DD7C44D0-8943-4045-898A-34C7EA40ACF3}" type="parTrans" cxnId="{139A5973-4303-40DC-BE58-54A007695E8C}">
      <dgm:prSet/>
      <dgm:spPr/>
      <dgm:t>
        <a:bodyPr/>
        <a:lstStyle/>
        <a:p>
          <a:endParaRPr lang="en-IN"/>
        </a:p>
      </dgm:t>
    </dgm:pt>
    <dgm:pt modelId="{EAAFDE97-1372-40F2-8349-B80F37D63D09}" type="sibTrans" cxnId="{139A5973-4303-40DC-BE58-54A007695E8C}">
      <dgm:prSet/>
      <dgm:spPr/>
      <dgm:t>
        <a:bodyPr/>
        <a:lstStyle/>
        <a:p>
          <a:endParaRPr lang="en-IN"/>
        </a:p>
      </dgm:t>
    </dgm:pt>
    <dgm:pt modelId="{730C742C-D354-483D-AB30-D8A5E9520A52}">
      <dgm:prSet phldrT="[Text]"/>
      <dgm:spPr/>
      <dgm:t>
        <a:bodyPr/>
        <a:lstStyle/>
        <a:p>
          <a:r>
            <a:rPr lang="en-US" dirty="0"/>
            <a:t>Deci-</a:t>
          </a:r>
          <a:endParaRPr lang="en-IN" dirty="0"/>
        </a:p>
      </dgm:t>
    </dgm:pt>
    <dgm:pt modelId="{3BB3BCD0-E534-46C2-93B3-513DED61D32B}" type="parTrans" cxnId="{341216D7-D222-4270-9666-0B25A3818899}">
      <dgm:prSet/>
      <dgm:spPr/>
      <dgm:t>
        <a:bodyPr/>
        <a:lstStyle/>
        <a:p>
          <a:endParaRPr lang="en-IN"/>
        </a:p>
      </dgm:t>
    </dgm:pt>
    <dgm:pt modelId="{36F8BF7E-C361-4E32-BE57-9B31210EA4A8}" type="sibTrans" cxnId="{341216D7-D222-4270-9666-0B25A3818899}">
      <dgm:prSet/>
      <dgm:spPr/>
      <dgm:t>
        <a:bodyPr/>
        <a:lstStyle/>
        <a:p>
          <a:endParaRPr lang="en-IN"/>
        </a:p>
      </dgm:t>
    </dgm:pt>
    <dgm:pt modelId="{68493037-B248-41FB-A9C2-0B9DCBCE9095}">
      <dgm:prSet phldrT="[Text]"/>
      <dgm:spPr/>
      <dgm:t>
        <a:bodyPr/>
        <a:lstStyle/>
        <a:p>
          <a:r>
            <a:rPr lang="en-US" dirty="0"/>
            <a:t>Multi-</a:t>
          </a:r>
          <a:endParaRPr lang="en-IN" dirty="0"/>
        </a:p>
      </dgm:t>
    </dgm:pt>
    <dgm:pt modelId="{6357FD35-5BD2-472B-B1C0-593F3BAF01ED}" type="parTrans" cxnId="{564189D4-F2CB-4D98-B6D2-AAE9F2C303EF}">
      <dgm:prSet/>
      <dgm:spPr/>
      <dgm:t>
        <a:bodyPr/>
        <a:lstStyle/>
        <a:p>
          <a:endParaRPr lang="en-IN"/>
        </a:p>
      </dgm:t>
    </dgm:pt>
    <dgm:pt modelId="{EAFBC807-E767-4068-B10F-D1E9A02CA2E6}" type="sibTrans" cxnId="{564189D4-F2CB-4D98-B6D2-AAE9F2C303EF}">
      <dgm:prSet/>
      <dgm:spPr/>
      <dgm:t>
        <a:bodyPr/>
        <a:lstStyle/>
        <a:p>
          <a:endParaRPr lang="en-IN"/>
        </a:p>
      </dgm:t>
    </dgm:pt>
    <dgm:pt modelId="{B709A58A-E395-4300-A7F6-A7E7A056E890}" type="pres">
      <dgm:prSet presAssocID="{8B2DCDF8-7E6A-4341-879A-C85C94245A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012890-4B69-4912-B1B2-D7E3EDDBAE11}" type="pres">
      <dgm:prSet presAssocID="{4439FD23-03FB-4008-9B21-D5A791A574D6}" presName="centerShape" presStyleLbl="node0" presStyleIdx="0" presStyleCnt="1"/>
      <dgm:spPr/>
    </dgm:pt>
    <dgm:pt modelId="{2D73482B-AA61-491B-9E0E-F321A3FE145A}" type="pres">
      <dgm:prSet presAssocID="{1CE70F1B-9FD5-462E-9841-DA1C4B654B9A}" presName="parTrans" presStyleLbl="sibTrans2D1" presStyleIdx="0" presStyleCnt="5"/>
      <dgm:spPr/>
    </dgm:pt>
    <dgm:pt modelId="{3EF2EE53-E9E1-4080-8527-A6C0F26EAF67}" type="pres">
      <dgm:prSet presAssocID="{1CE70F1B-9FD5-462E-9841-DA1C4B654B9A}" presName="connectorText" presStyleLbl="sibTrans2D1" presStyleIdx="0" presStyleCnt="5"/>
      <dgm:spPr/>
    </dgm:pt>
    <dgm:pt modelId="{9B6CE423-BAB6-4693-883B-FD7F1C435DC2}" type="pres">
      <dgm:prSet presAssocID="{05CCB460-0CE7-4D9C-BE4D-10B8FE448CBC}" presName="node" presStyleLbl="node1" presStyleIdx="0" presStyleCnt="5">
        <dgm:presLayoutVars>
          <dgm:bulletEnabled val="1"/>
        </dgm:presLayoutVars>
      </dgm:prSet>
      <dgm:spPr/>
    </dgm:pt>
    <dgm:pt modelId="{5D49EE5A-57DC-401F-B63E-34FF8B80801A}" type="pres">
      <dgm:prSet presAssocID="{A7F4770F-B7A3-49E0-9707-B39E3FC5CFAA}" presName="parTrans" presStyleLbl="sibTrans2D1" presStyleIdx="1" presStyleCnt="5"/>
      <dgm:spPr/>
    </dgm:pt>
    <dgm:pt modelId="{65B91FBA-7CB9-48DD-8C76-430D0B22A831}" type="pres">
      <dgm:prSet presAssocID="{A7F4770F-B7A3-49E0-9707-B39E3FC5CFAA}" presName="connectorText" presStyleLbl="sibTrans2D1" presStyleIdx="1" presStyleCnt="5"/>
      <dgm:spPr/>
    </dgm:pt>
    <dgm:pt modelId="{F2F81ED4-D194-4073-AD00-0C32C6415479}" type="pres">
      <dgm:prSet presAssocID="{5711E52B-8900-4F24-900D-155788233A60}" presName="node" presStyleLbl="node1" presStyleIdx="1" presStyleCnt="5">
        <dgm:presLayoutVars>
          <dgm:bulletEnabled val="1"/>
        </dgm:presLayoutVars>
      </dgm:prSet>
      <dgm:spPr/>
    </dgm:pt>
    <dgm:pt modelId="{C6CAE5A0-DEE2-4277-B7C7-92E25EA7C04E}" type="pres">
      <dgm:prSet presAssocID="{DD7C44D0-8943-4045-898A-34C7EA40ACF3}" presName="parTrans" presStyleLbl="sibTrans2D1" presStyleIdx="2" presStyleCnt="5"/>
      <dgm:spPr/>
    </dgm:pt>
    <dgm:pt modelId="{579D5E13-9369-4D68-B0C3-FB39D0D5C8B3}" type="pres">
      <dgm:prSet presAssocID="{DD7C44D0-8943-4045-898A-34C7EA40ACF3}" presName="connectorText" presStyleLbl="sibTrans2D1" presStyleIdx="2" presStyleCnt="5"/>
      <dgm:spPr/>
    </dgm:pt>
    <dgm:pt modelId="{4BDCD7EB-7819-49C8-84CD-FB96359894C0}" type="pres">
      <dgm:prSet presAssocID="{D6D2D7FC-177C-4AE0-BEF2-EA511EFD688B}" presName="node" presStyleLbl="node1" presStyleIdx="2" presStyleCnt="5">
        <dgm:presLayoutVars>
          <dgm:bulletEnabled val="1"/>
        </dgm:presLayoutVars>
      </dgm:prSet>
      <dgm:spPr/>
    </dgm:pt>
    <dgm:pt modelId="{55D54F85-EA66-4C9B-B3C2-1281F163F181}" type="pres">
      <dgm:prSet presAssocID="{3BB3BCD0-E534-46C2-93B3-513DED61D32B}" presName="parTrans" presStyleLbl="sibTrans2D1" presStyleIdx="3" presStyleCnt="5"/>
      <dgm:spPr/>
    </dgm:pt>
    <dgm:pt modelId="{6B44516B-012A-482D-A2B4-F54C0BE1FD0C}" type="pres">
      <dgm:prSet presAssocID="{3BB3BCD0-E534-46C2-93B3-513DED61D32B}" presName="connectorText" presStyleLbl="sibTrans2D1" presStyleIdx="3" presStyleCnt="5"/>
      <dgm:spPr/>
    </dgm:pt>
    <dgm:pt modelId="{58E6A507-76BA-4798-97B4-B60805A548ED}" type="pres">
      <dgm:prSet presAssocID="{730C742C-D354-483D-AB30-D8A5E9520A52}" presName="node" presStyleLbl="node1" presStyleIdx="3" presStyleCnt="5">
        <dgm:presLayoutVars>
          <dgm:bulletEnabled val="1"/>
        </dgm:presLayoutVars>
      </dgm:prSet>
      <dgm:spPr/>
    </dgm:pt>
    <dgm:pt modelId="{E6C8245B-7081-4CEA-8E35-4DDF3D6C2BFE}" type="pres">
      <dgm:prSet presAssocID="{6357FD35-5BD2-472B-B1C0-593F3BAF01ED}" presName="parTrans" presStyleLbl="sibTrans2D1" presStyleIdx="4" presStyleCnt="5"/>
      <dgm:spPr/>
    </dgm:pt>
    <dgm:pt modelId="{2AA0EEE7-53D9-4EEF-8293-8966D8C58FD6}" type="pres">
      <dgm:prSet presAssocID="{6357FD35-5BD2-472B-B1C0-593F3BAF01ED}" presName="connectorText" presStyleLbl="sibTrans2D1" presStyleIdx="4" presStyleCnt="5"/>
      <dgm:spPr/>
    </dgm:pt>
    <dgm:pt modelId="{EDA762B1-39EB-45D0-8FC3-79572332C892}" type="pres">
      <dgm:prSet presAssocID="{68493037-B248-41FB-A9C2-0B9DCBCE9095}" presName="node" presStyleLbl="node1" presStyleIdx="4" presStyleCnt="5">
        <dgm:presLayoutVars>
          <dgm:bulletEnabled val="1"/>
        </dgm:presLayoutVars>
      </dgm:prSet>
      <dgm:spPr/>
    </dgm:pt>
  </dgm:ptLst>
  <dgm:cxnLst>
    <dgm:cxn modelId="{9FCB4203-EB48-4D89-AAE0-457F4AC47BCF}" srcId="{8B2DCDF8-7E6A-4341-879A-C85C94245A3D}" destId="{4439FD23-03FB-4008-9B21-D5A791A574D6}" srcOrd="0" destOrd="0" parTransId="{D35AD6DC-8F93-48FC-8ACA-B551112E74F5}" sibTransId="{029CC78F-E3F5-46E3-B091-578E5E6455B7}"/>
    <dgm:cxn modelId="{47D03110-26E1-4C4C-A413-CF3CCCA2AFDA}" type="presOf" srcId="{D6D2D7FC-177C-4AE0-BEF2-EA511EFD688B}" destId="{4BDCD7EB-7819-49C8-84CD-FB96359894C0}" srcOrd="0" destOrd="0" presId="urn:microsoft.com/office/officeart/2005/8/layout/radial5"/>
    <dgm:cxn modelId="{14DC2618-B8F9-4255-ADC2-747686DEE821}" type="presOf" srcId="{6357FD35-5BD2-472B-B1C0-593F3BAF01ED}" destId="{2AA0EEE7-53D9-4EEF-8293-8966D8C58FD6}" srcOrd="1" destOrd="0" presId="urn:microsoft.com/office/officeart/2005/8/layout/radial5"/>
    <dgm:cxn modelId="{91F5D637-9DA3-4CAC-96B8-7704232A6A46}" type="presOf" srcId="{A7F4770F-B7A3-49E0-9707-B39E3FC5CFAA}" destId="{5D49EE5A-57DC-401F-B63E-34FF8B80801A}" srcOrd="0" destOrd="0" presId="urn:microsoft.com/office/officeart/2005/8/layout/radial5"/>
    <dgm:cxn modelId="{F4BBBD4A-FBF6-485C-ADF6-D3CF2C706BD4}" type="presOf" srcId="{05CCB460-0CE7-4D9C-BE4D-10B8FE448CBC}" destId="{9B6CE423-BAB6-4693-883B-FD7F1C435DC2}" srcOrd="0" destOrd="0" presId="urn:microsoft.com/office/officeart/2005/8/layout/radial5"/>
    <dgm:cxn modelId="{3B370B6B-2D27-4D2C-B18A-DE74DA346F93}" type="presOf" srcId="{3BB3BCD0-E534-46C2-93B3-513DED61D32B}" destId="{55D54F85-EA66-4C9B-B3C2-1281F163F181}" srcOrd="0" destOrd="0" presId="urn:microsoft.com/office/officeart/2005/8/layout/radial5"/>
    <dgm:cxn modelId="{7E94B86B-E0DE-4B2C-9687-54789137D85D}" type="presOf" srcId="{3BB3BCD0-E534-46C2-93B3-513DED61D32B}" destId="{6B44516B-012A-482D-A2B4-F54C0BE1FD0C}" srcOrd="1" destOrd="0" presId="urn:microsoft.com/office/officeart/2005/8/layout/radial5"/>
    <dgm:cxn modelId="{89FA0773-5170-4D75-BE77-6308A909DE84}" type="presOf" srcId="{730C742C-D354-483D-AB30-D8A5E9520A52}" destId="{58E6A507-76BA-4798-97B4-B60805A548ED}" srcOrd="0" destOrd="0" presId="urn:microsoft.com/office/officeart/2005/8/layout/radial5"/>
    <dgm:cxn modelId="{139A5973-4303-40DC-BE58-54A007695E8C}" srcId="{4439FD23-03FB-4008-9B21-D5A791A574D6}" destId="{D6D2D7FC-177C-4AE0-BEF2-EA511EFD688B}" srcOrd="2" destOrd="0" parTransId="{DD7C44D0-8943-4045-898A-34C7EA40ACF3}" sibTransId="{EAAFDE97-1372-40F2-8349-B80F37D63D09}"/>
    <dgm:cxn modelId="{4AA53757-091E-404E-B3AC-340ED946030B}" type="presOf" srcId="{4439FD23-03FB-4008-9B21-D5A791A574D6}" destId="{C4012890-4B69-4912-B1B2-D7E3EDDBAE11}" srcOrd="0" destOrd="0" presId="urn:microsoft.com/office/officeart/2005/8/layout/radial5"/>
    <dgm:cxn modelId="{FF2BA081-6DD0-4A5A-9C5D-A173EDEBE98B}" type="presOf" srcId="{A7F4770F-B7A3-49E0-9707-B39E3FC5CFAA}" destId="{65B91FBA-7CB9-48DD-8C76-430D0B22A831}" srcOrd="1" destOrd="0" presId="urn:microsoft.com/office/officeart/2005/8/layout/radial5"/>
    <dgm:cxn modelId="{DFF11082-9EF4-4E18-91D8-2302449FFF9E}" type="presOf" srcId="{1CE70F1B-9FD5-462E-9841-DA1C4B654B9A}" destId="{2D73482B-AA61-491B-9E0E-F321A3FE145A}" srcOrd="0" destOrd="0" presId="urn:microsoft.com/office/officeart/2005/8/layout/radial5"/>
    <dgm:cxn modelId="{740FC88F-6118-46DC-901C-AB86F9389437}" type="presOf" srcId="{8B2DCDF8-7E6A-4341-879A-C85C94245A3D}" destId="{B709A58A-E395-4300-A7F6-A7E7A056E890}" srcOrd="0" destOrd="0" presId="urn:microsoft.com/office/officeart/2005/8/layout/radial5"/>
    <dgm:cxn modelId="{4E2D9790-71F6-4E3F-9F23-73B887ACD8D0}" type="presOf" srcId="{1CE70F1B-9FD5-462E-9841-DA1C4B654B9A}" destId="{3EF2EE53-E9E1-4080-8527-A6C0F26EAF67}" srcOrd="1" destOrd="0" presId="urn:microsoft.com/office/officeart/2005/8/layout/radial5"/>
    <dgm:cxn modelId="{2FEEE29B-4B2B-4D33-9132-4FC4D16A197B}" srcId="{4439FD23-03FB-4008-9B21-D5A791A574D6}" destId="{05CCB460-0CE7-4D9C-BE4D-10B8FE448CBC}" srcOrd="0" destOrd="0" parTransId="{1CE70F1B-9FD5-462E-9841-DA1C4B654B9A}" sibTransId="{A2BAEA3E-FDF2-434E-B3BF-58F073621D7D}"/>
    <dgm:cxn modelId="{17CA24A4-487A-400B-9D01-62C5DD79493A}" type="presOf" srcId="{5711E52B-8900-4F24-900D-155788233A60}" destId="{F2F81ED4-D194-4073-AD00-0C32C6415479}" srcOrd="0" destOrd="0" presId="urn:microsoft.com/office/officeart/2005/8/layout/radial5"/>
    <dgm:cxn modelId="{2592BEB7-0B29-4905-B3E3-47E02841B9A2}" type="presOf" srcId="{DD7C44D0-8943-4045-898A-34C7EA40ACF3}" destId="{579D5E13-9369-4D68-B0C3-FB39D0D5C8B3}" srcOrd="1" destOrd="0" presId="urn:microsoft.com/office/officeart/2005/8/layout/radial5"/>
    <dgm:cxn modelId="{6CCA36BC-00C7-40F7-9C0F-BD02D5EAEB09}" type="presOf" srcId="{DD7C44D0-8943-4045-898A-34C7EA40ACF3}" destId="{C6CAE5A0-DEE2-4277-B7C7-92E25EA7C04E}" srcOrd="0" destOrd="0" presId="urn:microsoft.com/office/officeart/2005/8/layout/radial5"/>
    <dgm:cxn modelId="{0B892FCF-574A-4447-89CD-B2CE39701DC0}" srcId="{4439FD23-03FB-4008-9B21-D5A791A574D6}" destId="{5711E52B-8900-4F24-900D-155788233A60}" srcOrd="1" destOrd="0" parTransId="{A7F4770F-B7A3-49E0-9707-B39E3FC5CFAA}" sibTransId="{E93BE4E3-627E-4583-8251-884675B0C9D7}"/>
    <dgm:cxn modelId="{564189D4-F2CB-4D98-B6D2-AAE9F2C303EF}" srcId="{4439FD23-03FB-4008-9B21-D5A791A574D6}" destId="{68493037-B248-41FB-A9C2-0B9DCBCE9095}" srcOrd="4" destOrd="0" parTransId="{6357FD35-5BD2-472B-B1C0-593F3BAF01ED}" sibTransId="{EAFBC807-E767-4068-B10F-D1E9A02CA2E6}"/>
    <dgm:cxn modelId="{341216D7-D222-4270-9666-0B25A3818899}" srcId="{4439FD23-03FB-4008-9B21-D5A791A574D6}" destId="{730C742C-D354-483D-AB30-D8A5E9520A52}" srcOrd="3" destOrd="0" parTransId="{3BB3BCD0-E534-46C2-93B3-513DED61D32B}" sibTransId="{36F8BF7E-C361-4E32-BE57-9B31210EA4A8}"/>
    <dgm:cxn modelId="{3A81C2E8-AD62-492E-B4AD-B14D6CE53DBE}" type="presOf" srcId="{68493037-B248-41FB-A9C2-0B9DCBCE9095}" destId="{EDA762B1-39EB-45D0-8FC3-79572332C892}" srcOrd="0" destOrd="0" presId="urn:microsoft.com/office/officeart/2005/8/layout/radial5"/>
    <dgm:cxn modelId="{2BAEF8FE-70B7-4891-8671-EAD40C66C65C}" type="presOf" srcId="{6357FD35-5BD2-472B-B1C0-593F3BAF01ED}" destId="{E6C8245B-7081-4CEA-8E35-4DDF3D6C2BFE}" srcOrd="0" destOrd="0" presId="urn:microsoft.com/office/officeart/2005/8/layout/radial5"/>
    <dgm:cxn modelId="{26AB9915-680C-4A3C-BDC9-448D62CCA318}" type="presParOf" srcId="{B709A58A-E395-4300-A7F6-A7E7A056E890}" destId="{C4012890-4B69-4912-B1B2-D7E3EDDBAE11}" srcOrd="0" destOrd="0" presId="urn:microsoft.com/office/officeart/2005/8/layout/radial5"/>
    <dgm:cxn modelId="{E9E7FB6A-6512-4C49-A88A-3181F294557D}" type="presParOf" srcId="{B709A58A-E395-4300-A7F6-A7E7A056E890}" destId="{2D73482B-AA61-491B-9E0E-F321A3FE145A}" srcOrd="1" destOrd="0" presId="urn:microsoft.com/office/officeart/2005/8/layout/radial5"/>
    <dgm:cxn modelId="{563B942A-DC48-4A60-B7E2-9170727284EE}" type="presParOf" srcId="{2D73482B-AA61-491B-9E0E-F321A3FE145A}" destId="{3EF2EE53-E9E1-4080-8527-A6C0F26EAF67}" srcOrd="0" destOrd="0" presId="urn:microsoft.com/office/officeart/2005/8/layout/radial5"/>
    <dgm:cxn modelId="{7368AE28-5A80-4645-A67E-E0858FF94E56}" type="presParOf" srcId="{B709A58A-E395-4300-A7F6-A7E7A056E890}" destId="{9B6CE423-BAB6-4693-883B-FD7F1C435DC2}" srcOrd="2" destOrd="0" presId="urn:microsoft.com/office/officeart/2005/8/layout/radial5"/>
    <dgm:cxn modelId="{99E26D2E-D9CE-4C8A-9061-9FCD081BC5D2}" type="presParOf" srcId="{B709A58A-E395-4300-A7F6-A7E7A056E890}" destId="{5D49EE5A-57DC-401F-B63E-34FF8B80801A}" srcOrd="3" destOrd="0" presId="urn:microsoft.com/office/officeart/2005/8/layout/radial5"/>
    <dgm:cxn modelId="{2BA88092-75E8-4C18-BDBC-517FA248553D}" type="presParOf" srcId="{5D49EE5A-57DC-401F-B63E-34FF8B80801A}" destId="{65B91FBA-7CB9-48DD-8C76-430D0B22A831}" srcOrd="0" destOrd="0" presId="urn:microsoft.com/office/officeart/2005/8/layout/radial5"/>
    <dgm:cxn modelId="{4CA850A2-0568-42BB-9A73-D020264EAC45}" type="presParOf" srcId="{B709A58A-E395-4300-A7F6-A7E7A056E890}" destId="{F2F81ED4-D194-4073-AD00-0C32C6415479}" srcOrd="4" destOrd="0" presId="urn:microsoft.com/office/officeart/2005/8/layout/radial5"/>
    <dgm:cxn modelId="{28EDB457-D6EC-46DE-9399-16B263E2F5E0}" type="presParOf" srcId="{B709A58A-E395-4300-A7F6-A7E7A056E890}" destId="{C6CAE5A0-DEE2-4277-B7C7-92E25EA7C04E}" srcOrd="5" destOrd="0" presId="urn:microsoft.com/office/officeart/2005/8/layout/radial5"/>
    <dgm:cxn modelId="{EC640398-99A4-4F8E-BABF-4FECB80EF625}" type="presParOf" srcId="{C6CAE5A0-DEE2-4277-B7C7-92E25EA7C04E}" destId="{579D5E13-9369-4D68-B0C3-FB39D0D5C8B3}" srcOrd="0" destOrd="0" presId="urn:microsoft.com/office/officeart/2005/8/layout/radial5"/>
    <dgm:cxn modelId="{1F73072F-0006-481A-A945-3BA7D7425D9F}" type="presParOf" srcId="{B709A58A-E395-4300-A7F6-A7E7A056E890}" destId="{4BDCD7EB-7819-49C8-84CD-FB96359894C0}" srcOrd="6" destOrd="0" presId="urn:microsoft.com/office/officeart/2005/8/layout/radial5"/>
    <dgm:cxn modelId="{9A76EB24-23D5-4C44-8CCF-FA4A3AEEB77B}" type="presParOf" srcId="{B709A58A-E395-4300-A7F6-A7E7A056E890}" destId="{55D54F85-EA66-4C9B-B3C2-1281F163F181}" srcOrd="7" destOrd="0" presId="urn:microsoft.com/office/officeart/2005/8/layout/radial5"/>
    <dgm:cxn modelId="{2C31552E-29F7-4372-B68C-ED7D313A4BA4}" type="presParOf" srcId="{55D54F85-EA66-4C9B-B3C2-1281F163F181}" destId="{6B44516B-012A-482D-A2B4-F54C0BE1FD0C}" srcOrd="0" destOrd="0" presId="urn:microsoft.com/office/officeart/2005/8/layout/radial5"/>
    <dgm:cxn modelId="{8BC18C95-6AEC-4E85-9078-300A68793C96}" type="presParOf" srcId="{B709A58A-E395-4300-A7F6-A7E7A056E890}" destId="{58E6A507-76BA-4798-97B4-B60805A548ED}" srcOrd="8" destOrd="0" presId="urn:microsoft.com/office/officeart/2005/8/layout/radial5"/>
    <dgm:cxn modelId="{26A7F04C-FD1A-4B66-B158-779FB15740E5}" type="presParOf" srcId="{B709A58A-E395-4300-A7F6-A7E7A056E890}" destId="{E6C8245B-7081-4CEA-8E35-4DDF3D6C2BFE}" srcOrd="9" destOrd="0" presId="urn:microsoft.com/office/officeart/2005/8/layout/radial5"/>
    <dgm:cxn modelId="{74D5273F-0C95-4235-BE14-FCDC75A7DA25}" type="presParOf" srcId="{E6C8245B-7081-4CEA-8E35-4DDF3D6C2BFE}" destId="{2AA0EEE7-53D9-4EEF-8293-8966D8C58FD6}" srcOrd="0" destOrd="0" presId="urn:microsoft.com/office/officeart/2005/8/layout/radial5"/>
    <dgm:cxn modelId="{FC7D9261-E263-4D9A-92CF-29FDC2D01F36}" type="presParOf" srcId="{B709A58A-E395-4300-A7F6-A7E7A056E890}" destId="{EDA762B1-39EB-45D0-8FC3-79572332C89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A4D216-D2BB-4042-92B0-AD0003600F9E}" type="doc">
      <dgm:prSet loTypeId="urn:microsoft.com/office/officeart/2005/8/layout/radial5" loCatId="cycle" qsTypeId="urn:microsoft.com/office/officeart/2005/8/quickstyle/3d5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8F15700C-69F5-4CA3-B0C4-9C625A70432F}">
      <dgm:prSet phldrT="[Text]" custT="1"/>
      <dgm:spPr/>
      <dgm:t>
        <a:bodyPr/>
        <a:lstStyle/>
        <a:p>
          <a:r>
            <a:rPr lang="en-IN" sz="2000" dirty="0"/>
            <a:t>Prefixes Emphasising Degree</a:t>
          </a:r>
        </a:p>
      </dgm:t>
    </dgm:pt>
    <dgm:pt modelId="{B96F89A9-8F0D-45F3-B771-4B89EEB33F87}" type="parTrans" cxnId="{463DC397-CE02-4641-8FAC-BFDC67DF4A3D}">
      <dgm:prSet/>
      <dgm:spPr/>
      <dgm:t>
        <a:bodyPr/>
        <a:lstStyle/>
        <a:p>
          <a:endParaRPr lang="en-IN"/>
        </a:p>
      </dgm:t>
    </dgm:pt>
    <dgm:pt modelId="{A41772FA-852A-400B-8965-362069EEA4E5}" type="sibTrans" cxnId="{463DC397-CE02-4641-8FAC-BFDC67DF4A3D}">
      <dgm:prSet/>
      <dgm:spPr/>
      <dgm:t>
        <a:bodyPr/>
        <a:lstStyle/>
        <a:p>
          <a:endParaRPr lang="en-IN"/>
        </a:p>
      </dgm:t>
    </dgm:pt>
    <dgm:pt modelId="{1B0F03C6-C6FD-4504-B37C-326694487BC5}">
      <dgm:prSet phldrT="[Text]" custT="1"/>
      <dgm:spPr/>
      <dgm:t>
        <a:bodyPr/>
        <a:lstStyle/>
        <a:p>
          <a:r>
            <a:rPr lang="en-IN" sz="2000" dirty="0"/>
            <a:t>Super-</a:t>
          </a:r>
        </a:p>
      </dgm:t>
    </dgm:pt>
    <dgm:pt modelId="{4BA59812-28CE-4709-BF7F-359951EAEAAE}" type="parTrans" cxnId="{68A8E396-5879-4C64-9A8E-BE86868ABA27}">
      <dgm:prSet/>
      <dgm:spPr/>
      <dgm:t>
        <a:bodyPr/>
        <a:lstStyle/>
        <a:p>
          <a:endParaRPr lang="en-IN"/>
        </a:p>
      </dgm:t>
    </dgm:pt>
    <dgm:pt modelId="{4ACA2EC0-290A-4410-A95A-350B89F455FD}" type="sibTrans" cxnId="{68A8E396-5879-4C64-9A8E-BE86868ABA27}">
      <dgm:prSet/>
      <dgm:spPr/>
      <dgm:t>
        <a:bodyPr/>
        <a:lstStyle/>
        <a:p>
          <a:endParaRPr lang="en-IN"/>
        </a:p>
      </dgm:t>
    </dgm:pt>
    <dgm:pt modelId="{7D33D5CC-7840-4BBF-B4E0-D06CE10DE27D}">
      <dgm:prSet phldrT="[Text]" custT="1"/>
      <dgm:spPr/>
      <dgm:t>
        <a:bodyPr/>
        <a:lstStyle/>
        <a:p>
          <a:r>
            <a:rPr lang="en-IN" sz="2000" dirty="0"/>
            <a:t>Sub-</a:t>
          </a:r>
        </a:p>
      </dgm:t>
    </dgm:pt>
    <dgm:pt modelId="{26B6A0D8-55BB-4867-81C1-0A3DC20DFD3A}" type="parTrans" cxnId="{EAB9D120-EBEB-4FF0-B395-F49375C2491C}">
      <dgm:prSet/>
      <dgm:spPr/>
      <dgm:t>
        <a:bodyPr/>
        <a:lstStyle/>
        <a:p>
          <a:endParaRPr lang="en-IN"/>
        </a:p>
      </dgm:t>
    </dgm:pt>
    <dgm:pt modelId="{6F16209C-1673-4717-8E64-E7E224ACEA37}" type="sibTrans" cxnId="{EAB9D120-EBEB-4FF0-B395-F49375C2491C}">
      <dgm:prSet/>
      <dgm:spPr/>
      <dgm:t>
        <a:bodyPr/>
        <a:lstStyle/>
        <a:p>
          <a:endParaRPr lang="en-IN"/>
        </a:p>
      </dgm:t>
    </dgm:pt>
    <dgm:pt modelId="{2D42F463-8810-4947-A308-9A3CA55BAF9B}">
      <dgm:prSet phldrT="[Text]" custT="1"/>
      <dgm:spPr/>
      <dgm:t>
        <a:bodyPr/>
        <a:lstStyle/>
        <a:p>
          <a:r>
            <a:rPr lang="en-IN" sz="2000" dirty="0"/>
            <a:t>Hyper-</a:t>
          </a:r>
        </a:p>
      </dgm:t>
    </dgm:pt>
    <dgm:pt modelId="{A1170A17-53AC-46FE-ADF5-7D9A9E931B34}" type="parTrans" cxnId="{E6AE55CE-E0D3-4F61-ACA4-A51F8CB0AFDE}">
      <dgm:prSet/>
      <dgm:spPr/>
      <dgm:t>
        <a:bodyPr/>
        <a:lstStyle/>
        <a:p>
          <a:endParaRPr lang="en-IN"/>
        </a:p>
      </dgm:t>
    </dgm:pt>
    <dgm:pt modelId="{FD5DD5B6-AB0E-44CA-ADB1-C13E247FB5DC}" type="sibTrans" cxnId="{E6AE55CE-E0D3-4F61-ACA4-A51F8CB0AFDE}">
      <dgm:prSet/>
      <dgm:spPr/>
      <dgm:t>
        <a:bodyPr/>
        <a:lstStyle/>
        <a:p>
          <a:endParaRPr lang="en-IN"/>
        </a:p>
      </dgm:t>
    </dgm:pt>
    <dgm:pt modelId="{0E768F89-74D4-44BD-8239-288DC1B42F0C}">
      <dgm:prSet phldrT="[Text]" custT="1"/>
      <dgm:spPr/>
      <dgm:t>
        <a:bodyPr/>
        <a:lstStyle/>
        <a:p>
          <a:r>
            <a:rPr lang="en-IN" sz="2000" dirty="0"/>
            <a:t>Mini-</a:t>
          </a:r>
        </a:p>
      </dgm:t>
    </dgm:pt>
    <dgm:pt modelId="{D2440099-42A0-46E4-8933-DC5FD59ED19B}" type="parTrans" cxnId="{7AAC3FC8-6460-473E-8AE8-A22D63BCABA9}">
      <dgm:prSet/>
      <dgm:spPr/>
      <dgm:t>
        <a:bodyPr/>
        <a:lstStyle/>
        <a:p>
          <a:endParaRPr lang="en-IN"/>
        </a:p>
      </dgm:t>
    </dgm:pt>
    <dgm:pt modelId="{918E93E6-8E68-42EC-AC10-5796BA9E15A3}" type="sibTrans" cxnId="{7AAC3FC8-6460-473E-8AE8-A22D63BCABA9}">
      <dgm:prSet/>
      <dgm:spPr/>
      <dgm:t>
        <a:bodyPr/>
        <a:lstStyle/>
        <a:p>
          <a:endParaRPr lang="en-IN"/>
        </a:p>
      </dgm:t>
    </dgm:pt>
    <dgm:pt modelId="{CB35926F-8943-484F-8890-18AA9715E52E}">
      <dgm:prSet phldrT="[Text]" custT="1"/>
      <dgm:spPr/>
      <dgm:t>
        <a:bodyPr/>
        <a:lstStyle/>
        <a:p>
          <a:r>
            <a:rPr lang="en-IN" sz="2000" dirty="0"/>
            <a:t>Over-</a:t>
          </a:r>
        </a:p>
      </dgm:t>
    </dgm:pt>
    <dgm:pt modelId="{A8E3AD5B-432E-4B1B-BD32-545C3CBB7631}" type="parTrans" cxnId="{60EBAB86-E8C5-4F8B-B45E-CD251A5EE9F8}">
      <dgm:prSet/>
      <dgm:spPr/>
      <dgm:t>
        <a:bodyPr/>
        <a:lstStyle/>
        <a:p>
          <a:endParaRPr lang="en-IN"/>
        </a:p>
      </dgm:t>
    </dgm:pt>
    <dgm:pt modelId="{658DFBD5-6794-444E-A90F-5A5AC013DC79}" type="sibTrans" cxnId="{60EBAB86-E8C5-4F8B-B45E-CD251A5EE9F8}">
      <dgm:prSet/>
      <dgm:spPr/>
      <dgm:t>
        <a:bodyPr/>
        <a:lstStyle/>
        <a:p>
          <a:endParaRPr lang="en-IN"/>
        </a:p>
      </dgm:t>
    </dgm:pt>
    <dgm:pt modelId="{E6787CF5-76A8-4F80-AFF8-CE40B2FD0019}">
      <dgm:prSet phldrT="[Text]" custT="1"/>
      <dgm:spPr/>
      <dgm:t>
        <a:bodyPr/>
        <a:lstStyle/>
        <a:p>
          <a:r>
            <a:rPr lang="en-IN" sz="2000" dirty="0"/>
            <a:t>Out-</a:t>
          </a:r>
        </a:p>
      </dgm:t>
    </dgm:pt>
    <dgm:pt modelId="{05E1602E-FDA6-47D7-BEEB-71D99DAC6331}" type="parTrans" cxnId="{AC52F737-365F-4519-9E27-5F673E291FB7}">
      <dgm:prSet/>
      <dgm:spPr/>
      <dgm:t>
        <a:bodyPr/>
        <a:lstStyle/>
        <a:p>
          <a:endParaRPr lang="en-IN"/>
        </a:p>
      </dgm:t>
    </dgm:pt>
    <dgm:pt modelId="{91A84C17-4682-471D-A028-F19A6AAE80CC}" type="sibTrans" cxnId="{AC52F737-365F-4519-9E27-5F673E291FB7}">
      <dgm:prSet/>
      <dgm:spPr/>
      <dgm:t>
        <a:bodyPr/>
        <a:lstStyle/>
        <a:p>
          <a:endParaRPr lang="en-IN"/>
        </a:p>
      </dgm:t>
    </dgm:pt>
    <dgm:pt modelId="{A7BE89A9-D52A-4814-B28B-695067FAF874}">
      <dgm:prSet phldrT="[Text]" custT="1"/>
      <dgm:spPr/>
      <dgm:t>
        <a:bodyPr/>
        <a:lstStyle/>
        <a:p>
          <a:r>
            <a:rPr lang="en-US" sz="2000" dirty="0"/>
            <a:t>arch</a:t>
          </a:r>
          <a:endParaRPr lang="en-IN" sz="2000" dirty="0"/>
        </a:p>
      </dgm:t>
    </dgm:pt>
    <dgm:pt modelId="{FF7C0E98-9AAB-4488-931A-FCDDB01CBF98}" type="parTrans" cxnId="{AC1878FC-A24A-49B0-803D-A4F3A4DBA043}">
      <dgm:prSet/>
      <dgm:spPr/>
      <dgm:t>
        <a:bodyPr/>
        <a:lstStyle/>
        <a:p>
          <a:endParaRPr lang="en-IN"/>
        </a:p>
      </dgm:t>
    </dgm:pt>
    <dgm:pt modelId="{28CB048F-576D-464A-9F33-1025B71EF3F9}" type="sibTrans" cxnId="{AC1878FC-A24A-49B0-803D-A4F3A4DBA043}">
      <dgm:prSet/>
      <dgm:spPr/>
      <dgm:t>
        <a:bodyPr/>
        <a:lstStyle/>
        <a:p>
          <a:endParaRPr lang="en-IN"/>
        </a:p>
      </dgm:t>
    </dgm:pt>
    <dgm:pt modelId="{E668EC6A-459D-4869-A83B-606FDD8F2C94}" type="pres">
      <dgm:prSet presAssocID="{68A4D216-D2BB-4042-92B0-AD0003600F9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EA5B4C-08AF-4439-AC2B-8CE4A2249236}" type="pres">
      <dgm:prSet presAssocID="{8F15700C-69F5-4CA3-B0C4-9C625A70432F}" presName="centerShape" presStyleLbl="node0" presStyleIdx="0" presStyleCnt="1"/>
      <dgm:spPr/>
    </dgm:pt>
    <dgm:pt modelId="{27B3623E-B7E3-4B8C-BE42-62B2386473AF}" type="pres">
      <dgm:prSet presAssocID="{4BA59812-28CE-4709-BF7F-359951EAEAAE}" presName="parTrans" presStyleLbl="sibTrans2D1" presStyleIdx="0" presStyleCnt="7"/>
      <dgm:spPr/>
    </dgm:pt>
    <dgm:pt modelId="{510973F3-82DB-419D-B622-3C95D0DE78D1}" type="pres">
      <dgm:prSet presAssocID="{4BA59812-28CE-4709-BF7F-359951EAEAAE}" presName="connectorText" presStyleLbl="sibTrans2D1" presStyleIdx="0" presStyleCnt="7"/>
      <dgm:spPr/>
    </dgm:pt>
    <dgm:pt modelId="{BB288B24-723F-4833-8CF8-CEA0A3BA6641}" type="pres">
      <dgm:prSet presAssocID="{1B0F03C6-C6FD-4504-B37C-326694487BC5}" presName="node" presStyleLbl="node1" presStyleIdx="0" presStyleCnt="7">
        <dgm:presLayoutVars>
          <dgm:bulletEnabled val="1"/>
        </dgm:presLayoutVars>
      </dgm:prSet>
      <dgm:spPr/>
    </dgm:pt>
    <dgm:pt modelId="{F96F0729-D6A0-48DB-8B58-229F4045A88B}" type="pres">
      <dgm:prSet presAssocID="{A1170A17-53AC-46FE-ADF5-7D9A9E931B34}" presName="parTrans" presStyleLbl="sibTrans2D1" presStyleIdx="1" presStyleCnt="7"/>
      <dgm:spPr/>
    </dgm:pt>
    <dgm:pt modelId="{B4249F08-040B-41E1-88C6-34DF354E466E}" type="pres">
      <dgm:prSet presAssocID="{A1170A17-53AC-46FE-ADF5-7D9A9E931B34}" presName="connectorText" presStyleLbl="sibTrans2D1" presStyleIdx="1" presStyleCnt="7"/>
      <dgm:spPr/>
    </dgm:pt>
    <dgm:pt modelId="{626A8A3A-A245-4592-A751-C7284324F166}" type="pres">
      <dgm:prSet presAssocID="{2D42F463-8810-4947-A308-9A3CA55BAF9B}" presName="node" presStyleLbl="node1" presStyleIdx="1" presStyleCnt="7">
        <dgm:presLayoutVars>
          <dgm:bulletEnabled val="1"/>
        </dgm:presLayoutVars>
      </dgm:prSet>
      <dgm:spPr/>
    </dgm:pt>
    <dgm:pt modelId="{2E195852-36E1-4F65-AD33-5E74596BE0C7}" type="pres">
      <dgm:prSet presAssocID="{D2440099-42A0-46E4-8933-DC5FD59ED19B}" presName="parTrans" presStyleLbl="sibTrans2D1" presStyleIdx="2" presStyleCnt="7"/>
      <dgm:spPr/>
    </dgm:pt>
    <dgm:pt modelId="{D35B8AA5-0BFF-4EB5-A123-35113E7D813F}" type="pres">
      <dgm:prSet presAssocID="{D2440099-42A0-46E4-8933-DC5FD59ED19B}" presName="connectorText" presStyleLbl="sibTrans2D1" presStyleIdx="2" presStyleCnt="7"/>
      <dgm:spPr/>
    </dgm:pt>
    <dgm:pt modelId="{4404371E-80A2-4BEA-96B3-A81BAFD8C5B0}" type="pres">
      <dgm:prSet presAssocID="{0E768F89-74D4-44BD-8239-288DC1B42F0C}" presName="node" presStyleLbl="node1" presStyleIdx="2" presStyleCnt="7">
        <dgm:presLayoutVars>
          <dgm:bulletEnabled val="1"/>
        </dgm:presLayoutVars>
      </dgm:prSet>
      <dgm:spPr/>
    </dgm:pt>
    <dgm:pt modelId="{65697B20-48C9-4355-AFD0-9564D72C7CC0}" type="pres">
      <dgm:prSet presAssocID="{A8E3AD5B-432E-4B1B-BD32-545C3CBB7631}" presName="parTrans" presStyleLbl="sibTrans2D1" presStyleIdx="3" presStyleCnt="7"/>
      <dgm:spPr/>
    </dgm:pt>
    <dgm:pt modelId="{B2CCC362-67D8-4D0B-84AC-A564851C0F6D}" type="pres">
      <dgm:prSet presAssocID="{A8E3AD5B-432E-4B1B-BD32-545C3CBB7631}" presName="connectorText" presStyleLbl="sibTrans2D1" presStyleIdx="3" presStyleCnt="7"/>
      <dgm:spPr/>
    </dgm:pt>
    <dgm:pt modelId="{788F0D55-AD66-4249-9246-E28C07748131}" type="pres">
      <dgm:prSet presAssocID="{CB35926F-8943-484F-8890-18AA9715E52E}" presName="node" presStyleLbl="node1" presStyleIdx="3" presStyleCnt="7">
        <dgm:presLayoutVars>
          <dgm:bulletEnabled val="1"/>
        </dgm:presLayoutVars>
      </dgm:prSet>
      <dgm:spPr/>
    </dgm:pt>
    <dgm:pt modelId="{F20A6F73-9A1D-48DC-B132-77C41C8DD788}" type="pres">
      <dgm:prSet presAssocID="{05E1602E-FDA6-47D7-BEEB-71D99DAC6331}" presName="parTrans" presStyleLbl="sibTrans2D1" presStyleIdx="4" presStyleCnt="7"/>
      <dgm:spPr/>
    </dgm:pt>
    <dgm:pt modelId="{C4B1FAE5-8C3D-46C3-9703-955204F1D67A}" type="pres">
      <dgm:prSet presAssocID="{05E1602E-FDA6-47D7-BEEB-71D99DAC6331}" presName="connectorText" presStyleLbl="sibTrans2D1" presStyleIdx="4" presStyleCnt="7"/>
      <dgm:spPr/>
    </dgm:pt>
    <dgm:pt modelId="{A8D3D094-4A15-44EA-A9F4-1112E742314C}" type="pres">
      <dgm:prSet presAssocID="{E6787CF5-76A8-4F80-AFF8-CE40B2FD0019}" presName="node" presStyleLbl="node1" presStyleIdx="4" presStyleCnt="7">
        <dgm:presLayoutVars>
          <dgm:bulletEnabled val="1"/>
        </dgm:presLayoutVars>
      </dgm:prSet>
      <dgm:spPr/>
    </dgm:pt>
    <dgm:pt modelId="{A3B85274-EF37-414E-BD15-AC8EECE57BC0}" type="pres">
      <dgm:prSet presAssocID="{FF7C0E98-9AAB-4488-931A-FCDDB01CBF98}" presName="parTrans" presStyleLbl="sibTrans2D1" presStyleIdx="5" presStyleCnt="7"/>
      <dgm:spPr/>
    </dgm:pt>
    <dgm:pt modelId="{342C3C9A-FADB-4651-93EA-9BC1D9DC2D7C}" type="pres">
      <dgm:prSet presAssocID="{FF7C0E98-9AAB-4488-931A-FCDDB01CBF98}" presName="connectorText" presStyleLbl="sibTrans2D1" presStyleIdx="5" presStyleCnt="7"/>
      <dgm:spPr/>
    </dgm:pt>
    <dgm:pt modelId="{3356F32C-BC47-40CD-9111-B3CF062046E9}" type="pres">
      <dgm:prSet presAssocID="{A7BE89A9-D52A-4814-B28B-695067FAF874}" presName="node" presStyleLbl="node1" presStyleIdx="5" presStyleCnt="7">
        <dgm:presLayoutVars>
          <dgm:bulletEnabled val="1"/>
        </dgm:presLayoutVars>
      </dgm:prSet>
      <dgm:spPr/>
    </dgm:pt>
    <dgm:pt modelId="{6A5D21F0-64D0-47C3-8016-2479D6D75EBC}" type="pres">
      <dgm:prSet presAssocID="{26B6A0D8-55BB-4867-81C1-0A3DC20DFD3A}" presName="parTrans" presStyleLbl="sibTrans2D1" presStyleIdx="6" presStyleCnt="7"/>
      <dgm:spPr/>
    </dgm:pt>
    <dgm:pt modelId="{FDE6FA11-7BB0-4049-9885-D7B58DB17A33}" type="pres">
      <dgm:prSet presAssocID="{26B6A0D8-55BB-4867-81C1-0A3DC20DFD3A}" presName="connectorText" presStyleLbl="sibTrans2D1" presStyleIdx="6" presStyleCnt="7"/>
      <dgm:spPr/>
    </dgm:pt>
    <dgm:pt modelId="{B068F804-110F-401F-AFBF-C353941E3EED}" type="pres">
      <dgm:prSet presAssocID="{7D33D5CC-7840-4BBF-B4E0-D06CE10DE27D}" presName="node" presStyleLbl="node1" presStyleIdx="6" presStyleCnt="7">
        <dgm:presLayoutVars>
          <dgm:bulletEnabled val="1"/>
        </dgm:presLayoutVars>
      </dgm:prSet>
      <dgm:spPr/>
    </dgm:pt>
  </dgm:ptLst>
  <dgm:cxnLst>
    <dgm:cxn modelId="{A1823710-0D70-46F4-9C7C-F2BAAF53A420}" type="presOf" srcId="{4BA59812-28CE-4709-BF7F-359951EAEAAE}" destId="{510973F3-82DB-419D-B622-3C95D0DE78D1}" srcOrd="1" destOrd="0" presId="urn:microsoft.com/office/officeart/2005/8/layout/radial5"/>
    <dgm:cxn modelId="{385DA312-264A-4808-B304-D664DEE52C1F}" type="presOf" srcId="{FF7C0E98-9AAB-4488-931A-FCDDB01CBF98}" destId="{342C3C9A-FADB-4651-93EA-9BC1D9DC2D7C}" srcOrd="1" destOrd="0" presId="urn:microsoft.com/office/officeart/2005/8/layout/radial5"/>
    <dgm:cxn modelId="{D0106013-9236-445F-A8E7-BC0269330EE0}" type="presOf" srcId="{26B6A0D8-55BB-4867-81C1-0A3DC20DFD3A}" destId="{6A5D21F0-64D0-47C3-8016-2479D6D75EBC}" srcOrd="0" destOrd="0" presId="urn:microsoft.com/office/officeart/2005/8/layout/radial5"/>
    <dgm:cxn modelId="{1856AF13-3876-4E62-BD8D-FB99AE9B671F}" type="presOf" srcId="{1B0F03C6-C6FD-4504-B37C-326694487BC5}" destId="{BB288B24-723F-4833-8CF8-CEA0A3BA6641}" srcOrd="0" destOrd="0" presId="urn:microsoft.com/office/officeart/2005/8/layout/radial5"/>
    <dgm:cxn modelId="{4EABF115-8B29-4751-8372-501668947690}" type="presOf" srcId="{FF7C0E98-9AAB-4488-931A-FCDDB01CBF98}" destId="{A3B85274-EF37-414E-BD15-AC8EECE57BC0}" srcOrd="0" destOrd="0" presId="urn:microsoft.com/office/officeart/2005/8/layout/radial5"/>
    <dgm:cxn modelId="{78CBF61A-AF64-4097-871E-27016916F816}" type="presOf" srcId="{CB35926F-8943-484F-8890-18AA9715E52E}" destId="{788F0D55-AD66-4249-9246-E28C07748131}" srcOrd="0" destOrd="0" presId="urn:microsoft.com/office/officeart/2005/8/layout/radial5"/>
    <dgm:cxn modelId="{EAB9D120-EBEB-4FF0-B395-F49375C2491C}" srcId="{8F15700C-69F5-4CA3-B0C4-9C625A70432F}" destId="{7D33D5CC-7840-4BBF-B4E0-D06CE10DE27D}" srcOrd="6" destOrd="0" parTransId="{26B6A0D8-55BB-4867-81C1-0A3DC20DFD3A}" sibTransId="{6F16209C-1673-4717-8E64-E7E224ACEA37}"/>
    <dgm:cxn modelId="{8C52B128-C87B-4AF6-932C-180A9A471CDF}" type="presOf" srcId="{A8E3AD5B-432E-4B1B-BD32-545C3CBB7631}" destId="{65697B20-48C9-4355-AFD0-9564D72C7CC0}" srcOrd="0" destOrd="0" presId="urn:microsoft.com/office/officeart/2005/8/layout/radial5"/>
    <dgm:cxn modelId="{E221EE34-83E3-4D2C-953C-16484A4B7770}" type="presOf" srcId="{D2440099-42A0-46E4-8933-DC5FD59ED19B}" destId="{D35B8AA5-0BFF-4EB5-A123-35113E7D813F}" srcOrd="1" destOrd="0" presId="urn:microsoft.com/office/officeart/2005/8/layout/radial5"/>
    <dgm:cxn modelId="{AC52F737-365F-4519-9E27-5F673E291FB7}" srcId="{8F15700C-69F5-4CA3-B0C4-9C625A70432F}" destId="{E6787CF5-76A8-4F80-AFF8-CE40B2FD0019}" srcOrd="4" destOrd="0" parTransId="{05E1602E-FDA6-47D7-BEEB-71D99DAC6331}" sibTransId="{91A84C17-4682-471D-A028-F19A6AAE80CC}"/>
    <dgm:cxn modelId="{1F18C938-DF11-4C0B-96B2-14925BE8C945}" type="presOf" srcId="{05E1602E-FDA6-47D7-BEEB-71D99DAC6331}" destId="{F20A6F73-9A1D-48DC-B132-77C41C8DD788}" srcOrd="0" destOrd="0" presId="urn:microsoft.com/office/officeart/2005/8/layout/radial5"/>
    <dgm:cxn modelId="{DDF0773C-7147-4F95-8C9E-748B0D1B8970}" type="presOf" srcId="{A1170A17-53AC-46FE-ADF5-7D9A9E931B34}" destId="{F96F0729-D6A0-48DB-8B58-229F4045A88B}" srcOrd="0" destOrd="0" presId="urn:microsoft.com/office/officeart/2005/8/layout/radial5"/>
    <dgm:cxn modelId="{ACB0B960-2936-4495-9B0E-F58BE7925743}" type="presOf" srcId="{8F15700C-69F5-4CA3-B0C4-9C625A70432F}" destId="{85EA5B4C-08AF-4439-AC2B-8CE4A2249236}" srcOrd="0" destOrd="0" presId="urn:microsoft.com/office/officeart/2005/8/layout/radial5"/>
    <dgm:cxn modelId="{F89DB344-9C34-40B9-B2DF-D52B39CE7841}" type="presOf" srcId="{A7BE89A9-D52A-4814-B28B-695067FAF874}" destId="{3356F32C-BC47-40CD-9111-B3CF062046E9}" srcOrd="0" destOrd="0" presId="urn:microsoft.com/office/officeart/2005/8/layout/radial5"/>
    <dgm:cxn modelId="{294C735A-D37D-4F85-A55A-5C702ED4955E}" type="presOf" srcId="{7D33D5CC-7840-4BBF-B4E0-D06CE10DE27D}" destId="{B068F804-110F-401F-AFBF-C353941E3EED}" srcOrd="0" destOrd="0" presId="urn:microsoft.com/office/officeart/2005/8/layout/radial5"/>
    <dgm:cxn modelId="{60EBAB86-E8C5-4F8B-B45E-CD251A5EE9F8}" srcId="{8F15700C-69F5-4CA3-B0C4-9C625A70432F}" destId="{CB35926F-8943-484F-8890-18AA9715E52E}" srcOrd="3" destOrd="0" parTransId="{A8E3AD5B-432E-4B1B-BD32-545C3CBB7631}" sibTransId="{658DFBD5-6794-444E-A90F-5A5AC013DC79}"/>
    <dgm:cxn modelId="{02E58D8F-AB30-4522-9958-573705758E1F}" type="presOf" srcId="{4BA59812-28CE-4709-BF7F-359951EAEAAE}" destId="{27B3623E-B7E3-4B8C-BE42-62B2386473AF}" srcOrd="0" destOrd="0" presId="urn:microsoft.com/office/officeart/2005/8/layout/radial5"/>
    <dgm:cxn modelId="{68A8E396-5879-4C64-9A8E-BE86868ABA27}" srcId="{8F15700C-69F5-4CA3-B0C4-9C625A70432F}" destId="{1B0F03C6-C6FD-4504-B37C-326694487BC5}" srcOrd="0" destOrd="0" parTransId="{4BA59812-28CE-4709-BF7F-359951EAEAAE}" sibTransId="{4ACA2EC0-290A-4410-A95A-350B89F455FD}"/>
    <dgm:cxn modelId="{463DC397-CE02-4641-8FAC-BFDC67DF4A3D}" srcId="{68A4D216-D2BB-4042-92B0-AD0003600F9E}" destId="{8F15700C-69F5-4CA3-B0C4-9C625A70432F}" srcOrd="0" destOrd="0" parTransId="{B96F89A9-8F0D-45F3-B771-4B89EEB33F87}" sibTransId="{A41772FA-852A-400B-8965-362069EEA4E5}"/>
    <dgm:cxn modelId="{CC655699-E12F-4E73-BDA9-DD34432BD68F}" type="presOf" srcId="{0E768F89-74D4-44BD-8239-288DC1B42F0C}" destId="{4404371E-80A2-4BEA-96B3-A81BAFD8C5B0}" srcOrd="0" destOrd="0" presId="urn:microsoft.com/office/officeart/2005/8/layout/radial5"/>
    <dgm:cxn modelId="{283FDD9D-8DD7-49BD-9828-F4A238B8E3AF}" type="presOf" srcId="{2D42F463-8810-4947-A308-9A3CA55BAF9B}" destId="{626A8A3A-A245-4592-A751-C7284324F166}" srcOrd="0" destOrd="0" presId="urn:microsoft.com/office/officeart/2005/8/layout/radial5"/>
    <dgm:cxn modelId="{3CBAD8A3-6768-45B9-A9FB-28AF8101020A}" type="presOf" srcId="{26B6A0D8-55BB-4867-81C1-0A3DC20DFD3A}" destId="{FDE6FA11-7BB0-4049-9885-D7B58DB17A33}" srcOrd="1" destOrd="0" presId="urn:microsoft.com/office/officeart/2005/8/layout/radial5"/>
    <dgm:cxn modelId="{18F846AB-2E22-456C-944C-95CAC6A1DA82}" type="presOf" srcId="{68A4D216-D2BB-4042-92B0-AD0003600F9E}" destId="{E668EC6A-459D-4869-A83B-606FDD8F2C94}" srcOrd="0" destOrd="0" presId="urn:microsoft.com/office/officeart/2005/8/layout/radial5"/>
    <dgm:cxn modelId="{2B99CEC1-E5EB-4FFA-A8CB-3114698E46A1}" type="presOf" srcId="{E6787CF5-76A8-4F80-AFF8-CE40B2FD0019}" destId="{A8D3D094-4A15-44EA-A9F4-1112E742314C}" srcOrd="0" destOrd="0" presId="urn:microsoft.com/office/officeart/2005/8/layout/radial5"/>
    <dgm:cxn modelId="{7AAC3FC8-6460-473E-8AE8-A22D63BCABA9}" srcId="{8F15700C-69F5-4CA3-B0C4-9C625A70432F}" destId="{0E768F89-74D4-44BD-8239-288DC1B42F0C}" srcOrd="2" destOrd="0" parTransId="{D2440099-42A0-46E4-8933-DC5FD59ED19B}" sibTransId="{918E93E6-8E68-42EC-AC10-5796BA9E15A3}"/>
    <dgm:cxn modelId="{E6AE55CE-E0D3-4F61-ACA4-A51F8CB0AFDE}" srcId="{8F15700C-69F5-4CA3-B0C4-9C625A70432F}" destId="{2D42F463-8810-4947-A308-9A3CA55BAF9B}" srcOrd="1" destOrd="0" parTransId="{A1170A17-53AC-46FE-ADF5-7D9A9E931B34}" sibTransId="{FD5DD5B6-AB0E-44CA-ADB1-C13E247FB5DC}"/>
    <dgm:cxn modelId="{E2408DD1-894B-4815-B173-674D2624AABD}" type="presOf" srcId="{D2440099-42A0-46E4-8933-DC5FD59ED19B}" destId="{2E195852-36E1-4F65-AD33-5E74596BE0C7}" srcOrd="0" destOrd="0" presId="urn:microsoft.com/office/officeart/2005/8/layout/radial5"/>
    <dgm:cxn modelId="{22D51CD4-6B8E-4FD5-B820-087AB9595C7D}" type="presOf" srcId="{A8E3AD5B-432E-4B1B-BD32-545C3CBB7631}" destId="{B2CCC362-67D8-4D0B-84AC-A564851C0F6D}" srcOrd="1" destOrd="0" presId="urn:microsoft.com/office/officeart/2005/8/layout/radial5"/>
    <dgm:cxn modelId="{272610D5-FE0F-46E7-A00B-CBFF833F2A79}" type="presOf" srcId="{A1170A17-53AC-46FE-ADF5-7D9A9E931B34}" destId="{B4249F08-040B-41E1-88C6-34DF354E466E}" srcOrd="1" destOrd="0" presId="urn:microsoft.com/office/officeart/2005/8/layout/radial5"/>
    <dgm:cxn modelId="{AC1878FC-A24A-49B0-803D-A4F3A4DBA043}" srcId="{8F15700C-69F5-4CA3-B0C4-9C625A70432F}" destId="{A7BE89A9-D52A-4814-B28B-695067FAF874}" srcOrd="5" destOrd="0" parTransId="{FF7C0E98-9AAB-4488-931A-FCDDB01CBF98}" sibTransId="{28CB048F-576D-464A-9F33-1025B71EF3F9}"/>
    <dgm:cxn modelId="{F11EFDFC-E1AC-4966-9553-EEF2C4A7BB38}" type="presOf" srcId="{05E1602E-FDA6-47D7-BEEB-71D99DAC6331}" destId="{C4B1FAE5-8C3D-46C3-9703-955204F1D67A}" srcOrd="1" destOrd="0" presId="urn:microsoft.com/office/officeart/2005/8/layout/radial5"/>
    <dgm:cxn modelId="{3BF185FB-36DA-4EEA-9978-28D4157C507C}" type="presParOf" srcId="{E668EC6A-459D-4869-A83B-606FDD8F2C94}" destId="{85EA5B4C-08AF-4439-AC2B-8CE4A2249236}" srcOrd="0" destOrd="0" presId="urn:microsoft.com/office/officeart/2005/8/layout/radial5"/>
    <dgm:cxn modelId="{F6A53138-C705-42C9-AB80-CB6ECC7828E7}" type="presParOf" srcId="{E668EC6A-459D-4869-A83B-606FDD8F2C94}" destId="{27B3623E-B7E3-4B8C-BE42-62B2386473AF}" srcOrd="1" destOrd="0" presId="urn:microsoft.com/office/officeart/2005/8/layout/radial5"/>
    <dgm:cxn modelId="{C1886DFA-ABAA-4A09-B6D8-57AFE748F5B7}" type="presParOf" srcId="{27B3623E-B7E3-4B8C-BE42-62B2386473AF}" destId="{510973F3-82DB-419D-B622-3C95D0DE78D1}" srcOrd="0" destOrd="0" presId="urn:microsoft.com/office/officeart/2005/8/layout/radial5"/>
    <dgm:cxn modelId="{F5677A1B-BA24-4635-A7DD-E4EC6750CACB}" type="presParOf" srcId="{E668EC6A-459D-4869-A83B-606FDD8F2C94}" destId="{BB288B24-723F-4833-8CF8-CEA0A3BA6641}" srcOrd="2" destOrd="0" presId="urn:microsoft.com/office/officeart/2005/8/layout/radial5"/>
    <dgm:cxn modelId="{7B45BB17-C001-43D0-AF04-132B8E73C1E6}" type="presParOf" srcId="{E668EC6A-459D-4869-A83B-606FDD8F2C94}" destId="{F96F0729-D6A0-48DB-8B58-229F4045A88B}" srcOrd="3" destOrd="0" presId="urn:microsoft.com/office/officeart/2005/8/layout/radial5"/>
    <dgm:cxn modelId="{48935840-16C8-4776-AB23-3E576787D0B9}" type="presParOf" srcId="{F96F0729-D6A0-48DB-8B58-229F4045A88B}" destId="{B4249F08-040B-41E1-88C6-34DF354E466E}" srcOrd="0" destOrd="0" presId="urn:microsoft.com/office/officeart/2005/8/layout/radial5"/>
    <dgm:cxn modelId="{2934CB40-17F0-4011-AE98-3C7F166C429D}" type="presParOf" srcId="{E668EC6A-459D-4869-A83B-606FDD8F2C94}" destId="{626A8A3A-A245-4592-A751-C7284324F166}" srcOrd="4" destOrd="0" presId="urn:microsoft.com/office/officeart/2005/8/layout/radial5"/>
    <dgm:cxn modelId="{9379146C-6CE8-4422-9062-AA5B16FCDD9B}" type="presParOf" srcId="{E668EC6A-459D-4869-A83B-606FDD8F2C94}" destId="{2E195852-36E1-4F65-AD33-5E74596BE0C7}" srcOrd="5" destOrd="0" presId="urn:microsoft.com/office/officeart/2005/8/layout/radial5"/>
    <dgm:cxn modelId="{D7875F2B-7353-4D5B-A907-C9102DEF83F4}" type="presParOf" srcId="{2E195852-36E1-4F65-AD33-5E74596BE0C7}" destId="{D35B8AA5-0BFF-4EB5-A123-35113E7D813F}" srcOrd="0" destOrd="0" presId="urn:microsoft.com/office/officeart/2005/8/layout/radial5"/>
    <dgm:cxn modelId="{9C1118A7-1197-4115-B003-A191A7C3A2AA}" type="presParOf" srcId="{E668EC6A-459D-4869-A83B-606FDD8F2C94}" destId="{4404371E-80A2-4BEA-96B3-A81BAFD8C5B0}" srcOrd="6" destOrd="0" presId="urn:microsoft.com/office/officeart/2005/8/layout/radial5"/>
    <dgm:cxn modelId="{A1F38277-6410-44CC-8292-91D075753368}" type="presParOf" srcId="{E668EC6A-459D-4869-A83B-606FDD8F2C94}" destId="{65697B20-48C9-4355-AFD0-9564D72C7CC0}" srcOrd="7" destOrd="0" presId="urn:microsoft.com/office/officeart/2005/8/layout/radial5"/>
    <dgm:cxn modelId="{C4BC4AF4-5843-46CE-852C-D18AB6E4C36A}" type="presParOf" srcId="{65697B20-48C9-4355-AFD0-9564D72C7CC0}" destId="{B2CCC362-67D8-4D0B-84AC-A564851C0F6D}" srcOrd="0" destOrd="0" presId="urn:microsoft.com/office/officeart/2005/8/layout/radial5"/>
    <dgm:cxn modelId="{5063BC86-8330-455F-8323-05C343316E89}" type="presParOf" srcId="{E668EC6A-459D-4869-A83B-606FDD8F2C94}" destId="{788F0D55-AD66-4249-9246-E28C07748131}" srcOrd="8" destOrd="0" presId="urn:microsoft.com/office/officeart/2005/8/layout/radial5"/>
    <dgm:cxn modelId="{300245AA-C85E-4788-9FF3-FA1E2946D3E2}" type="presParOf" srcId="{E668EC6A-459D-4869-A83B-606FDD8F2C94}" destId="{F20A6F73-9A1D-48DC-B132-77C41C8DD788}" srcOrd="9" destOrd="0" presId="urn:microsoft.com/office/officeart/2005/8/layout/radial5"/>
    <dgm:cxn modelId="{85C51CE3-3852-4994-97A6-54751BEC7942}" type="presParOf" srcId="{F20A6F73-9A1D-48DC-B132-77C41C8DD788}" destId="{C4B1FAE5-8C3D-46C3-9703-955204F1D67A}" srcOrd="0" destOrd="0" presId="urn:microsoft.com/office/officeart/2005/8/layout/radial5"/>
    <dgm:cxn modelId="{02B953E1-C2B1-4A5B-8344-65F9346F7CCE}" type="presParOf" srcId="{E668EC6A-459D-4869-A83B-606FDD8F2C94}" destId="{A8D3D094-4A15-44EA-A9F4-1112E742314C}" srcOrd="10" destOrd="0" presId="urn:microsoft.com/office/officeart/2005/8/layout/radial5"/>
    <dgm:cxn modelId="{E1F3D6E5-6986-49C2-A147-32AA5EEF6056}" type="presParOf" srcId="{E668EC6A-459D-4869-A83B-606FDD8F2C94}" destId="{A3B85274-EF37-414E-BD15-AC8EECE57BC0}" srcOrd="11" destOrd="0" presId="urn:microsoft.com/office/officeart/2005/8/layout/radial5"/>
    <dgm:cxn modelId="{64857354-8A93-4E21-A43B-E72F5E913740}" type="presParOf" srcId="{A3B85274-EF37-414E-BD15-AC8EECE57BC0}" destId="{342C3C9A-FADB-4651-93EA-9BC1D9DC2D7C}" srcOrd="0" destOrd="0" presId="urn:microsoft.com/office/officeart/2005/8/layout/radial5"/>
    <dgm:cxn modelId="{FD306FE6-F35A-4EA8-AA58-A8169C56EA2C}" type="presParOf" srcId="{E668EC6A-459D-4869-A83B-606FDD8F2C94}" destId="{3356F32C-BC47-40CD-9111-B3CF062046E9}" srcOrd="12" destOrd="0" presId="urn:microsoft.com/office/officeart/2005/8/layout/radial5"/>
    <dgm:cxn modelId="{5AF07590-6B84-44DF-9AB7-014B3007C22E}" type="presParOf" srcId="{E668EC6A-459D-4869-A83B-606FDD8F2C94}" destId="{6A5D21F0-64D0-47C3-8016-2479D6D75EBC}" srcOrd="13" destOrd="0" presId="urn:microsoft.com/office/officeart/2005/8/layout/radial5"/>
    <dgm:cxn modelId="{88BC8C4C-2E65-4975-80CA-E20CE2125237}" type="presParOf" srcId="{6A5D21F0-64D0-47C3-8016-2479D6D75EBC}" destId="{FDE6FA11-7BB0-4049-9885-D7B58DB17A33}" srcOrd="0" destOrd="0" presId="urn:microsoft.com/office/officeart/2005/8/layout/radial5"/>
    <dgm:cxn modelId="{2EA51DDC-D81D-4C4F-8462-78B3CAEBFCD1}" type="presParOf" srcId="{E668EC6A-459D-4869-A83B-606FDD8F2C94}" destId="{B068F804-110F-401F-AFBF-C353941E3EED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4C16BC-64CA-451B-909F-E88537F17ED5}" type="doc">
      <dgm:prSet loTypeId="urn:microsoft.com/office/officeart/2005/8/layout/radial5" loCatId="cycle" qsTypeId="urn:microsoft.com/office/officeart/2005/8/quickstyle/3d5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CA42CB3-3B61-42C6-9150-86FA3FBE903B}">
      <dgm:prSet phldrT="[Text]" custT="1"/>
      <dgm:spPr/>
      <dgm:t>
        <a:bodyPr/>
        <a:lstStyle/>
        <a:p>
          <a:r>
            <a:rPr lang="en-IN" sz="2000" dirty="0"/>
            <a:t>Prefixes of location or direction</a:t>
          </a:r>
        </a:p>
      </dgm:t>
    </dgm:pt>
    <dgm:pt modelId="{ACA0FBBA-3765-42EA-BC5F-17741DD2FD73}" type="parTrans" cxnId="{814A6A5D-272F-46A5-AB30-CA2806C13DF0}">
      <dgm:prSet/>
      <dgm:spPr/>
      <dgm:t>
        <a:bodyPr/>
        <a:lstStyle/>
        <a:p>
          <a:endParaRPr lang="en-IN"/>
        </a:p>
      </dgm:t>
    </dgm:pt>
    <dgm:pt modelId="{658720C3-7B7B-422E-9497-54EB4619D52E}" type="sibTrans" cxnId="{814A6A5D-272F-46A5-AB30-CA2806C13DF0}">
      <dgm:prSet/>
      <dgm:spPr/>
      <dgm:t>
        <a:bodyPr/>
        <a:lstStyle/>
        <a:p>
          <a:endParaRPr lang="en-IN"/>
        </a:p>
      </dgm:t>
    </dgm:pt>
    <dgm:pt modelId="{73C0DB7F-F4BD-4ED1-8E95-505BEB286DAF}">
      <dgm:prSet phldrT="[Text]" custT="1"/>
      <dgm:spPr/>
      <dgm:t>
        <a:bodyPr/>
        <a:lstStyle/>
        <a:p>
          <a:r>
            <a:rPr lang="en-IN" sz="2000" dirty="0"/>
            <a:t>Pre-</a:t>
          </a:r>
        </a:p>
      </dgm:t>
    </dgm:pt>
    <dgm:pt modelId="{2AAA4201-B932-4C3A-8EB3-6D88F9CD8B22}" type="parTrans" cxnId="{FA286615-DA71-4F34-8E42-CBB335E04D8F}">
      <dgm:prSet/>
      <dgm:spPr/>
      <dgm:t>
        <a:bodyPr/>
        <a:lstStyle/>
        <a:p>
          <a:endParaRPr lang="en-IN"/>
        </a:p>
      </dgm:t>
    </dgm:pt>
    <dgm:pt modelId="{FAF58B4A-4B9F-4C0B-A432-5AD331EE46F2}" type="sibTrans" cxnId="{FA286615-DA71-4F34-8E42-CBB335E04D8F}">
      <dgm:prSet/>
      <dgm:spPr/>
      <dgm:t>
        <a:bodyPr/>
        <a:lstStyle/>
        <a:p>
          <a:endParaRPr lang="en-IN"/>
        </a:p>
      </dgm:t>
    </dgm:pt>
    <dgm:pt modelId="{317F9CCE-39E8-4B27-954C-01437FCDEAC3}">
      <dgm:prSet phldrT="[Text]" custT="1"/>
      <dgm:spPr/>
      <dgm:t>
        <a:bodyPr/>
        <a:lstStyle/>
        <a:p>
          <a:r>
            <a:rPr lang="en-IN" sz="2000" dirty="0"/>
            <a:t>Post-</a:t>
          </a:r>
        </a:p>
      </dgm:t>
    </dgm:pt>
    <dgm:pt modelId="{510828B2-5EFD-4CB8-BE16-73564BF53244}" type="parTrans" cxnId="{BC048FF2-7E7A-4ABE-ADAA-058FD6E44CF0}">
      <dgm:prSet/>
      <dgm:spPr/>
      <dgm:t>
        <a:bodyPr/>
        <a:lstStyle/>
        <a:p>
          <a:endParaRPr lang="en-IN"/>
        </a:p>
      </dgm:t>
    </dgm:pt>
    <dgm:pt modelId="{69C647DB-E129-48FC-BBD2-0A1D6B8DA8C4}" type="sibTrans" cxnId="{BC048FF2-7E7A-4ABE-ADAA-058FD6E44CF0}">
      <dgm:prSet/>
      <dgm:spPr/>
      <dgm:t>
        <a:bodyPr/>
        <a:lstStyle/>
        <a:p>
          <a:endParaRPr lang="en-IN"/>
        </a:p>
      </dgm:t>
    </dgm:pt>
    <dgm:pt modelId="{AF420904-5C7A-4B72-A7DF-1DA553B0A852}">
      <dgm:prSet phldrT="[Text]" custT="1"/>
      <dgm:spPr/>
      <dgm:t>
        <a:bodyPr/>
        <a:lstStyle/>
        <a:p>
          <a:r>
            <a:rPr lang="en-IN" sz="2000" dirty="0"/>
            <a:t>Trans-</a:t>
          </a:r>
        </a:p>
      </dgm:t>
    </dgm:pt>
    <dgm:pt modelId="{3EC79007-2048-4D5B-A44A-7853EBEA5680}" type="parTrans" cxnId="{A2340D21-2F53-4612-B841-222A05B3A37C}">
      <dgm:prSet/>
      <dgm:spPr/>
      <dgm:t>
        <a:bodyPr/>
        <a:lstStyle/>
        <a:p>
          <a:endParaRPr lang="en-IN"/>
        </a:p>
      </dgm:t>
    </dgm:pt>
    <dgm:pt modelId="{B8B7604D-1457-43AA-B593-FC2577D5BF87}" type="sibTrans" cxnId="{A2340D21-2F53-4612-B841-222A05B3A37C}">
      <dgm:prSet/>
      <dgm:spPr/>
      <dgm:t>
        <a:bodyPr/>
        <a:lstStyle/>
        <a:p>
          <a:endParaRPr lang="en-IN"/>
        </a:p>
      </dgm:t>
    </dgm:pt>
    <dgm:pt modelId="{801CBEB7-8D1A-402F-B552-F2C9B9B11F49}">
      <dgm:prSet phldrT="[Text]"/>
      <dgm:spPr/>
      <dgm:t>
        <a:bodyPr/>
        <a:lstStyle/>
        <a:p>
          <a:endParaRPr lang="en-IN" sz="2000" dirty="0"/>
        </a:p>
      </dgm:t>
    </dgm:pt>
    <dgm:pt modelId="{C05A8280-9939-444B-A4CE-2542F7A5C4AE}" type="parTrans" cxnId="{F89FB1BA-D4E7-4BF2-89C4-6ED530DDECA4}">
      <dgm:prSet/>
      <dgm:spPr/>
      <dgm:t>
        <a:bodyPr/>
        <a:lstStyle/>
        <a:p>
          <a:endParaRPr lang="en-IN"/>
        </a:p>
      </dgm:t>
    </dgm:pt>
    <dgm:pt modelId="{AC95E052-59E5-4429-BD17-93A70F310017}" type="sibTrans" cxnId="{F89FB1BA-D4E7-4BF2-89C4-6ED530DDECA4}">
      <dgm:prSet/>
      <dgm:spPr/>
      <dgm:t>
        <a:bodyPr/>
        <a:lstStyle/>
        <a:p>
          <a:endParaRPr lang="en-IN"/>
        </a:p>
      </dgm:t>
    </dgm:pt>
    <dgm:pt modelId="{35E49EC9-AABE-4681-80BA-FDE70D3D3DBE}" type="pres">
      <dgm:prSet presAssocID="{544C16BC-64CA-451B-909F-E88537F17ED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D0708B-A31C-4706-8302-DAF6E42013CF}" type="pres">
      <dgm:prSet presAssocID="{4CA42CB3-3B61-42C6-9150-86FA3FBE903B}" presName="centerShape" presStyleLbl="node0" presStyleIdx="0" presStyleCnt="1"/>
      <dgm:spPr/>
    </dgm:pt>
    <dgm:pt modelId="{578D4263-2315-463B-9704-0D0F49FD6433}" type="pres">
      <dgm:prSet presAssocID="{2AAA4201-B932-4C3A-8EB3-6D88F9CD8B22}" presName="parTrans" presStyleLbl="sibTrans2D1" presStyleIdx="0" presStyleCnt="3"/>
      <dgm:spPr/>
    </dgm:pt>
    <dgm:pt modelId="{66FA9CBC-3153-4C70-804C-88CF2899E707}" type="pres">
      <dgm:prSet presAssocID="{2AAA4201-B932-4C3A-8EB3-6D88F9CD8B22}" presName="connectorText" presStyleLbl="sibTrans2D1" presStyleIdx="0" presStyleCnt="3"/>
      <dgm:spPr/>
    </dgm:pt>
    <dgm:pt modelId="{74C842F7-3AE2-4B6E-A168-946DE33C110F}" type="pres">
      <dgm:prSet presAssocID="{73C0DB7F-F4BD-4ED1-8E95-505BEB286DAF}" presName="node" presStyleLbl="node1" presStyleIdx="0" presStyleCnt="3">
        <dgm:presLayoutVars>
          <dgm:bulletEnabled val="1"/>
        </dgm:presLayoutVars>
      </dgm:prSet>
      <dgm:spPr/>
    </dgm:pt>
    <dgm:pt modelId="{2F9E2293-4DFD-4929-BFC7-DD58405D24BD}" type="pres">
      <dgm:prSet presAssocID="{510828B2-5EFD-4CB8-BE16-73564BF53244}" presName="parTrans" presStyleLbl="sibTrans2D1" presStyleIdx="1" presStyleCnt="3"/>
      <dgm:spPr/>
    </dgm:pt>
    <dgm:pt modelId="{7D660A55-38DE-41A4-B544-57776B903B9B}" type="pres">
      <dgm:prSet presAssocID="{510828B2-5EFD-4CB8-BE16-73564BF53244}" presName="connectorText" presStyleLbl="sibTrans2D1" presStyleIdx="1" presStyleCnt="3"/>
      <dgm:spPr/>
    </dgm:pt>
    <dgm:pt modelId="{B3E821FD-9E4E-445A-B6FD-FD9C43CB7709}" type="pres">
      <dgm:prSet presAssocID="{317F9CCE-39E8-4B27-954C-01437FCDEAC3}" presName="node" presStyleLbl="node1" presStyleIdx="1" presStyleCnt="3">
        <dgm:presLayoutVars>
          <dgm:bulletEnabled val="1"/>
        </dgm:presLayoutVars>
      </dgm:prSet>
      <dgm:spPr/>
    </dgm:pt>
    <dgm:pt modelId="{7D46A80E-3133-41B8-99AD-84E83BDD4219}" type="pres">
      <dgm:prSet presAssocID="{3EC79007-2048-4D5B-A44A-7853EBEA5680}" presName="parTrans" presStyleLbl="sibTrans2D1" presStyleIdx="2" presStyleCnt="3"/>
      <dgm:spPr/>
    </dgm:pt>
    <dgm:pt modelId="{16105314-3564-4135-A44C-F84C53160C1E}" type="pres">
      <dgm:prSet presAssocID="{3EC79007-2048-4D5B-A44A-7853EBEA5680}" presName="connectorText" presStyleLbl="sibTrans2D1" presStyleIdx="2" presStyleCnt="3"/>
      <dgm:spPr/>
    </dgm:pt>
    <dgm:pt modelId="{4B11C614-FF8C-4DE1-BDD5-9EE3578F4AFC}" type="pres">
      <dgm:prSet presAssocID="{AF420904-5C7A-4B72-A7DF-1DA553B0A852}" presName="node" presStyleLbl="node1" presStyleIdx="2" presStyleCnt="3">
        <dgm:presLayoutVars>
          <dgm:bulletEnabled val="1"/>
        </dgm:presLayoutVars>
      </dgm:prSet>
      <dgm:spPr/>
    </dgm:pt>
  </dgm:ptLst>
  <dgm:cxnLst>
    <dgm:cxn modelId="{33A2620A-9188-4903-8372-BF27E119D595}" type="presOf" srcId="{317F9CCE-39E8-4B27-954C-01437FCDEAC3}" destId="{B3E821FD-9E4E-445A-B6FD-FD9C43CB7709}" srcOrd="0" destOrd="0" presId="urn:microsoft.com/office/officeart/2005/8/layout/radial5"/>
    <dgm:cxn modelId="{FA286615-DA71-4F34-8E42-CBB335E04D8F}" srcId="{4CA42CB3-3B61-42C6-9150-86FA3FBE903B}" destId="{73C0DB7F-F4BD-4ED1-8E95-505BEB286DAF}" srcOrd="0" destOrd="0" parTransId="{2AAA4201-B932-4C3A-8EB3-6D88F9CD8B22}" sibTransId="{FAF58B4A-4B9F-4C0B-A432-5AD331EE46F2}"/>
    <dgm:cxn modelId="{A2340D21-2F53-4612-B841-222A05B3A37C}" srcId="{4CA42CB3-3B61-42C6-9150-86FA3FBE903B}" destId="{AF420904-5C7A-4B72-A7DF-1DA553B0A852}" srcOrd="2" destOrd="0" parTransId="{3EC79007-2048-4D5B-A44A-7853EBEA5680}" sibTransId="{B8B7604D-1457-43AA-B593-FC2577D5BF87}"/>
    <dgm:cxn modelId="{9ECF2A26-4FA4-46A0-9BE5-4570C78A70D2}" type="presOf" srcId="{510828B2-5EFD-4CB8-BE16-73564BF53244}" destId="{2F9E2293-4DFD-4929-BFC7-DD58405D24BD}" srcOrd="0" destOrd="0" presId="urn:microsoft.com/office/officeart/2005/8/layout/radial5"/>
    <dgm:cxn modelId="{1E44AF2D-AD96-4FEF-88F1-54F1C0315FCA}" type="presOf" srcId="{AF420904-5C7A-4B72-A7DF-1DA553B0A852}" destId="{4B11C614-FF8C-4DE1-BDD5-9EE3578F4AFC}" srcOrd="0" destOrd="0" presId="urn:microsoft.com/office/officeart/2005/8/layout/radial5"/>
    <dgm:cxn modelId="{814A6A5D-272F-46A5-AB30-CA2806C13DF0}" srcId="{544C16BC-64CA-451B-909F-E88537F17ED5}" destId="{4CA42CB3-3B61-42C6-9150-86FA3FBE903B}" srcOrd="0" destOrd="0" parTransId="{ACA0FBBA-3765-42EA-BC5F-17741DD2FD73}" sibTransId="{658720C3-7B7B-422E-9497-54EB4619D52E}"/>
    <dgm:cxn modelId="{F95E5E67-EC41-44B7-A978-56AA77DAB2D9}" type="presOf" srcId="{3EC79007-2048-4D5B-A44A-7853EBEA5680}" destId="{7D46A80E-3133-41B8-99AD-84E83BDD4219}" srcOrd="0" destOrd="0" presId="urn:microsoft.com/office/officeart/2005/8/layout/radial5"/>
    <dgm:cxn modelId="{D19D1375-C0A0-45DE-8CEA-0FA186E2E384}" type="presOf" srcId="{4CA42CB3-3B61-42C6-9150-86FA3FBE903B}" destId="{2FD0708B-A31C-4706-8302-DAF6E42013CF}" srcOrd="0" destOrd="0" presId="urn:microsoft.com/office/officeart/2005/8/layout/radial5"/>
    <dgm:cxn modelId="{BCCDAF77-61CF-40A4-A1C6-65525558A648}" type="presOf" srcId="{510828B2-5EFD-4CB8-BE16-73564BF53244}" destId="{7D660A55-38DE-41A4-B544-57776B903B9B}" srcOrd="1" destOrd="0" presId="urn:microsoft.com/office/officeart/2005/8/layout/radial5"/>
    <dgm:cxn modelId="{9D066179-3E6E-4A80-A7C4-2E8C7C444596}" type="presOf" srcId="{544C16BC-64CA-451B-909F-E88537F17ED5}" destId="{35E49EC9-AABE-4681-80BA-FDE70D3D3DBE}" srcOrd="0" destOrd="0" presId="urn:microsoft.com/office/officeart/2005/8/layout/radial5"/>
    <dgm:cxn modelId="{860AF884-9058-4258-B353-AECD311AF981}" type="presOf" srcId="{73C0DB7F-F4BD-4ED1-8E95-505BEB286DAF}" destId="{74C842F7-3AE2-4B6E-A168-946DE33C110F}" srcOrd="0" destOrd="0" presId="urn:microsoft.com/office/officeart/2005/8/layout/radial5"/>
    <dgm:cxn modelId="{878268B1-8DE0-45DA-8F7A-05ADE3721656}" type="presOf" srcId="{2AAA4201-B932-4C3A-8EB3-6D88F9CD8B22}" destId="{578D4263-2315-463B-9704-0D0F49FD6433}" srcOrd="0" destOrd="0" presId="urn:microsoft.com/office/officeart/2005/8/layout/radial5"/>
    <dgm:cxn modelId="{A5A089B8-3B80-4DF6-B7E6-824A08BDC2B5}" type="presOf" srcId="{3EC79007-2048-4D5B-A44A-7853EBEA5680}" destId="{16105314-3564-4135-A44C-F84C53160C1E}" srcOrd="1" destOrd="0" presId="urn:microsoft.com/office/officeart/2005/8/layout/radial5"/>
    <dgm:cxn modelId="{F89FB1BA-D4E7-4BF2-89C4-6ED530DDECA4}" srcId="{544C16BC-64CA-451B-909F-E88537F17ED5}" destId="{801CBEB7-8D1A-402F-B552-F2C9B9B11F49}" srcOrd="1" destOrd="0" parTransId="{C05A8280-9939-444B-A4CE-2542F7A5C4AE}" sibTransId="{AC95E052-59E5-4429-BD17-93A70F310017}"/>
    <dgm:cxn modelId="{5470D6D6-2972-4790-A991-301F132C69EB}" type="presOf" srcId="{2AAA4201-B932-4C3A-8EB3-6D88F9CD8B22}" destId="{66FA9CBC-3153-4C70-804C-88CF2899E707}" srcOrd="1" destOrd="0" presId="urn:microsoft.com/office/officeart/2005/8/layout/radial5"/>
    <dgm:cxn modelId="{BC048FF2-7E7A-4ABE-ADAA-058FD6E44CF0}" srcId="{4CA42CB3-3B61-42C6-9150-86FA3FBE903B}" destId="{317F9CCE-39E8-4B27-954C-01437FCDEAC3}" srcOrd="1" destOrd="0" parTransId="{510828B2-5EFD-4CB8-BE16-73564BF53244}" sibTransId="{69C647DB-E129-48FC-BBD2-0A1D6B8DA8C4}"/>
    <dgm:cxn modelId="{4AC4A31D-AD31-447F-9AF4-FEC49FC69CC4}" type="presParOf" srcId="{35E49EC9-AABE-4681-80BA-FDE70D3D3DBE}" destId="{2FD0708B-A31C-4706-8302-DAF6E42013CF}" srcOrd="0" destOrd="0" presId="urn:microsoft.com/office/officeart/2005/8/layout/radial5"/>
    <dgm:cxn modelId="{ABBF948C-B95D-4727-9F3D-604B1376AF8F}" type="presParOf" srcId="{35E49EC9-AABE-4681-80BA-FDE70D3D3DBE}" destId="{578D4263-2315-463B-9704-0D0F49FD6433}" srcOrd="1" destOrd="0" presId="urn:microsoft.com/office/officeart/2005/8/layout/radial5"/>
    <dgm:cxn modelId="{1FB946C5-2987-4921-BF2E-2A80FE8B79A9}" type="presParOf" srcId="{578D4263-2315-463B-9704-0D0F49FD6433}" destId="{66FA9CBC-3153-4C70-804C-88CF2899E707}" srcOrd="0" destOrd="0" presId="urn:microsoft.com/office/officeart/2005/8/layout/radial5"/>
    <dgm:cxn modelId="{DEB54165-A763-4D79-A613-B1003B04387C}" type="presParOf" srcId="{35E49EC9-AABE-4681-80BA-FDE70D3D3DBE}" destId="{74C842F7-3AE2-4B6E-A168-946DE33C110F}" srcOrd="2" destOrd="0" presId="urn:microsoft.com/office/officeart/2005/8/layout/radial5"/>
    <dgm:cxn modelId="{2937F01F-92A6-4538-B1C6-AA22A7ED3CC6}" type="presParOf" srcId="{35E49EC9-AABE-4681-80BA-FDE70D3D3DBE}" destId="{2F9E2293-4DFD-4929-BFC7-DD58405D24BD}" srcOrd="3" destOrd="0" presId="urn:microsoft.com/office/officeart/2005/8/layout/radial5"/>
    <dgm:cxn modelId="{52FAE4B1-6409-4E40-BBDD-27E939B75613}" type="presParOf" srcId="{2F9E2293-4DFD-4929-BFC7-DD58405D24BD}" destId="{7D660A55-38DE-41A4-B544-57776B903B9B}" srcOrd="0" destOrd="0" presId="urn:microsoft.com/office/officeart/2005/8/layout/radial5"/>
    <dgm:cxn modelId="{56C07EE8-C2AD-4219-9AD5-33EE153D95B2}" type="presParOf" srcId="{35E49EC9-AABE-4681-80BA-FDE70D3D3DBE}" destId="{B3E821FD-9E4E-445A-B6FD-FD9C43CB7709}" srcOrd="4" destOrd="0" presId="urn:microsoft.com/office/officeart/2005/8/layout/radial5"/>
    <dgm:cxn modelId="{E2AADB38-AB22-4CB8-89FC-869FBAF967DB}" type="presParOf" srcId="{35E49EC9-AABE-4681-80BA-FDE70D3D3DBE}" destId="{7D46A80E-3133-41B8-99AD-84E83BDD4219}" srcOrd="5" destOrd="0" presId="urn:microsoft.com/office/officeart/2005/8/layout/radial5"/>
    <dgm:cxn modelId="{1CD3184D-24B0-4635-B685-01025D2F7C2B}" type="presParOf" srcId="{7D46A80E-3133-41B8-99AD-84E83BDD4219}" destId="{16105314-3564-4135-A44C-F84C53160C1E}" srcOrd="0" destOrd="0" presId="urn:microsoft.com/office/officeart/2005/8/layout/radial5"/>
    <dgm:cxn modelId="{84A0632E-B65C-406D-A167-8B486378A0B0}" type="presParOf" srcId="{35E49EC9-AABE-4681-80BA-FDE70D3D3DBE}" destId="{4B11C614-FF8C-4DE1-BDD5-9EE3578F4AFC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C1B51F-714D-4F79-9DA5-1E478266E311}" type="doc">
      <dgm:prSet loTypeId="urn:microsoft.com/office/officeart/2005/8/layout/hList7" loCatId="list" qsTypeId="urn:microsoft.com/office/officeart/2005/8/quickstyle/simple3" qsCatId="simple" csTypeId="urn:microsoft.com/office/officeart/2005/8/colors/accent1_1" csCatId="accent1" phldr="1"/>
      <dgm:spPr/>
    </dgm:pt>
    <dgm:pt modelId="{BB37ABCA-5BE5-47E1-A027-7FDD525E6043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acy</a:t>
          </a:r>
          <a:r>
            <a:rPr lang="en-IN" dirty="0"/>
            <a:t>;</a:t>
          </a:r>
        </a:p>
        <a:p>
          <a:r>
            <a:rPr lang="en-IN" dirty="0"/>
            <a:t>state or quality</a:t>
          </a:r>
        </a:p>
      </dgm:t>
    </dgm:pt>
    <dgm:pt modelId="{3DECF1AE-8E05-48B3-AD1F-57B71C33326D}" type="parTrans" cxnId="{849BE180-8ED8-43DB-9E67-F2699711E811}">
      <dgm:prSet/>
      <dgm:spPr/>
      <dgm:t>
        <a:bodyPr/>
        <a:lstStyle/>
        <a:p>
          <a:endParaRPr lang="en-IN"/>
        </a:p>
      </dgm:t>
    </dgm:pt>
    <dgm:pt modelId="{DAC30572-F2C2-4A67-8EAD-7D73F1644213}" type="sibTrans" cxnId="{849BE180-8ED8-43DB-9E67-F2699711E811}">
      <dgm:prSet/>
      <dgm:spPr/>
      <dgm:t>
        <a:bodyPr/>
        <a:lstStyle/>
        <a:p>
          <a:endParaRPr lang="en-IN"/>
        </a:p>
      </dgm:t>
    </dgm:pt>
    <dgm:pt modelId="{C193A713-564F-4752-800D-02EFC923CA78}">
      <dgm:prSet phldrT="[Text]"/>
      <dgm:spPr/>
      <dgm:t>
        <a:bodyPr/>
        <a:lstStyle/>
        <a:p>
          <a:r>
            <a:rPr lang="en-IN" dirty="0"/>
            <a:t>-al;</a:t>
          </a:r>
        </a:p>
        <a:p>
          <a:r>
            <a:rPr lang="en-IN" dirty="0"/>
            <a:t> act or process of </a:t>
          </a:r>
        </a:p>
      </dgm:t>
    </dgm:pt>
    <dgm:pt modelId="{08A94591-3C64-4F86-BCB1-970F6041D6BC}" type="parTrans" cxnId="{97782FC8-CD1A-44DF-AA8A-71042C2DD4AF}">
      <dgm:prSet/>
      <dgm:spPr/>
      <dgm:t>
        <a:bodyPr/>
        <a:lstStyle/>
        <a:p>
          <a:endParaRPr lang="en-IN"/>
        </a:p>
      </dgm:t>
    </dgm:pt>
    <dgm:pt modelId="{BD36BC4C-933C-4BD9-9EE3-04D460EB5C22}" type="sibTrans" cxnId="{97782FC8-CD1A-44DF-AA8A-71042C2DD4AF}">
      <dgm:prSet/>
      <dgm:spPr/>
      <dgm:t>
        <a:bodyPr/>
        <a:lstStyle/>
        <a:p>
          <a:endParaRPr lang="en-IN"/>
        </a:p>
      </dgm:t>
    </dgm:pt>
    <dgm:pt modelId="{96E2A2A6-B8ED-4186-BF80-EC4CC7ACDB48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ance</a:t>
          </a:r>
          <a:r>
            <a:rPr lang="en-IN" dirty="0"/>
            <a:t>/-</a:t>
          </a:r>
          <a:r>
            <a:rPr lang="en-IN" dirty="0" err="1"/>
            <a:t>ence</a:t>
          </a:r>
          <a:r>
            <a:rPr lang="en-IN" dirty="0"/>
            <a:t>;</a:t>
          </a:r>
        </a:p>
        <a:p>
          <a:r>
            <a:rPr lang="en-IN" dirty="0"/>
            <a:t> state or quality of</a:t>
          </a:r>
        </a:p>
      </dgm:t>
    </dgm:pt>
    <dgm:pt modelId="{722DF870-5294-42FF-92FF-696E03CAE585}" type="parTrans" cxnId="{B4A128E6-6BDC-4335-AE2D-23A864A60D68}">
      <dgm:prSet/>
      <dgm:spPr/>
      <dgm:t>
        <a:bodyPr/>
        <a:lstStyle/>
        <a:p>
          <a:endParaRPr lang="en-IN"/>
        </a:p>
      </dgm:t>
    </dgm:pt>
    <dgm:pt modelId="{C8694F5C-86AD-4B64-9812-A5B69CECFCB7}" type="sibTrans" cxnId="{B4A128E6-6BDC-4335-AE2D-23A864A60D68}">
      <dgm:prSet/>
      <dgm:spPr/>
      <dgm:t>
        <a:bodyPr/>
        <a:lstStyle/>
        <a:p>
          <a:endParaRPr lang="en-IN"/>
        </a:p>
      </dgm:t>
    </dgm:pt>
    <dgm:pt modelId="{19B9D3F3-E801-47F2-AE54-AD7F5D0C7481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tion</a:t>
          </a:r>
          <a:r>
            <a:rPr lang="en-IN" dirty="0"/>
            <a:t>;</a:t>
          </a:r>
        </a:p>
      </dgm:t>
    </dgm:pt>
    <dgm:pt modelId="{8D12E8BC-95D4-4C41-92B7-B3997554E993}" type="parTrans" cxnId="{518C8C99-1F2D-4191-AEEF-6E30EB3E5638}">
      <dgm:prSet/>
      <dgm:spPr/>
      <dgm:t>
        <a:bodyPr/>
        <a:lstStyle/>
        <a:p>
          <a:endParaRPr lang="en-IN"/>
        </a:p>
      </dgm:t>
    </dgm:pt>
    <dgm:pt modelId="{8E97AF08-EADF-4C97-A176-D0CF3A166AB4}" type="sibTrans" cxnId="{518C8C99-1F2D-4191-AEEF-6E30EB3E5638}">
      <dgm:prSet/>
      <dgm:spPr/>
      <dgm:t>
        <a:bodyPr/>
        <a:lstStyle/>
        <a:p>
          <a:endParaRPr lang="en-IN"/>
        </a:p>
      </dgm:t>
    </dgm:pt>
    <dgm:pt modelId="{A18D4FF5-D46B-4DEE-95CE-C96024F63C34}">
      <dgm:prSet phldrT="[Text]"/>
      <dgm:spPr/>
      <dgm:t>
        <a:bodyPr/>
        <a:lstStyle/>
        <a:p>
          <a:r>
            <a:rPr lang="en-IN" dirty="0"/>
            <a:t>-ism; </a:t>
          </a:r>
        </a:p>
        <a:p>
          <a:r>
            <a:rPr lang="en-IN" dirty="0"/>
            <a:t>belief</a:t>
          </a:r>
        </a:p>
      </dgm:t>
    </dgm:pt>
    <dgm:pt modelId="{07441138-1C89-4B57-B5F2-50CB1C615EC5}" type="parTrans" cxnId="{DD6B223F-CF27-48CA-9C4F-A6C906901693}">
      <dgm:prSet/>
      <dgm:spPr/>
      <dgm:t>
        <a:bodyPr/>
        <a:lstStyle/>
        <a:p>
          <a:endParaRPr lang="en-IN"/>
        </a:p>
      </dgm:t>
    </dgm:pt>
    <dgm:pt modelId="{B3C13DF1-8197-41DB-B773-BF2DB3F29174}" type="sibTrans" cxnId="{DD6B223F-CF27-48CA-9C4F-A6C906901693}">
      <dgm:prSet/>
      <dgm:spPr/>
      <dgm:t>
        <a:bodyPr/>
        <a:lstStyle/>
        <a:p>
          <a:endParaRPr lang="en-IN"/>
        </a:p>
      </dgm:t>
    </dgm:pt>
    <dgm:pt modelId="{FB7C49BF-4551-4D6A-954A-A2E70DE14D8E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ity</a:t>
          </a:r>
          <a:r>
            <a:rPr lang="en-IN" dirty="0"/>
            <a:t>; </a:t>
          </a:r>
        </a:p>
        <a:p>
          <a:r>
            <a:rPr lang="en-IN" dirty="0"/>
            <a:t>quality of</a:t>
          </a:r>
        </a:p>
      </dgm:t>
    </dgm:pt>
    <dgm:pt modelId="{8753C310-284B-4F67-99BB-4FC34942A65B}" type="parTrans" cxnId="{7F2C6091-8ED4-487B-BFB1-D51D1630CCF4}">
      <dgm:prSet/>
      <dgm:spPr/>
      <dgm:t>
        <a:bodyPr/>
        <a:lstStyle/>
        <a:p>
          <a:endParaRPr lang="en-IN"/>
        </a:p>
      </dgm:t>
    </dgm:pt>
    <dgm:pt modelId="{B511847D-27D0-4AF3-A7EC-DAC85A9D59DD}" type="sibTrans" cxnId="{7F2C6091-8ED4-487B-BFB1-D51D1630CCF4}">
      <dgm:prSet/>
      <dgm:spPr/>
      <dgm:t>
        <a:bodyPr/>
        <a:lstStyle/>
        <a:p>
          <a:endParaRPr lang="en-IN"/>
        </a:p>
      </dgm:t>
    </dgm:pt>
    <dgm:pt modelId="{B5428FCD-311C-45F9-AED8-C48CE5EAF6C4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ment</a:t>
          </a:r>
          <a:r>
            <a:rPr lang="en-IN" dirty="0"/>
            <a:t>;</a:t>
          </a:r>
        </a:p>
        <a:p>
          <a:r>
            <a:rPr lang="en-IN" dirty="0"/>
            <a:t>condition</a:t>
          </a:r>
        </a:p>
      </dgm:t>
    </dgm:pt>
    <dgm:pt modelId="{83E015AC-418F-4D32-B206-2C40C7E6F3D2}" type="parTrans" cxnId="{6B357F87-DE6C-429D-AF64-CE113B91CD61}">
      <dgm:prSet/>
      <dgm:spPr/>
      <dgm:t>
        <a:bodyPr/>
        <a:lstStyle/>
        <a:p>
          <a:endParaRPr lang="en-IN"/>
        </a:p>
      </dgm:t>
    </dgm:pt>
    <dgm:pt modelId="{71D68B33-E736-4D00-930A-F602816C76B1}" type="sibTrans" cxnId="{6B357F87-DE6C-429D-AF64-CE113B91CD61}">
      <dgm:prSet/>
      <dgm:spPr/>
      <dgm:t>
        <a:bodyPr/>
        <a:lstStyle/>
        <a:p>
          <a:endParaRPr lang="en-IN"/>
        </a:p>
      </dgm:t>
    </dgm:pt>
    <dgm:pt modelId="{15EA750C-BFEC-4A79-B893-A95796AA8AD7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dom</a:t>
          </a:r>
          <a:r>
            <a:rPr lang="en-IN" dirty="0"/>
            <a:t>;</a:t>
          </a:r>
        </a:p>
        <a:p>
          <a:r>
            <a:rPr lang="en-IN" dirty="0"/>
            <a:t> place or state of being</a:t>
          </a:r>
        </a:p>
      </dgm:t>
    </dgm:pt>
    <dgm:pt modelId="{AE13AA95-822A-4361-8246-8019E6632756}" type="parTrans" cxnId="{A51A2C22-E1B9-423C-9698-18A4F6D466C9}">
      <dgm:prSet/>
      <dgm:spPr/>
      <dgm:t>
        <a:bodyPr/>
        <a:lstStyle/>
        <a:p>
          <a:endParaRPr lang="en-IN"/>
        </a:p>
      </dgm:t>
    </dgm:pt>
    <dgm:pt modelId="{F3093901-D33A-46A4-8A09-49462C301DCA}" type="sibTrans" cxnId="{A51A2C22-E1B9-423C-9698-18A4F6D466C9}">
      <dgm:prSet/>
      <dgm:spPr/>
      <dgm:t>
        <a:bodyPr/>
        <a:lstStyle/>
        <a:p>
          <a:endParaRPr lang="en-IN"/>
        </a:p>
      </dgm:t>
    </dgm:pt>
    <dgm:pt modelId="{421487AC-0D48-4A3E-A463-5B28C128997E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er</a:t>
          </a:r>
          <a:r>
            <a:rPr lang="en-IN" dirty="0"/>
            <a:t>/-or;</a:t>
          </a:r>
        </a:p>
        <a:p>
          <a:r>
            <a:rPr lang="en-IN" dirty="0"/>
            <a:t> one who</a:t>
          </a:r>
        </a:p>
      </dgm:t>
    </dgm:pt>
    <dgm:pt modelId="{3B25B7D8-86F2-40A3-B893-6B47D4FD4BB2}" type="parTrans" cxnId="{CFEA7D96-62A3-4D4E-BFB1-E338FB9FE65A}">
      <dgm:prSet/>
      <dgm:spPr/>
      <dgm:t>
        <a:bodyPr/>
        <a:lstStyle/>
        <a:p>
          <a:endParaRPr lang="en-IN"/>
        </a:p>
      </dgm:t>
    </dgm:pt>
    <dgm:pt modelId="{73347368-7587-443D-8102-FC2624322A58}" type="sibTrans" cxnId="{CFEA7D96-62A3-4D4E-BFB1-E338FB9FE65A}">
      <dgm:prSet/>
      <dgm:spPr/>
      <dgm:t>
        <a:bodyPr/>
        <a:lstStyle/>
        <a:p>
          <a:endParaRPr lang="en-IN"/>
        </a:p>
      </dgm:t>
    </dgm:pt>
    <dgm:pt modelId="{ABE3D42D-C7CF-4040-A383-76FF52DA1E1E}" type="pres">
      <dgm:prSet presAssocID="{ABC1B51F-714D-4F79-9DA5-1E478266E311}" presName="Name0" presStyleCnt="0">
        <dgm:presLayoutVars>
          <dgm:dir/>
          <dgm:resizeHandles val="exact"/>
        </dgm:presLayoutVars>
      </dgm:prSet>
      <dgm:spPr/>
    </dgm:pt>
    <dgm:pt modelId="{62DF2C24-49D5-4AEB-9011-88DB0CB3663F}" type="pres">
      <dgm:prSet presAssocID="{ABC1B51F-714D-4F79-9DA5-1E478266E311}" presName="fgShape" presStyleLbl="fgShp" presStyleIdx="0" presStyleCnt="1"/>
      <dgm:spPr/>
    </dgm:pt>
    <dgm:pt modelId="{7798C67E-07F3-44B1-AC04-9B1EE7845AEC}" type="pres">
      <dgm:prSet presAssocID="{ABC1B51F-714D-4F79-9DA5-1E478266E311}" presName="linComp" presStyleCnt="0"/>
      <dgm:spPr/>
    </dgm:pt>
    <dgm:pt modelId="{2156BE06-D19A-48FC-97AF-EA15877CAA30}" type="pres">
      <dgm:prSet presAssocID="{BB37ABCA-5BE5-47E1-A027-7FDD525E6043}" presName="compNode" presStyleCnt="0"/>
      <dgm:spPr/>
    </dgm:pt>
    <dgm:pt modelId="{64A1C344-EA69-4360-85B5-DBAD8BD49960}" type="pres">
      <dgm:prSet presAssocID="{BB37ABCA-5BE5-47E1-A027-7FDD525E6043}" presName="bkgdShape" presStyleLbl="node1" presStyleIdx="0" presStyleCnt="9"/>
      <dgm:spPr/>
    </dgm:pt>
    <dgm:pt modelId="{0F24E0AF-4418-4A32-80A4-E0AE8FF7BB67}" type="pres">
      <dgm:prSet presAssocID="{BB37ABCA-5BE5-47E1-A027-7FDD525E6043}" presName="nodeTx" presStyleLbl="node1" presStyleIdx="0" presStyleCnt="9">
        <dgm:presLayoutVars>
          <dgm:bulletEnabled val="1"/>
        </dgm:presLayoutVars>
      </dgm:prSet>
      <dgm:spPr/>
    </dgm:pt>
    <dgm:pt modelId="{B37E410C-5A07-47A1-B145-108183E456C8}" type="pres">
      <dgm:prSet presAssocID="{BB37ABCA-5BE5-47E1-A027-7FDD525E6043}" presName="invisiNode" presStyleLbl="node1" presStyleIdx="0" presStyleCnt="9"/>
      <dgm:spPr/>
    </dgm:pt>
    <dgm:pt modelId="{DB0A9D69-52A3-4777-9D93-6544C361E179}" type="pres">
      <dgm:prSet presAssocID="{BB37ABCA-5BE5-47E1-A027-7FDD525E6043}" presName="imagNode" presStyleLbl="fgImgPlace1" presStyleIdx="0" presStyleCnt="9"/>
      <dgm:spPr/>
    </dgm:pt>
    <dgm:pt modelId="{E4AB9615-5C96-4AE1-855D-E744E9538EF2}" type="pres">
      <dgm:prSet presAssocID="{DAC30572-F2C2-4A67-8EAD-7D73F1644213}" presName="sibTrans" presStyleLbl="sibTrans2D1" presStyleIdx="0" presStyleCnt="0"/>
      <dgm:spPr/>
    </dgm:pt>
    <dgm:pt modelId="{75A4F969-407A-4A97-8A05-028F892AEB82}" type="pres">
      <dgm:prSet presAssocID="{15EA750C-BFEC-4A79-B893-A95796AA8AD7}" presName="compNode" presStyleCnt="0"/>
      <dgm:spPr/>
    </dgm:pt>
    <dgm:pt modelId="{31EB37FE-9346-41F7-B4BA-AB372FDF4588}" type="pres">
      <dgm:prSet presAssocID="{15EA750C-BFEC-4A79-B893-A95796AA8AD7}" presName="bkgdShape" presStyleLbl="node1" presStyleIdx="1" presStyleCnt="9"/>
      <dgm:spPr/>
    </dgm:pt>
    <dgm:pt modelId="{BDFEE93D-3B26-40CD-BB6C-55B6D5F1D31D}" type="pres">
      <dgm:prSet presAssocID="{15EA750C-BFEC-4A79-B893-A95796AA8AD7}" presName="nodeTx" presStyleLbl="node1" presStyleIdx="1" presStyleCnt="9">
        <dgm:presLayoutVars>
          <dgm:bulletEnabled val="1"/>
        </dgm:presLayoutVars>
      </dgm:prSet>
      <dgm:spPr/>
    </dgm:pt>
    <dgm:pt modelId="{B9568610-403D-4957-8C38-423DDCAE6F8F}" type="pres">
      <dgm:prSet presAssocID="{15EA750C-BFEC-4A79-B893-A95796AA8AD7}" presName="invisiNode" presStyleLbl="node1" presStyleIdx="1" presStyleCnt="9"/>
      <dgm:spPr/>
    </dgm:pt>
    <dgm:pt modelId="{D2994411-2CCF-4E1A-BC20-82E4C5509BFE}" type="pres">
      <dgm:prSet presAssocID="{15EA750C-BFEC-4A79-B893-A95796AA8AD7}" presName="imagNode" presStyleLbl="fgImgPlace1" presStyleIdx="1" presStyleCnt="9"/>
      <dgm:spPr/>
    </dgm:pt>
    <dgm:pt modelId="{6AD9AE69-04F4-49A4-AE4F-D8355F2F9804}" type="pres">
      <dgm:prSet presAssocID="{F3093901-D33A-46A4-8A09-49462C301DCA}" presName="sibTrans" presStyleLbl="sibTrans2D1" presStyleIdx="0" presStyleCnt="0"/>
      <dgm:spPr/>
    </dgm:pt>
    <dgm:pt modelId="{5959176B-DDDB-4113-AF34-50B6051B4D44}" type="pres">
      <dgm:prSet presAssocID="{421487AC-0D48-4A3E-A463-5B28C128997E}" presName="compNode" presStyleCnt="0"/>
      <dgm:spPr/>
    </dgm:pt>
    <dgm:pt modelId="{541162E5-51F0-43E4-8B6A-FB63302B0EEF}" type="pres">
      <dgm:prSet presAssocID="{421487AC-0D48-4A3E-A463-5B28C128997E}" presName="bkgdShape" presStyleLbl="node1" presStyleIdx="2" presStyleCnt="9"/>
      <dgm:spPr/>
    </dgm:pt>
    <dgm:pt modelId="{489274FE-2987-4B1D-8ADF-2A82887AE51C}" type="pres">
      <dgm:prSet presAssocID="{421487AC-0D48-4A3E-A463-5B28C128997E}" presName="nodeTx" presStyleLbl="node1" presStyleIdx="2" presStyleCnt="9">
        <dgm:presLayoutVars>
          <dgm:bulletEnabled val="1"/>
        </dgm:presLayoutVars>
      </dgm:prSet>
      <dgm:spPr/>
    </dgm:pt>
    <dgm:pt modelId="{E093FDD6-70EC-478E-86F6-5607B4F6D534}" type="pres">
      <dgm:prSet presAssocID="{421487AC-0D48-4A3E-A463-5B28C128997E}" presName="invisiNode" presStyleLbl="node1" presStyleIdx="2" presStyleCnt="9"/>
      <dgm:spPr/>
    </dgm:pt>
    <dgm:pt modelId="{A5B18F35-8B07-4DD5-AF61-1BC363E8C43F}" type="pres">
      <dgm:prSet presAssocID="{421487AC-0D48-4A3E-A463-5B28C128997E}" presName="imagNode" presStyleLbl="fgImgPlace1" presStyleIdx="2" presStyleCnt="9"/>
      <dgm:spPr/>
    </dgm:pt>
    <dgm:pt modelId="{4F1DD262-5281-47CC-B03C-E11C16911FC3}" type="pres">
      <dgm:prSet presAssocID="{73347368-7587-443D-8102-FC2624322A58}" presName="sibTrans" presStyleLbl="sibTrans2D1" presStyleIdx="0" presStyleCnt="0"/>
      <dgm:spPr/>
    </dgm:pt>
    <dgm:pt modelId="{1839B0AD-B543-49EC-A9BE-888C4A6F7C1E}" type="pres">
      <dgm:prSet presAssocID="{A18D4FF5-D46B-4DEE-95CE-C96024F63C34}" presName="compNode" presStyleCnt="0"/>
      <dgm:spPr/>
    </dgm:pt>
    <dgm:pt modelId="{E319B551-2317-4295-8599-19180867E56B}" type="pres">
      <dgm:prSet presAssocID="{A18D4FF5-D46B-4DEE-95CE-C96024F63C34}" presName="bkgdShape" presStyleLbl="node1" presStyleIdx="3" presStyleCnt="9"/>
      <dgm:spPr/>
    </dgm:pt>
    <dgm:pt modelId="{C0A47598-CF14-4C62-A433-76F2729B6F86}" type="pres">
      <dgm:prSet presAssocID="{A18D4FF5-D46B-4DEE-95CE-C96024F63C34}" presName="nodeTx" presStyleLbl="node1" presStyleIdx="3" presStyleCnt="9">
        <dgm:presLayoutVars>
          <dgm:bulletEnabled val="1"/>
        </dgm:presLayoutVars>
      </dgm:prSet>
      <dgm:spPr/>
    </dgm:pt>
    <dgm:pt modelId="{5D3A95F6-4CEB-471A-AC29-76A96E60045E}" type="pres">
      <dgm:prSet presAssocID="{A18D4FF5-D46B-4DEE-95CE-C96024F63C34}" presName="invisiNode" presStyleLbl="node1" presStyleIdx="3" presStyleCnt="9"/>
      <dgm:spPr/>
    </dgm:pt>
    <dgm:pt modelId="{6E9F8EFA-7067-4411-8878-B612924DF2DB}" type="pres">
      <dgm:prSet presAssocID="{A18D4FF5-D46B-4DEE-95CE-C96024F63C34}" presName="imagNode" presStyleLbl="fgImgPlace1" presStyleIdx="3" presStyleCnt="9"/>
      <dgm:spPr/>
    </dgm:pt>
    <dgm:pt modelId="{80577BE8-D29B-4055-8AFC-9D4E0C0C8E5C}" type="pres">
      <dgm:prSet presAssocID="{B3C13DF1-8197-41DB-B773-BF2DB3F29174}" presName="sibTrans" presStyleLbl="sibTrans2D1" presStyleIdx="0" presStyleCnt="0"/>
      <dgm:spPr/>
    </dgm:pt>
    <dgm:pt modelId="{C60C4C81-BCAC-4418-A859-A43AAF94B364}" type="pres">
      <dgm:prSet presAssocID="{FB7C49BF-4551-4D6A-954A-A2E70DE14D8E}" presName="compNode" presStyleCnt="0"/>
      <dgm:spPr/>
    </dgm:pt>
    <dgm:pt modelId="{2A57D5A1-EC31-488C-9A32-E41F0875ECF9}" type="pres">
      <dgm:prSet presAssocID="{FB7C49BF-4551-4D6A-954A-A2E70DE14D8E}" presName="bkgdShape" presStyleLbl="node1" presStyleIdx="4" presStyleCnt="9" custLinFactNeighborX="-504" custLinFactNeighborY="1498"/>
      <dgm:spPr/>
    </dgm:pt>
    <dgm:pt modelId="{F8B55EAD-9798-467C-A099-7D0435A5744D}" type="pres">
      <dgm:prSet presAssocID="{FB7C49BF-4551-4D6A-954A-A2E70DE14D8E}" presName="nodeTx" presStyleLbl="node1" presStyleIdx="4" presStyleCnt="9">
        <dgm:presLayoutVars>
          <dgm:bulletEnabled val="1"/>
        </dgm:presLayoutVars>
      </dgm:prSet>
      <dgm:spPr/>
    </dgm:pt>
    <dgm:pt modelId="{39A74ABD-6AE3-4736-A0F9-A2E19DC6AD04}" type="pres">
      <dgm:prSet presAssocID="{FB7C49BF-4551-4D6A-954A-A2E70DE14D8E}" presName="invisiNode" presStyleLbl="node1" presStyleIdx="4" presStyleCnt="9"/>
      <dgm:spPr/>
    </dgm:pt>
    <dgm:pt modelId="{370B3D42-FEB1-4C3D-9A3B-085B74716481}" type="pres">
      <dgm:prSet presAssocID="{FB7C49BF-4551-4D6A-954A-A2E70DE14D8E}" presName="imagNode" presStyleLbl="fgImgPlace1" presStyleIdx="4" presStyleCnt="9"/>
      <dgm:spPr/>
    </dgm:pt>
    <dgm:pt modelId="{E744F121-D285-4BA6-8657-5933862D76EF}" type="pres">
      <dgm:prSet presAssocID="{B511847D-27D0-4AF3-A7EC-DAC85A9D59DD}" presName="sibTrans" presStyleLbl="sibTrans2D1" presStyleIdx="0" presStyleCnt="0"/>
      <dgm:spPr/>
    </dgm:pt>
    <dgm:pt modelId="{450FF599-22EE-4358-9C65-09A1B82D2BA3}" type="pres">
      <dgm:prSet presAssocID="{B5428FCD-311C-45F9-AED8-C48CE5EAF6C4}" presName="compNode" presStyleCnt="0"/>
      <dgm:spPr/>
    </dgm:pt>
    <dgm:pt modelId="{59EF2438-70D0-49F7-BBA5-0915B8FD649F}" type="pres">
      <dgm:prSet presAssocID="{B5428FCD-311C-45F9-AED8-C48CE5EAF6C4}" presName="bkgdShape" presStyleLbl="node1" presStyleIdx="5" presStyleCnt="9"/>
      <dgm:spPr/>
    </dgm:pt>
    <dgm:pt modelId="{433EFBFD-8AEC-4B86-BA65-79D8301600DA}" type="pres">
      <dgm:prSet presAssocID="{B5428FCD-311C-45F9-AED8-C48CE5EAF6C4}" presName="nodeTx" presStyleLbl="node1" presStyleIdx="5" presStyleCnt="9">
        <dgm:presLayoutVars>
          <dgm:bulletEnabled val="1"/>
        </dgm:presLayoutVars>
      </dgm:prSet>
      <dgm:spPr/>
    </dgm:pt>
    <dgm:pt modelId="{57CFAF4D-22AB-4CD0-8E0C-6EB6EF51A8A0}" type="pres">
      <dgm:prSet presAssocID="{B5428FCD-311C-45F9-AED8-C48CE5EAF6C4}" presName="invisiNode" presStyleLbl="node1" presStyleIdx="5" presStyleCnt="9"/>
      <dgm:spPr/>
    </dgm:pt>
    <dgm:pt modelId="{F661A616-6E1D-465B-BA86-87314557D9F0}" type="pres">
      <dgm:prSet presAssocID="{B5428FCD-311C-45F9-AED8-C48CE5EAF6C4}" presName="imagNode" presStyleLbl="fgImgPlace1" presStyleIdx="5" presStyleCnt="9"/>
      <dgm:spPr/>
    </dgm:pt>
    <dgm:pt modelId="{1486041C-9C9F-499A-BD57-289B23467B03}" type="pres">
      <dgm:prSet presAssocID="{71D68B33-E736-4D00-930A-F602816C76B1}" presName="sibTrans" presStyleLbl="sibTrans2D1" presStyleIdx="0" presStyleCnt="0"/>
      <dgm:spPr/>
    </dgm:pt>
    <dgm:pt modelId="{ECF6F0DB-DBCB-4D67-B00D-337EA2052D3A}" type="pres">
      <dgm:prSet presAssocID="{19B9D3F3-E801-47F2-AE54-AD7F5D0C7481}" presName="compNode" presStyleCnt="0"/>
      <dgm:spPr/>
    </dgm:pt>
    <dgm:pt modelId="{16D254DC-749E-4A2D-94B2-DDDE1E566EBC}" type="pres">
      <dgm:prSet presAssocID="{19B9D3F3-E801-47F2-AE54-AD7F5D0C7481}" presName="bkgdShape" presStyleLbl="node1" presStyleIdx="6" presStyleCnt="9"/>
      <dgm:spPr/>
    </dgm:pt>
    <dgm:pt modelId="{B00E38C2-8D65-4966-9BAC-CE3755A6A92B}" type="pres">
      <dgm:prSet presAssocID="{19B9D3F3-E801-47F2-AE54-AD7F5D0C7481}" presName="nodeTx" presStyleLbl="node1" presStyleIdx="6" presStyleCnt="9">
        <dgm:presLayoutVars>
          <dgm:bulletEnabled val="1"/>
        </dgm:presLayoutVars>
      </dgm:prSet>
      <dgm:spPr/>
    </dgm:pt>
    <dgm:pt modelId="{84E8BE18-9C8E-4742-8973-74B08B3D6E7F}" type="pres">
      <dgm:prSet presAssocID="{19B9D3F3-E801-47F2-AE54-AD7F5D0C7481}" presName="invisiNode" presStyleLbl="node1" presStyleIdx="6" presStyleCnt="9"/>
      <dgm:spPr/>
    </dgm:pt>
    <dgm:pt modelId="{B565AB80-BAB8-487E-8C8D-5A914EFCE9B2}" type="pres">
      <dgm:prSet presAssocID="{19B9D3F3-E801-47F2-AE54-AD7F5D0C7481}" presName="imagNode" presStyleLbl="fgImgPlace1" presStyleIdx="6" presStyleCnt="9"/>
      <dgm:spPr/>
    </dgm:pt>
    <dgm:pt modelId="{DD87325A-84A3-4879-A1DB-9C0B9B0A7D76}" type="pres">
      <dgm:prSet presAssocID="{8E97AF08-EADF-4C97-A176-D0CF3A166AB4}" presName="sibTrans" presStyleLbl="sibTrans2D1" presStyleIdx="0" presStyleCnt="0"/>
      <dgm:spPr/>
    </dgm:pt>
    <dgm:pt modelId="{1FE11E82-FA93-4D2D-B9C9-692198A42185}" type="pres">
      <dgm:prSet presAssocID="{C193A713-564F-4752-800D-02EFC923CA78}" presName="compNode" presStyleCnt="0"/>
      <dgm:spPr/>
    </dgm:pt>
    <dgm:pt modelId="{78019BAA-15CD-4705-95D7-E058449E900F}" type="pres">
      <dgm:prSet presAssocID="{C193A713-564F-4752-800D-02EFC923CA78}" presName="bkgdShape" presStyleLbl="node1" presStyleIdx="7" presStyleCnt="9"/>
      <dgm:spPr/>
    </dgm:pt>
    <dgm:pt modelId="{70C0AE97-477B-44E5-9084-47189D357DA6}" type="pres">
      <dgm:prSet presAssocID="{C193A713-564F-4752-800D-02EFC923CA78}" presName="nodeTx" presStyleLbl="node1" presStyleIdx="7" presStyleCnt="9">
        <dgm:presLayoutVars>
          <dgm:bulletEnabled val="1"/>
        </dgm:presLayoutVars>
      </dgm:prSet>
      <dgm:spPr/>
    </dgm:pt>
    <dgm:pt modelId="{5AB0E850-EE6E-4375-A280-3799893D6872}" type="pres">
      <dgm:prSet presAssocID="{C193A713-564F-4752-800D-02EFC923CA78}" presName="invisiNode" presStyleLbl="node1" presStyleIdx="7" presStyleCnt="9"/>
      <dgm:spPr/>
    </dgm:pt>
    <dgm:pt modelId="{A33D2EF2-5058-45D0-9719-C205DAFA9150}" type="pres">
      <dgm:prSet presAssocID="{C193A713-564F-4752-800D-02EFC923CA78}" presName="imagNode" presStyleLbl="fgImgPlace1" presStyleIdx="7" presStyleCnt="9"/>
      <dgm:spPr/>
    </dgm:pt>
    <dgm:pt modelId="{B60F5469-4BDE-47F5-976A-38DFC32943FD}" type="pres">
      <dgm:prSet presAssocID="{BD36BC4C-933C-4BD9-9EE3-04D460EB5C22}" presName="sibTrans" presStyleLbl="sibTrans2D1" presStyleIdx="0" presStyleCnt="0"/>
      <dgm:spPr/>
    </dgm:pt>
    <dgm:pt modelId="{0DA6B69C-80CC-4CDE-8B53-3F5EBB78E947}" type="pres">
      <dgm:prSet presAssocID="{96E2A2A6-B8ED-4186-BF80-EC4CC7ACDB48}" presName="compNode" presStyleCnt="0"/>
      <dgm:spPr/>
    </dgm:pt>
    <dgm:pt modelId="{54B2AD44-78B8-4535-AE58-4689311BA8A3}" type="pres">
      <dgm:prSet presAssocID="{96E2A2A6-B8ED-4186-BF80-EC4CC7ACDB48}" presName="bkgdShape" presStyleLbl="node1" presStyleIdx="8" presStyleCnt="9"/>
      <dgm:spPr/>
    </dgm:pt>
    <dgm:pt modelId="{C2B964FB-CA92-4E9B-B6C9-8C045D1ECA5E}" type="pres">
      <dgm:prSet presAssocID="{96E2A2A6-B8ED-4186-BF80-EC4CC7ACDB48}" presName="nodeTx" presStyleLbl="node1" presStyleIdx="8" presStyleCnt="9">
        <dgm:presLayoutVars>
          <dgm:bulletEnabled val="1"/>
        </dgm:presLayoutVars>
      </dgm:prSet>
      <dgm:spPr/>
    </dgm:pt>
    <dgm:pt modelId="{C34C0688-AF98-4A40-AA54-90F092DF27F5}" type="pres">
      <dgm:prSet presAssocID="{96E2A2A6-B8ED-4186-BF80-EC4CC7ACDB48}" presName="invisiNode" presStyleLbl="node1" presStyleIdx="8" presStyleCnt="9"/>
      <dgm:spPr/>
    </dgm:pt>
    <dgm:pt modelId="{DFC89FD3-8A9D-4142-9882-32E292F6A775}" type="pres">
      <dgm:prSet presAssocID="{96E2A2A6-B8ED-4186-BF80-EC4CC7ACDB48}" presName="imagNode" presStyleLbl="fgImgPlace1" presStyleIdx="8" presStyleCnt="9"/>
      <dgm:spPr/>
    </dgm:pt>
  </dgm:ptLst>
  <dgm:cxnLst>
    <dgm:cxn modelId="{30184E04-C561-4C75-9CC2-70038D2788A2}" type="presOf" srcId="{96E2A2A6-B8ED-4186-BF80-EC4CC7ACDB48}" destId="{C2B964FB-CA92-4E9B-B6C9-8C045D1ECA5E}" srcOrd="1" destOrd="0" presId="urn:microsoft.com/office/officeart/2005/8/layout/hList7"/>
    <dgm:cxn modelId="{40360809-0291-40ED-A610-AAD429B410A7}" type="presOf" srcId="{FB7C49BF-4551-4D6A-954A-A2E70DE14D8E}" destId="{2A57D5A1-EC31-488C-9A32-E41F0875ECF9}" srcOrd="0" destOrd="0" presId="urn:microsoft.com/office/officeart/2005/8/layout/hList7"/>
    <dgm:cxn modelId="{90BDDB0E-C97D-422D-8ACF-5FD5291E5A7A}" type="presOf" srcId="{19B9D3F3-E801-47F2-AE54-AD7F5D0C7481}" destId="{B00E38C2-8D65-4966-9BAC-CE3755A6A92B}" srcOrd="1" destOrd="0" presId="urn:microsoft.com/office/officeart/2005/8/layout/hList7"/>
    <dgm:cxn modelId="{A51A2C22-E1B9-423C-9698-18A4F6D466C9}" srcId="{ABC1B51F-714D-4F79-9DA5-1E478266E311}" destId="{15EA750C-BFEC-4A79-B893-A95796AA8AD7}" srcOrd="1" destOrd="0" parTransId="{AE13AA95-822A-4361-8246-8019E6632756}" sibTransId="{F3093901-D33A-46A4-8A09-49462C301DCA}"/>
    <dgm:cxn modelId="{A8E7CB24-BD1A-4CD8-9DB2-E8E7D6BB0001}" type="presOf" srcId="{71D68B33-E736-4D00-930A-F602816C76B1}" destId="{1486041C-9C9F-499A-BD57-289B23467B03}" srcOrd="0" destOrd="0" presId="urn:microsoft.com/office/officeart/2005/8/layout/hList7"/>
    <dgm:cxn modelId="{EF4D0733-07F8-40B8-AA30-63EB264388CC}" type="presOf" srcId="{B5428FCD-311C-45F9-AED8-C48CE5EAF6C4}" destId="{59EF2438-70D0-49F7-BBA5-0915B8FD649F}" srcOrd="0" destOrd="0" presId="urn:microsoft.com/office/officeart/2005/8/layout/hList7"/>
    <dgm:cxn modelId="{78764537-0107-4584-BBF8-503F607E7381}" type="presOf" srcId="{8E97AF08-EADF-4C97-A176-D0CF3A166AB4}" destId="{DD87325A-84A3-4879-A1DB-9C0B9B0A7D76}" srcOrd="0" destOrd="0" presId="urn:microsoft.com/office/officeart/2005/8/layout/hList7"/>
    <dgm:cxn modelId="{68A9B03E-301F-4E53-9A71-5C227FAB662F}" type="presOf" srcId="{BB37ABCA-5BE5-47E1-A027-7FDD525E6043}" destId="{64A1C344-EA69-4360-85B5-DBAD8BD49960}" srcOrd="0" destOrd="0" presId="urn:microsoft.com/office/officeart/2005/8/layout/hList7"/>
    <dgm:cxn modelId="{DD6B223F-CF27-48CA-9C4F-A6C906901693}" srcId="{ABC1B51F-714D-4F79-9DA5-1E478266E311}" destId="{A18D4FF5-D46B-4DEE-95CE-C96024F63C34}" srcOrd="3" destOrd="0" parTransId="{07441138-1C89-4B57-B5F2-50CB1C615EC5}" sibTransId="{B3C13DF1-8197-41DB-B773-BF2DB3F29174}"/>
    <dgm:cxn modelId="{EA23FA4D-7DEF-4AAD-925A-6B554196B00E}" type="presOf" srcId="{73347368-7587-443D-8102-FC2624322A58}" destId="{4F1DD262-5281-47CC-B03C-E11C16911FC3}" srcOrd="0" destOrd="0" presId="urn:microsoft.com/office/officeart/2005/8/layout/hList7"/>
    <dgm:cxn modelId="{0F199A54-15A3-4A6D-A07D-99C092E2F096}" type="presOf" srcId="{421487AC-0D48-4A3E-A463-5B28C128997E}" destId="{541162E5-51F0-43E4-8B6A-FB63302B0EEF}" srcOrd="0" destOrd="0" presId="urn:microsoft.com/office/officeart/2005/8/layout/hList7"/>
    <dgm:cxn modelId="{A006C377-6081-4A83-8F86-BD05DAB03345}" type="presOf" srcId="{ABC1B51F-714D-4F79-9DA5-1E478266E311}" destId="{ABE3D42D-C7CF-4040-A383-76FF52DA1E1E}" srcOrd="0" destOrd="0" presId="urn:microsoft.com/office/officeart/2005/8/layout/hList7"/>
    <dgm:cxn modelId="{849BE180-8ED8-43DB-9E67-F2699711E811}" srcId="{ABC1B51F-714D-4F79-9DA5-1E478266E311}" destId="{BB37ABCA-5BE5-47E1-A027-7FDD525E6043}" srcOrd="0" destOrd="0" parTransId="{3DECF1AE-8E05-48B3-AD1F-57B71C33326D}" sibTransId="{DAC30572-F2C2-4A67-8EAD-7D73F1644213}"/>
    <dgm:cxn modelId="{BA11D185-7E7B-4BB4-BBAD-9E24ABFDD3D4}" type="presOf" srcId="{F3093901-D33A-46A4-8A09-49462C301DCA}" destId="{6AD9AE69-04F4-49A4-AE4F-D8355F2F9804}" srcOrd="0" destOrd="0" presId="urn:microsoft.com/office/officeart/2005/8/layout/hList7"/>
    <dgm:cxn modelId="{6B357F87-DE6C-429D-AF64-CE113B91CD61}" srcId="{ABC1B51F-714D-4F79-9DA5-1E478266E311}" destId="{B5428FCD-311C-45F9-AED8-C48CE5EAF6C4}" srcOrd="5" destOrd="0" parTransId="{83E015AC-418F-4D32-B206-2C40C7E6F3D2}" sibTransId="{71D68B33-E736-4D00-930A-F602816C76B1}"/>
    <dgm:cxn modelId="{1C10408B-22D8-47DE-A40D-AE494AE30693}" type="presOf" srcId="{19B9D3F3-E801-47F2-AE54-AD7F5D0C7481}" destId="{16D254DC-749E-4A2D-94B2-DDDE1E566EBC}" srcOrd="0" destOrd="0" presId="urn:microsoft.com/office/officeart/2005/8/layout/hList7"/>
    <dgm:cxn modelId="{6946BB8F-0A04-4820-84FD-CF5C480D5A52}" type="presOf" srcId="{A18D4FF5-D46B-4DEE-95CE-C96024F63C34}" destId="{C0A47598-CF14-4C62-A433-76F2729B6F86}" srcOrd="1" destOrd="0" presId="urn:microsoft.com/office/officeart/2005/8/layout/hList7"/>
    <dgm:cxn modelId="{7F2C6091-8ED4-487B-BFB1-D51D1630CCF4}" srcId="{ABC1B51F-714D-4F79-9DA5-1E478266E311}" destId="{FB7C49BF-4551-4D6A-954A-A2E70DE14D8E}" srcOrd="4" destOrd="0" parTransId="{8753C310-284B-4F67-99BB-4FC34942A65B}" sibTransId="{B511847D-27D0-4AF3-A7EC-DAC85A9D59DD}"/>
    <dgm:cxn modelId="{CFEA7D96-62A3-4D4E-BFB1-E338FB9FE65A}" srcId="{ABC1B51F-714D-4F79-9DA5-1E478266E311}" destId="{421487AC-0D48-4A3E-A463-5B28C128997E}" srcOrd="2" destOrd="0" parTransId="{3B25B7D8-86F2-40A3-B893-6B47D4FD4BB2}" sibTransId="{73347368-7587-443D-8102-FC2624322A58}"/>
    <dgm:cxn modelId="{518C8C99-1F2D-4191-AEEF-6E30EB3E5638}" srcId="{ABC1B51F-714D-4F79-9DA5-1E478266E311}" destId="{19B9D3F3-E801-47F2-AE54-AD7F5D0C7481}" srcOrd="6" destOrd="0" parTransId="{8D12E8BC-95D4-4C41-92B7-B3997554E993}" sibTransId="{8E97AF08-EADF-4C97-A176-D0CF3A166AB4}"/>
    <dgm:cxn modelId="{921C8E9B-5F69-4F0B-BDE7-E739058422BD}" type="presOf" srcId="{C193A713-564F-4752-800D-02EFC923CA78}" destId="{70C0AE97-477B-44E5-9084-47189D357DA6}" srcOrd="1" destOrd="0" presId="urn:microsoft.com/office/officeart/2005/8/layout/hList7"/>
    <dgm:cxn modelId="{8AFE1FC3-FD97-4753-A584-EAFA2692F731}" type="presOf" srcId="{A18D4FF5-D46B-4DEE-95CE-C96024F63C34}" destId="{E319B551-2317-4295-8599-19180867E56B}" srcOrd="0" destOrd="0" presId="urn:microsoft.com/office/officeart/2005/8/layout/hList7"/>
    <dgm:cxn modelId="{D468C1C7-3E7E-48DB-9C10-81FC0B8A1038}" type="presOf" srcId="{96E2A2A6-B8ED-4186-BF80-EC4CC7ACDB48}" destId="{54B2AD44-78B8-4535-AE58-4689311BA8A3}" srcOrd="0" destOrd="0" presId="urn:microsoft.com/office/officeart/2005/8/layout/hList7"/>
    <dgm:cxn modelId="{97782FC8-CD1A-44DF-AA8A-71042C2DD4AF}" srcId="{ABC1B51F-714D-4F79-9DA5-1E478266E311}" destId="{C193A713-564F-4752-800D-02EFC923CA78}" srcOrd="7" destOrd="0" parTransId="{08A94591-3C64-4F86-BCB1-970F6041D6BC}" sibTransId="{BD36BC4C-933C-4BD9-9EE3-04D460EB5C22}"/>
    <dgm:cxn modelId="{8B8088D3-BEF0-4862-8147-E11DCDFCDA8C}" type="presOf" srcId="{B511847D-27D0-4AF3-A7EC-DAC85A9D59DD}" destId="{E744F121-D285-4BA6-8657-5933862D76EF}" srcOrd="0" destOrd="0" presId="urn:microsoft.com/office/officeart/2005/8/layout/hList7"/>
    <dgm:cxn modelId="{5D5169D7-BDB2-4E59-97EE-3943498836CF}" type="presOf" srcId="{B5428FCD-311C-45F9-AED8-C48CE5EAF6C4}" destId="{433EFBFD-8AEC-4B86-BA65-79D8301600DA}" srcOrd="1" destOrd="0" presId="urn:microsoft.com/office/officeart/2005/8/layout/hList7"/>
    <dgm:cxn modelId="{B18192D8-8FB9-4D4F-A2E2-E0810B193FD6}" type="presOf" srcId="{C193A713-564F-4752-800D-02EFC923CA78}" destId="{78019BAA-15CD-4705-95D7-E058449E900F}" srcOrd="0" destOrd="0" presId="urn:microsoft.com/office/officeart/2005/8/layout/hList7"/>
    <dgm:cxn modelId="{E14668E4-0FD6-442E-A77E-C67150AD89E1}" type="presOf" srcId="{BD36BC4C-933C-4BD9-9EE3-04D460EB5C22}" destId="{B60F5469-4BDE-47F5-976A-38DFC32943FD}" srcOrd="0" destOrd="0" presId="urn:microsoft.com/office/officeart/2005/8/layout/hList7"/>
    <dgm:cxn modelId="{B4A128E6-6BDC-4335-AE2D-23A864A60D68}" srcId="{ABC1B51F-714D-4F79-9DA5-1E478266E311}" destId="{96E2A2A6-B8ED-4186-BF80-EC4CC7ACDB48}" srcOrd="8" destOrd="0" parTransId="{722DF870-5294-42FF-92FF-696E03CAE585}" sibTransId="{C8694F5C-86AD-4B64-9812-A5B69CECFCB7}"/>
    <dgm:cxn modelId="{3287FEE9-F487-4978-9986-6DEA54EBDBCE}" type="presOf" srcId="{FB7C49BF-4551-4D6A-954A-A2E70DE14D8E}" destId="{F8B55EAD-9798-467C-A099-7D0435A5744D}" srcOrd="1" destOrd="0" presId="urn:microsoft.com/office/officeart/2005/8/layout/hList7"/>
    <dgm:cxn modelId="{2E2271ED-9168-401B-9C56-D57C57D5D846}" type="presOf" srcId="{BB37ABCA-5BE5-47E1-A027-7FDD525E6043}" destId="{0F24E0AF-4418-4A32-80A4-E0AE8FF7BB67}" srcOrd="1" destOrd="0" presId="urn:microsoft.com/office/officeart/2005/8/layout/hList7"/>
    <dgm:cxn modelId="{A9C83FEE-9061-4B4A-A019-009DD6C4FD8C}" type="presOf" srcId="{DAC30572-F2C2-4A67-8EAD-7D73F1644213}" destId="{E4AB9615-5C96-4AE1-855D-E744E9538EF2}" srcOrd="0" destOrd="0" presId="urn:microsoft.com/office/officeart/2005/8/layout/hList7"/>
    <dgm:cxn modelId="{04DD85EF-EB07-4D7A-BA52-D7E9148FF0C2}" type="presOf" srcId="{B3C13DF1-8197-41DB-B773-BF2DB3F29174}" destId="{80577BE8-D29B-4055-8AFC-9D4E0C0C8E5C}" srcOrd="0" destOrd="0" presId="urn:microsoft.com/office/officeart/2005/8/layout/hList7"/>
    <dgm:cxn modelId="{3701D5F5-1B3F-49EB-8A52-56BE8FCCCF19}" type="presOf" srcId="{421487AC-0D48-4A3E-A463-5B28C128997E}" destId="{489274FE-2987-4B1D-8ADF-2A82887AE51C}" srcOrd="1" destOrd="0" presId="urn:microsoft.com/office/officeart/2005/8/layout/hList7"/>
    <dgm:cxn modelId="{D26FABFD-FFFE-4901-A0FD-BCB6395D773E}" type="presOf" srcId="{15EA750C-BFEC-4A79-B893-A95796AA8AD7}" destId="{31EB37FE-9346-41F7-B4BA-AB372FDF4588}" srcOrd="0" destOrd="0" presId="urn:microsoft.com/office/officeart/2005/8/layout/hList7"/>
    <dgm:cxn modelId="{082F6EFE-51DD-4189-B728-B0BDB27E59A5}" type="presOf" srcId="{15EA750C-BFEC-4A79-B893-A95796AA8AD7}" destId="{BDFEE93D-3B26-40CD-BB6C-55B6D5F1D31D}" srcOrd="1" destOrd="0" presId="urn:microsoft.com/office/officeart/2005/8/layout/hList7"/>
    <dgm:cxn modelId="{F85AE1E7-06F0-4964-815D-62EE8DC23490}" type="presParOf" srcId="{ABE3D42D-C7CF-4040-A383-76FF52DA1E1E}" destId="{62DF2C24-49D5-4AEB-9011-88DB0CB3663F}" srcOrd="0" destOrd="0" presId="urn:microsoft.com/office/officeart/2005/8/layout/hList7"/>
    <dgm:cxn modelId="{E45BF704-E798-46A9-8370-7994EFCDB6A9}" type="presParOf" srcId="{ABE3D42D-C7CF-4040-A383-76FF52DA1E1E}" destId="{7798C67E-07F3-44B1-AC04-9B1EE7845AEC}" srcOrd="1" destOrd="0" presId="urn:microsoft.com/office/officeart/2005/8/layout/hList7"/>
    <dgm:cxn modelId="{998FD63B-D14D-447A-90FC-B278B0F76A71}" type="presParOf" srcId="{7798C67E-07F3-44B1-AC04-9B1EE7845AEC}" destId="{2156BE06-D19A-48FC-97AF-EA15877CAA30}" srcOrd="0" destOrd="0" presId="urn:microsoft.com/office/officeart/2005/8/layout/hList7"/>
    <dgm:cxn modelId="{7D57A292-F214-4686-B2C4-FEAF78C40957}" type="presParOf" srcId="{2156BE06-D19A-48FC-97AF-EA15877CAA30}" destId="{64A1C344-EA69-4360-85B5-DBAD8BD49960}" srcOrd="0" destOrd="0" presId="urn:microsoft.com/office/officeart/2005/8/layout/hList7"/>
    <dgm:cxn modelId="{5AD0857D-E27A-43F4-A26A-FB4688AD46CD}" type="presParOf" srcId="{2156BE06-D19A-48FC-97AF-EA15877CAA30}" destId="{0F24E0AF-4418-4A32-80A4-E0AE8FF7BB67}" srcOrd="1" destOrd="0" presId="urn:microsoft.com/office/officeart/2005/8/layout/hList7"/>
    <dgm:cxn modelId="{47058D87-B160-4BE1-A7CF-D82A0731F4ED}" type="presParOf" srcId="{2156BE06-D19A-48FC-97AF-EA15877CAA30}" destId="{B37E410C-5A07-47A1-B145-108183E456C8}" srcOrd="2" destOrd="0" presId="urn:microsoft.com/office/officeart/2005/8/layout/hList7"/>
    <dgm:cxn modelId="{18A4E956-4992-41A3-9C0A-2846D532FEDF}" type="presParOf" srcId="{2156BE06-D19A-48FC-97AF-EA15877CAA30}" destId="{DB0A9D69-52A3-4777-9D93-6544C361E179}" srcOrd="3" destOrd="0" presId="urn:microsoft.com/office/officeart/2005/8/layout/hList7"/>
    <dgm:cxn modelId="{A7A38FE4-B247-4ACF-97AF-50C2D63BDEEB}" type="presParOf" srcId="{7798C67E-07F3-44B1-AC04-9B1EE7845AEC}" destId="{E4AB9615-5C96-4AE1-855D-E744E9538EF2}" srcOrd="1" destOrd="0" presId="urn:microsoft.com/office/officeart/2005/8/layout/hList7"/>
    <dgm:cxn modelId="{EAAFA277-90E5-401D-9BB5-B520AC50DAD2}" type="presParOf" srcId="{7798C67E-07F3-44B1-AC04-9B1EE7845AEC}" destId="{75A4F969-407A-4A97-8A05-028F892AEB82}" srcOrd="2" destOrd="0" presId="urn:microsoft.com/office/officeart/2005/8/layout/hList7"/>
    <dgm:cxn modelId="{6DF1C9BB-3E0A-44AF-B66F-4D6ACFFE0679}" type="presParOf" srcId="{75A4F969-407A-4A97-8A05-028F892AEB82}" destId="{31EB37FE-9346-41F7-B4BA-AB372FDF4588}" srcOrd="0" destOrd="0" presId="urn:microsoft.com/office/officeart/2005/8/layout/hList7"/>
    <dgm:cxn modelId="{E6495816-4C22-45F7-A8E7-5DB8747B05FC}" type="presParOf" srcId="{75A4F969-407A-4A97-8A05-028F892AEB82}" destId="{BDFEE93D-3B26-40CD-BB6C-55B6D5F1D31D}" srcOrd="1" destOrd="0" presId="urn:microsoft.com/office/officeart/2005/8/layout/hList7"/>
    <dgm:cxn modelId="{5A246979-13AA-4978-AE93-272A3E461447}" type="presParOf" srcId="{75A4F969-407A-4A97-8A05-028F892AEB82}" destId="{B9568610-403D-4957-8C38-423DDCAE6F8F}" srcOrd="2" destOrd="0" presId="urn:microsoft.com/office/officeart/2005/8/layout/hList7"/>
    <dgm:cxn modelId="{FA943270-4D46-48A8-998F-F2D4215E34AA}" type="presParOf" srcId="{75A4F969-407A-4A97-8A05-028F892AEB82}" destId="{D2994411-2CCF-4E1A-BC20-82E4C5509BFE}" srcOrd="3" destOrd="0" presId="urn:microsoft.com/office/officeart/2005/8/layout/hList7"/>
    <dgm:cxn modelId="{19DB94CF-BCB1-4241-A66C-6A1B632583E1}" type="presParOf" srcId="{7798C67E-07F3-44B1-AC04-9B1EE7845AEC}" destId="{6AD9AE69-04F4-49A4-AE4F-D8355F2F9804}" srcOrd="3" destOrd="0" presId="urn:microsoft.com/office/officeart/2005/8/layout/hList7"/>
    <dgm:cxn modelId="{F4CCF060-1DFD-4AB6-9FCE-8175D2DDB296}" type="presParOf" srcId="{7798C67E-07F3-44B1-AC04-9B1EE7845AEC}" destId="{5959176B-DDDB-4113-AF34-50B6051B4D44}" srcOrd="4" destOrd="0" presId="urn:microsoft.com/office/officeart/2005/8/layout/hList7"/>
    <dgm:cxn modelId="{23F81454-306B-490E-8040-D6DF9B3AA253}" type="presParOf" srcId="{5959176B-DDDB-4113-AF34-50B6051B4D44}" destId="{541162E5-51F0-43E4-8B6A-FB63302B0EEF}" srcOrd="0" destOrd="0" presId="urn:microsoft.com/office/officeart/2005/8/layout/hList7"/>
    <dgm:cxn modelId="{7D6014DC-1FF6-447B-8BE0-4E2F1495FC5D}" type="presParOf" srcId="{5959176B-DDDB-4113-AF34-50B6051B4D44}" destId="{489274FE-2987-4B1D-8ADF-2A82887AE51C}" srcOrd="1" destOrd="0" presId="urn:microsoft.com/office/officeart/2005/8/layout/hList7"/>
    <dgm:cxn modelId="{D0C098A3-B3CA-4A2B-A9BC-CBDE9173805B}" type="presParOf" srcId="{5959176B-DDDB-4113-AF34-50B6051B4D44}" destId="{E093FDD6-70EC-478E-86F6-5607B4F6D534}" srcOrd="2" destOrd="0" presId="urn:microsoft.com/office/officeart/2005/8/layout/hList7"/>
    <dgm:cxn modelId="{967ACD20-3D75-438E-A88E-2F43A87F81FC}" type="presParOf" srcId="{5959176B-DDDB-4113-AF34-50B6051B4D44}" destId="{A5B18F35-8B07-4DD5-AF61-1BC363E8C43F}" srcOrd="3" destOrd="0" presId="urn:microsoft.com/office/officeart/2005/8/layout/hList7"/>
    <dgm:cxn modelId="{6AA64174-4C68-4827-B934-12891B83DF18}" type="presParOf" srcId="{7798C67E-07F3-44B1-AC04-9B1EE7845AEC}" destId="{4F1DD262-5281-47CC-B03C-E11C16911FC3}" srcOrd="5" destOrd="0" presId="urn:microsoft.com/office/officeart/2005/8/layout/hList7"/>
    <dgm:cxn modelId="{B3E4FCA8-36BB-4550-9645-A66224C99482}" type="presParOf" srcId="{7798C67E-07F3-44B1-AC04-9B1EE7845AEC}" destId="{1839B0AD-B543-49EC-A9BE-888C4A6F7C1E}" srcOrd="6" destOrd="0" presId="urn:microsoft.com/office/officeart/2005/8/layout/hList7"/>
    <dgm:cxn modelId="{7B0F003D-2F54-4F31-839F-4599B385C2B7}" type="presParOf" srcId="{1839B0AD-B543-49EC-A9BE-888C4A6F7C1E}" destId="{E319B551-2317-4295-8599-19180867E56B}" srcOrd="0" destOrd="0" presId="urn:microsoft.com/office/officeart/2005/8/layout/hList7"/>
    <dgm:cxn modelId="{EE646BF9-927A-4930-B62C-178B6F03409D}" type="presParOf" srcId="{1839B0AD-B543-49EC-A9BE-888C4A6F7C1E}" destId="{C0A47598-CF14-4C62-A433-76F2729B6F86}" srcOrd="1" destOrd="0" presId="urn:microsoft.com/office/officeart/2005/8/layout/hList7"/>
    <dgm:cxn modelId="{EBA35520-910B-4E21-8398-B3F67EF5E8A2}" type="presParOf" srcId="{1839B0AD-B543-49EC-A9BE-888C4A6F7C1E}" destId="{5D3A95F6-4CEB-471A-AC29-76A96E60045E}" srcOrd="2" destOrd="0" presId="urn:microsoft.com/office/officeart/2005/8/layout/hList7"/>
    <dgm:cxn modelId="{86F5095E-3838-4357-9E12-A047C0FA03EA}" type="presParOf" srcId="{1839B0AD-B543-49EC-A9BE-888C4A6F7C1E}" destId="{6E9F8EFA-7067-4411-8878-B612924DF2DB}" srcOrd="3" destOrd="0" presId="urn:microsoft.com/office/officeart/2005/8/layout/hList7"/>
    <dgm:cxn modelId="{E9E4E8DE-3D5E-4DEE-A78A-F76814A1232A}" type="presParOf" srcId="{7798C67E-07F3-44B1-AC04-9B1EE7845AEC}" destId="{80577BE8-D29B-4055-8AFC-9D4E0C0C8E5C}" srcOrd="7" destOrd="0" presId="urn:microsoft.com/office/officeart/2005/8/layout/hList7"/>
    <dgm:cxn modelId="{6C7E03D2-6101-40B5-A8F9-07CAA8237F5F}" type="presParOf" srcId="{7798C67E-07F3-44B1-AC04-9B1EE7845AEC}" destId="{C60C4C81-BCAC-4418-A859-A43AAF94B364}" srcOrd="8" destOrd="0" presId="urn:microsoft.com/office/officeart/2005/8/layout/hList7"/>
    <dgm:cxn modelId="{82887BEC-5792-49BE-8C58-32D01D6411DD}" type="presParOf" srcId="{C60C4C81-BCAC-4418-A859-A43AAF94B364}" destId="{2A57D5A1-EC31-488C-9A32-E41F0875ECF9}" srcOrd="0" destOrd="0" presId="urn:microsoft.com/office/officeart/2005/8/layout/hList7"/>
    <dgm:cxn modelId="{EFC32086-070C-499D-AD1E-59F5DA582244}" type="presParOf" srcId="{C60C4C81-BCAC-4418-A859-A43AAF94B364}" destId="{F8B55EAD-9798-467C-A099-7D0435A5744D}" srcOrd="1" destOrd="0" presId="urn:microsoft.com/office/officeart/2005/8/layout/hList7"/>
    <dgm:cxn modelId="{C2063304-AD04-40C3-A3CD-D368469F0D56}" type="presParOf" srcId="{C60C4C81-BCAC-4418-A859-A43AAF94B364}" destId="{39A74ABD-6AE3-4736-A0F9-A2E19DC6AD04}" srcOrd="2" destOrd="0" presId="urn:microsoft.com/office/officeart/2005/8/layout/hList7"/>
    <dgm:cxn modelId="{0EC0D817-BD76-475D-B0B2-49AAF4A0647B}" type="presParOf" srcId="{C60C4C81-BCAC-4418-A859-A43AAF94B364}" destId="{370B3D42-FEB1-4C3D-9A3B-085B74716481}" srcOrd="3" destOrd="0" presId="urn:microsoft.com/office/officeart/2005/8/layout/hList7"/>
    <dgm:cxn modelId="{379AC5B2-FEE4-4F3E-88D3-25997041C944}" type="presParOf" srcId="{7798C67E-07F3-44B1-AC04-9B1EE7845AEC}" destId="{E744F121-D285-4BA6-8657-5933862D76EF}" srcOrd="9" destOrd="0" presId="urn:microsoft.com/office/officeart/2005/8/layout/hList7"/>
    <dgm:cxn modelId="{DBAA5753-96B0-4CD8-8101-A74419E17E09}" type="presParOf" srcId="{7798C67E-07F3-44B1-AC04-9B1EE7845AEC}" destId="{450FF599-22EE-4358-9C65-09A1B82D2BA3}" srcOrd="10" destOrd="0" presId="urn:microsoft.com/office/officeart/2005/8/layout/hList7"/>
    <dgm:cxn modelId="{6DD805A2-18BE-41FA-8A59-9650BD23279B}" type="presParOf" srcId="{450FF599-22EE-4358-9C65-09A1B82D2BA3}" destId="{59EF2438-70D0-49F7-BBA5-0915B8FD649F}" srcOrd="0" destOrd="0" presId="urn:microsoft.com/office/officeart/2005/8/layout/hList7"/>
    <dgm:cxn modelId="{AB5F4F1C-E159-4D4E-A84A-3D740313532D}" type="presParOf" srcId="{450FF599-22EE-4358-9C65-09A1B82D2BA3}" destId="{433EFBFD-8AEC-4B86-BA65-79D8301600DA}" srcOrd="1" destOrd="0" presId="urn:microsoft.com/office/officeart/2005/8/layout/hList7"/>
    <dgm:cxn modelId="{70C55147-B74F-4BA6-AC5E-2E47A23B1581}" type="presParOf" srcId="{450FF599-22EE-4358-9C65-09A1B82D2BA3}" destId="{57CFAF4D-22AB-4CD0-8E0C-6EB6EF51A8A0}" srcOrd="2" destOrd="0" presId="urn:microsoft.com/office/officeart/2005/8/layout/hList7"/>
    <dgm:cxn modelId="{C64619C4-E8D2-40B8-8E30-C868E8F3B0E7}" type="presParOf" srcId="{450FF599-22EE-4358-9C65-09A1B82D2BA3}" destId="{F661A616-6E1D-465B-BA86-87314557D9F0}" srcOrd="3" destOrd="0" presId="urn:microsoft.com/office/officeart/2005/8/layout/hList7"/>
    <dgm:cxn modelId="{881CACC6-F197-4079-970C-4C36B248814C}" type="presParOf" srcId="{7798C67E-07F3-44B1-AC04-9B1EE7845AEC}" destId="{1486041C-9C9F-499A-BD57-289B23467B03}" srcOrd="11" destOrd="0" presId="urn:microsoft.com/office/officeart/2005/8/layout/hList7"/>
    <dgm:cxn modelId="{9AE866AC-2670-49DA-A232-2BE7F3A4D16D}" type="presParOf" srcId="{7798C67E-07F3-44B1-AC04-9B1EE7845AEC}" destId="{ECF6F0DB-DBCB-4D67-B00D-337EA2052D3A}" srcOrd="12" destOrd="0" presId="urn:microsoft.com/office/officeart/2005/8/layout/hList7"/>
    <dgm:cxn modelId="{EFAFFAEC-B742-4E5C-9686-B3225AA240C6}" type="presParOf" srcId="{ECF6F0DB-DBCB-4D67-B00D-337EA2052D3A}" destId="{16D254DC-749E-4A2D-94B2-DDDE1E566EBC}" srcOrd="0" destOrd="0" presId="urn:microsoft.com/office/officeart/2005/8/layout/hList7"/>
    <dgm:cxn modelId="{7EF2B982-BEE6-4EC6-BC48-5059AF57EDC5}" type="presParOf" srcId="{ECF6F0DB-DBCB-4D67-B00D-337EA2052D3A}" destId="{B00E38C2-8D65-4966-9BAC-CE3755A6A92B}" srcOrd="1" destOrd="0" presId="urn:microsoft.com/office/officeart/2005/8/layout/hList7"/>
    <dgm:cxn modelId="{FCB33E41-78A8-46F6-A308-75658F5F07F6}" type="presParOf" srcId="{ECF6F0DB-DBCB-4D67-B00D-337EA2052D3A}" destId="{84E8BE18-9C8E-4742-8973-74B08B3D6E7F}" srcOrd="2" destOrd="0" presId="urn:microsoft.com/office/officeart/2005/8/layout/hList7"/>
    <dgm:cxn modelId="{1D16C72B-152F-48BB-8830-1C075A113FA0}" type="presParOf" srcId="{ECF6F0DB-DBCB-4D67-B00D-337EA2052D3A}" destId="{B565AB80-BAB8-487E-8C8D-5A914EFCE9B2}" srcOrd="3" destOrd="0" presId="urn:microsoft.com/office/officeart/2005/8/layout/hList7"/>
    <dgm:cxn modelId="{E52CE97D-5015-4182-8D8C-47FB94BEE5F8}" type="presParOf" srcId="{7798C67E-07F3-44B1-AC04-9B1EE7845AEC}" destId="{DD87325A-84A3-4879-A1DB-9C0B9B0A7D76}" srcOrd="13" destOrd="0" presId="urn:microsoft.com/office/officeart/2005/8/layout/hList7"/>
    <dgm:cxn modelId="{83A42225-CDAF-4728-9D5F-59F2C1BFD7E0}" type="presParOf" srcId="{7798C67E-07F3-44B1-AC04-9B1EE7845AEC}" destId="{1FE11E82-FA93-4D2D-B9C9-692198A42185}" srcOrd="14" destOrd="0" presId="urn:microsoft.com/office/officeart/2005/8/layout/hList7"/>
    <dgm:cxn modelId="{8910323E-4A8F-49A0-9845-915810A752CB}" type="presParOf" srcId="{1FE11E82-FA93-4D2D-B9C9-692198A42185}" destId="{78019BAA-15CD-4705-95D7-E058449E900F}" srcOrd="0" destOrd="0" presId="urn:microsoft.com/office/officeart/2005/8/layout/hList7"/>
    <dgm:cxn modelId="{31681DE8-D07C-47D3-AFBB-28324D205171}" type="presParOf" srcId="{1FE11E82-FA93-4D2D-B9C9-692198A42185}" destId="{70C0AE97-477B-44E5-9084-47189D357DA6}" srcOrd="1" destOrd="0" presId="urn:microsoft.com/office/officeart/2005/8/layout/hList7"/>
    <dgm:cxn modelId="{3BF3377D-32F9-44CF-A4B7-A5A9CE2316CE}" type="presParOf" srcId="{1FE11E82-FA93-4D2D-B9C9-692198A42185}" destId="{5AB0E850-EE6E-4375-A280-3799893D6872}" srcOrd="2" destOrd="0" presId="urn:microsoft.com/office/officeart/2005/8/layout/hList7"/>
    <dgm:cxn modelId="{1C0BF299-5503-4414-A776-7A6C014E319D}" type="presParOf" srcId="{1FE11E82-FA93-4D2D-B9C9-692198A42185}" destId="{A33D2EF2-5058-45D0-9719-C205DAFA9150}" srcOrd="3" destOrd="0" presId="urn:microsoft.com/office/officeart/2005/8/layout/hList7"/>
    <dgm:cxn modelId="{5C0B4033-3EA2-402C-BD4A-050590B6A8E9}" type="presParOf" srcId="{7798C67E-07F3-44B1-AC04-9B1EE7845AEC}" destId="{B60F5469-4BDE-47F5-976A-38DFC32943FD}" srcOrd="15" destOrd="0" presId="urn:microsoft.com/office/officeart/2005/8/layout/hList7"/>
    <dgm:cxn modelId="{E96FA7DC-03BC-4DEE-B94E-8FF1539CCB9F}" type="presParOf" srcId="{7798C67E-07F3-44B1-AC04-9B1EE7845AEC}" destId="{0DA6B69C-80CC-4CDE-8B53-3F5EBB78E947}" srcOrd="16" destOrd="0" presId="urn:microsoft.com/office/officeart/2005/8/layout/hList7"/>
    <dgm:cxn modelId="{4A7D8209-E9EF-47F3-8472-01874A0017ED}" type="presParOf" srcId="{0DA6B69C-80CC-4CDE-8B53-3F5EBB78E947}" destId="{54B2AD44-78B8-4535-AE58-4689311BA8A3}" srcOrd="0" destOrd="0" presId="urn:microsoft.com/office/officeart/2005/8/layout/hList7"/>
    <dgm:cxn modelId="{F88E28F5-4672-4F9C-842C-4DC44623042E}" type="presParOf" srcId="{0DA6B69C-80CC-4CDE-8B53-3F5EBB78E947}" destId="{C2B964FB-CA92-4E9B-B6C9-8C045D1ECA5E}" srcOrd="1" destOrd="0" presId="urn:microsoft.com/office/officeart/2005/8/layout/hList7"/>
    <dgm:cxn modelId="{AC1278BD-7968-405E-A652-40094482383E}" type="presParOf" srcId="{0DA6B69C-80CC-4CDE-8B53-3F5EBB78E947}" destId="{C34C0688-AF98-4A40-AA54-90F092DF27F5}" srcOrd="2" destOrd="0" presId="urn:microsoft.com/office/officeart/2005/8/layout/hList7"/>
    <dgm:cxn modelId="{95B54BC8-399F-448F-A81B-C22980222DD3}" type="presParOf" srcId="{0DA6B69C-80CC-4CDE-8B53-3F5EBB78E947}" destId="{DFC89FD3-8A9D-4142-9882-32E292F6A77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A03887-1EB7-41E1-9B8B-1901814B7439}" type="doc">
      <dgm:prSet loTypeId="urn:microsoft.com/office/officeart/2005/8/layout/pyramid2" loCatId="list" qsTypeId="urn:microsoft.com/office/officeart/2005/8/quickstyle/3d5" qsCatId="3D" csTypeId="urn:microsoft.com/office/officeart/2005/8/colors/accent1_2" csCatId="accent1" phldr="1"/>
      <dgm:spPr/>
    </dgm:pt>
    <dgm:pt modelId="{792682CC-67A7-441A-B129-C6EFD013670C}">
      <dgm:prSet phldrT="[Text]"/>
      <dgm:spPr/>
      <dgm:t>
        <a:bodyPr/>
        <a:lstStyle/>
        <a:p>
          <a:r>
            <a:rPr lang="en-IN" dirty="0"/>
            <a:t>-ate</a:t>
          </a:r>
        </a:p>
      </dgm:t>
    </dgm:pt>
    <dgm:pt modelId="{562E84A1-EAEF-4563-BFAB-FD483E912176}" type="parTrans" cxnId="{6F46407A-3448-4079-AFAE-2B100C204033}">
      <dgm:prSet/>
      <dgm:spPr/>
      <dgm:t>
        <a:bodyPr/>
        <a:lstStyle/>
        <a:p>
          <a:endParaRPr lang="en-IN"/>
        </a:p>
      </dgm:t>
    </dgm:pt>
    <dgm:pt modelId="{201B8A2B-4F68-445D-8804-E81277A52663}" type="sibTrans" cxnId="{6F46407A-3448-4079-AFAE-2B100C204033}">
      <dgm:prSet/>
      <dgm:spPr/>
      <dgm:t>
        <a:bodyPr/>
        <a:lstStyle/>
        <a:p>
          <a:endParaRPr lang="en-IN"/>
        </a:p>
      </dgm:t>
    </dgm:pt>
    <dgm:pt modelId="{488E66E7-0B72-4F88-9608-D757FAF3DBD6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ify</a:t>
          </a:r>
          <a:endParaRPr lang="en-IN" dirty="0"/>
        </a:p>
      </dgm:t>
    </dgm:pt>
    <dgm:pt modelId="{2C0999D1-47F5-4274-A28E-41C8EAAB072F}" type="parTrans" cxnId="{41AA48EA-CAFF-425A-A120-6007BA2285E1}">
      <dgm:prSet/>
      <dgm:spPr/>
      <dgm:t>
        <a:bodyPr/>
        <a:lstStyle/>
        <a:p>
          <a:endParaRPr lang="en-IN"/>
        </a:p>
      </dgm:t>
    </dgm:pt>
    <dgm:pt modelId="{93E931E9-447F-4D23-B8E0-C3CEC5015FC4}" type="sibTrans" cxnId="{41AA48EA-CAFF-425A-A120-6007BA2285E1}">
      <dgm:prSet/>
      <dgm:spPr/>
      <dgm:t>
        <a:bodyPr/>
        <a:lstStyle/>
        <a:p>
          <a:endParaRPr lang="en-IN"/>
        </a:p>
      </dgm:t>
    </dgm:pt>
    <dgm:pt modelId="{DB0F5142-0790-4BED-B4B8-37A93A3CF149}">
      <dgm:prSet phldrT="[Text]"/>
      <dgm:spPr/>
      <dgm:t>
        <a:bodyPr/>
        <a:lstStyle/>
        <a:p>
          <a:r>
            <a:rPr lang="en-IN" dirty="0"/>
            <a:t>-</a:t>
          </a:r>
          <a:r>
            <a:rPr lang="en-IN" dirty="0" err="1"/>
            <a:t>ize</a:t>
          </a:r>
          <a:r>
            <a:rPr lang="en-IN" dirty="0"/>
            <a:t>/-</a:t>
          </a:r>
          <a:r>
            <a:rPr lang="en-IN" dirty="0" err="1"/>
            <a:t>ise</a:t>
          </a:r>
          <a:endParaRPr lang="en-IN" dirty="0"/>
        </a:p>
      </dgm:t>
    </dgm:pt>
    <dgm:pt modelId="{169BD167-28DF-4357-856E-5615B10E77E6}" type="parTrans" cxnId="{4094E06C-B507-456D-869A-C19962691AB3}">
      <dgm:prSet/>
      <dgm:spPr/>
      <dgm:t>
        <a:bodyPr/>
        <a:lstStyle/>
        <a:p>
          <a:endParaRPr lang="en-IN"/>
        </a:p>
      </dgm:t>
    </dgm:pt>
    <dgm:pt modelId="{8338B975-1C88-48B1-869B-DD4A802444D9}" type="sibTrans" cxnId="{4094E06C-B507-456D-869A-C19962691AB3}">
      <dgm:prSet/>
      <dgm:spPr/>
      <dgm:t>
        <a:bodyPr/>
        <a:lstStyle/>
        <a:p>
          <a:endParaRPr lang="en-IN"/>
        </a:p>
      </dgm:t>
    </dgm:pt>
    <dgm:pt modelId="{0B6CF9CB-4A49-4B7A-9F7E-46CAE3BB77BD}">
      <dgm:prSet phldrT="[Text]"/>
      <dgm:spPr/>
      <dgm:t>
        <a:bodyPr/>
        <a:lstStyle/>
        <a:p>
          <a:r>
            <a:rPr lang="en-IN" dirty="0"/>
            <a:t>-en</a:t>
          </a:r>
        </a:p>
      </dgm:t>
    </dgm:pt>
    <dgm:pt modelId="{D462136C-0FA9-49A0-8E7F-BECFC4437C45}" type="parTrans" cxnId="{AE954D83-4B90-4BB1-B4B8-69FAF0728FA9}">
      <dgm:prSet/>
      <dgm:spPr/>
      <dgm:t>
        <a:bodyPr/>
        <a:lstStyle/>
        <a:p>
          <a:endParaRPr lang="en-IN"/>
        </a:p>
      </dgm:t>
    </dgm:pt>
    <dgm:pt modelId="{D1E8907E-9E4D-4208-98FD-42258C9B40EA}" type="sibTrans" cxnId="{AE954D83-4B90-4BB1-B4B8-69FAF0728FA9}">
      <dgm:prSet/>
      <dgm:spPr/>
      <dgm:t>
        <a:bodyPr/>
        <a:lstStyle/>
        <a:p>
          <a:endParaRPr lang="en-IN"/>
        </a:p>
      </dgm:t>
    </dgm:pt>
    <dgm:pt modelId="{213266A0-88A1-4948-AA87-469E2F01D3BA}" type="pres">
      <dgm:prSet presAssocID="{95A03887-1EB7-41E1-9B8B-1901814B7439}" presName="compositeShape" presStyleCnt="0">
        <dgm:presLayoutVars>
          <dgm:dir/>
          <dgm:resizeHandles/>
        </dgm:presLayoutVars>
      </dgm:prSet>
      <dgm:spPr/>
    </dgm:pt>
    <dgm:pt modelId="{ACCFD3A6-7A28-4698-8732-0EF6EE8D8C59}" type="pres">
      <dgm:prSet presAssocID="{95A03887-1EB7-41E1-9B8B-1901814B7439}" presName="pyramid" presStyleLbl="node1" presStyleIdx="0" presStyleCnt="1" custLinFactNeighborX="3663" custLinFactNeighborY="1099"/>
      <dgm:spPr/>
    </dgm:pt>
    <dgm:pt modelId="{F335E7EE-FB50-4914-B759-F1426FF8B7D1}" type="pres">
      <dgm:prSet presAssocID="{95A03887-1EB7-41E1-9B8B-1901814B7439}" presName="theList" presStyleCnt="0"/>
      <dgm:spPr/>
    </dgm:pt>
    <dgm:pt modelId="{69508510-4BF8-4A83-8435-5B7AED429097}" type="pres">
      <dgm:prSet presAssocID="{792682CC-67A7-441A-B129-C6EFD013670C}" presName="aNode" presStyleLbl="fgAcc1" presStyleIdx="0" presStyleCnt="4">
        <dgm:presLayoutVars>
          <dgm:bulletEnabled val="1"/>
        </dgm:presLayoutVars>
      </dgm:prSet>
      <dgm:spPr/>
    </dgm:pt>
    <dgm:pt modelId="{9D8D080B-28A1-4E3D-BC83-1A723468F174}" type="pres">
      <dgm:prSet presAssocID="{792682CC-67A7-441A-B129-C6EFD013670C}" presName="aSpace" presStyleCnt="0"/>
      <dgm:spPr/>
    </dgm:pt>
    <dgm:pt modelId="{4F790205-CE39-4281-9BCA-CA4BAA107BE5}" type="pres">
      <dgm:prSet presAssocID="{488E66E7-0B72-4F88-9608-D757FAF3DBD6}" presName="aNode" presStyleLbl="fgAcc1" presStyleIdx="1" presStyleCnt="4">
        <dgm:presLayoutVars>
          <dgm:bulletEnabled val="1"/>
        </dgm:presLayoutVars>
      </dgm:prSet>
      <dgm:spPr/>
    </dgm:pt>
    <dgm:pt modelId="{0941AD69-0F53-485A-B832-9BD450BE47BF}" type="pres">
      <dgm:prSet presAssocID="{488E66E7-0B72-4F88-9608-D757FAF3DBD6}" presName="aSpace" presStyleCnt="0"/>
      <dgm:spPr/>
    </dgm:pt>
    <dgm:pt modelId="{8BD068E5-4B2F-41E2-878E-7C3751A1836D}" type="pres">
      <dgm:prSet presAssocID="{0B6CF9CB-4A49-4B7A-9F7E-46CAE3BB77BD}" presName="aNode" presStyleLbl="fgAcc1" presStyleIdx="2" presStyleCnt="4">
        <dgm:presLayoutVars>
          <dgm:bulletEnabled val="1"/>
        </dgm:presLayoutVars>
      </dgm:prSet>
      <dgm:spPr/>
    </dgm:pt>
    <dgm:pt modelId="{5C6224C3-713B-4A14-88EA-4587B6DA164C}" type="pres">
      <dgm:prSet presAssocID="{0B6CF9CB-4A49-4B7A-9F7E-46CAE3BB77BD}" presName="aSpace" presStyleCnt="0"/>
      <dgm:spPr/>
    </dgm:pt>
    <dgm:pt modelId="{73BEBFC2-2521-4A57-9829-4FEB7DF5D593}" type="pres">
      <dgm:prSet presAssocID="{DB0F5142-0790-4BED-B4B8-37A93A3CF149}" presName="aNode" presStyleLbl="fgAcc1" presStyleIdx="3" presStyleCnt="4">
        <dgm:presLayoutVars>
          <dgm:bulletEnabled val="1"/>
        </dgm:presLayoutVars>
      </dgm:prSet>
      <dgm:spPr/>
    </dgm:pt>
    <dgm:pt modelId="{40CDBEA2-3678-4668-9684-03C517092327}" type="pres">
      <dgm:prSet presAssocID="{DB0F5142-0790-4BED-B4B8-37A93A3CF149}" presName="aSpace" presStyleCnt="0"/>
      <dgm:spPr/>
    </dgm:pt>
  </dgm:ptLst>
  <dgm:cxnLst>
    <dgm:cxn modelId="{EBCE8913-4DEB-4356-BAA6-9B8FFC84CD4C}" type="presOf" srcId="{95A03887-1EB7-41E1-9B8B-1901814B7439}" destId="{213266A0-88A1-4948-AA87-469E2F01D3BA}" srcOrd="0" destOrd="0" presId="urn:microsoft.com/office/officeart/2005/8/layout/pyramid2"/>
    <dgm:cxn modelId="{3465546A-3189-41F5-9B9F-A49BF20866D6}" type="presOf" srcId="{488E66E7-0B72-4F88-9608-D757FAF3DBD6}" destId="{4F790205-CE39-4281-9BCA-CA4BAA107BE5}" srcOrd="0" destOrd="0" presId="urn:microsoft.com/office/officeart/2005/8/layout/pyramid2"/>
    <dgm:cxn modelId="{4094E06C-B507-456D-869A-C19962691AB3}" srcId="{95A03887-1EB7-41E1-9B8B-1901814B7439}" destId="{DB0F5142-0790-4BED-B4B8-37A93A3CF149}" srcOrd="3" destOrd="0" parTransId="{169BD167-28DF-4357-856E-5615B10E77E6}" sibTransId="{8338B975-1C88-48B1-869B-DD4A802444D9}"/>
    <dgm:cxn modelId="{ADDCE351-D0E5-4B63-AE75-5C7FB8B447D8}" type="presOf" srcId="{DB0F5142-0790-4BED-B4B8-37A93A3CF149}" destId="{73BEBFC2-2521-4A57-9829-4FEB7DF5D593}" srcOrd="0" destOrd="0" presId="urn:microsoft.com/office/officeart/2005/8/layout/pyramid2"/>
    <dgm:cxn modelId="{5FCC2178-132D-4A29-8D73-41BBDB776537}" type="presOf" srcId="{0B6CF9CB-4A49-4B7A-9F7E-46CAE3BB77BD}" destId="{8BD068E5-4B2F-41E2-878E-7C3751A1836D}" srcOrd="0" destOrd="0" presId="urn:microsoft.com/office/officeart/2005/8/layout/pyramid2"/>
    <dgm:cxn modelId="{6F46407A-3448-4079-AFAE-2B100C204033}" srcId="{95A03887-1EB7-41E1-9B8B-1901814B7439}" destId="{792682CC-67A7-441A-B129-C6EFD013670C}" srcOrd="0" destOrd="0" parTransId="{562E84A1-EAEF-4563-BFAB-FD483E912176}" sibTransId="{201B8A2B-4F68-445D-8804-E81277A52663}"/>
    <dgm:cxn modelId="{AE954D83-4B90-4BB1-B4B8-69FAF0728FA9}" srcId="{95A03887-1EB7-41E1-9B8B-1901814B7439}" destId="{0B6CF9CB-4A49-4B7A-9F7E-46CAE3BB77BD}" srcOrd="2" destOrd="0" parTransId="{D462136C-0FA9-49A0-8E7F-BECFC4437C45}" sibTransId="{D1E8907E-9E4D-4208-98FD-42258C9B40EA}"/>
    <dgm:cxn modelId="{FB74A8B6-F529-40FF-8D6C-44C115A46EB4}" type="presOf" srcId="{792682CC-67A7-441A-B129-C6EFD013670C}" destId="{69508510-4BF8-4A83-8435-5B7AED429097}" srcOrd="0" destOrd="0" presId="urn:microsoft.com/office/officeart/2005/8/layout/pyramid2"/>
    <dgm:cxn modelId="{41AA48EA-CAFF-425A-A120-6007BA2285E1}" srcId="{95A03887-1EB7-41E1-9B8B-1901814B7439}" destId="{488E66E7-0B72-4F88-9608-D757FAF3DBD6}" srcOrd="1" destOrd="0" parTransId="{2C0999D1-47F5-4274-A28E-41C8EAAB072F}" sibTransId="{93E931E9-447F-4D23-B8E0-C3CEC5015FC4}"/>
    <dgm:cxn modelId="{A3CCA293-7CFB-4029-A4D2-D0780058F8E0}" type="presParOf" srcId="{213266A0-88A1-4948-AA87-469E2F01D3BA}" destId="{ACCFD3A6-7A28-4698-8732-0EF6EE8D8C59}" srcOrd="0" destOrd="0" presId="urn:microsoft.com/office/officeart/2005/8/layout/pyramid2"/>
    <dgm:cxn modelId="{88F04183-8EF0-4471-9D3D-2A78E43FF454}" type="presParOf" srcId="{213266A0-88A1-4948-AA87-469E2F01D3BA}" destId="{F335E7EE-FB50-4914-B759-F1426FF8B7D1}" srcOrd="1" destOrd="0" presId="urn:microsoft.com/office/officeart/2005/8/layout/pyramid2"/>
    <dgm:cxn modelId="{A5AA921D-FE7C-43B7-95E5-49E97C47242A}" type="presParOf" srcId="{F335E7EE-FB50-4914-B759-F1426FF8B7D1}" destId="{69508510-4BF8-4A83-8435-5B7AED429097}" srcOrd="0" destOrd="0" presId="urn:microsoft.com/office/officeart/2005/8/layout/pyramid2"/>
    <dgm:cxn modelId="{8CAA0B89-9179-4154-B5AA-56CDC5FA8480}" type="presParOf" srcId="{F335E7EE-FB50-4914-B759-F1426FF8B7D1}" destId="{9D8D080B-28A1-4E3D-BC83-1A723468F174}" srcOrd="1" destOrd="0" presId="urn:microsoft.com/office/officeart/2005/8/layout/pyramid2"/>
    <dgm:cxn modelId="{98607F92-AFED-4CC5-905A-6D5CF0D80DD7}" type="presParOf" srcId="{F335E7EE-FB50-4914-B759-F1426FF8B7D1}" destId="{4F790205-CE39-4281-9BCA-CA4BAA107BE5}" srcOrd="2" destOrd="0" presId="urn:microsoft.com/office/officeart/2005/8/layout/pyramid2"/>
    <dgm:cxn modelId="{18EADE4F-B417-488F-A651-0B1BE8988B40}" type="presParOf" srcId="{F335E7EE-FB50-4914-B759-F1426FF8B7D1}" destId="{0941AD69-0F53-485A-B832-9BD450BE47BF}" srcOrd="3" destOrd="0" presId="urn:microsoft.com/office/officeart/2005/8/layout/pyramid2"/>
    <dgm:cxn modelId="{DCBFB1FD-D333-498A-B344-450BB2B5143E}" type="presParOf" srcId="{F335E7EE-FB50-4914-B759-F1426FF8B7D1}" destId="{8BD068E5-4B2F-41E2-878E-7C3751A1836D}" srcOrd="4" destOrd="0" presId="urn:microsoft.com/office/officeart/2005/8/layout/pyramid2"/>
    <dgm:cxn modelId="{B0EC9C8A-6076-484B-BE56-72703E1DCCFD}" type="presParOf" srcId="{F335E7EE-FB50-4914-B759-F1426FF8B7D1}" destId="{5C6224C3-713B-4A14-88EA-4587B6DA164C}" srcOrd="5" destOrd="0" presId="urn:microsoft.com/office/officeart/2005/8/layout/pyramid2"/>
    <dgm:cxn modelId="{807DC92A-6FA9-4C5D-801A-5D24BA09F4DA}" type="presParOf" srcId="{F335E7EE-FB50-4914-B759-F1426FF8B7D1}" destId="{73BEBFC2-2521-4A57-9829-4FEB7DF5D593}" srcOrd="6" destOrd="0" presId="urn:microsoft.com/office/officeart/2005/8/layout/pyramid2"/>
    <dgm:cxn modelId="{81831932-5AF7-4EBB-9D3A-75EDF54CF94B}" type="presParOf" srcId="{F335E7EE-FB50-4914-B759-F1426FF8B7D1}" destId="{40CDBEA2-3678-4668-9684-03C51709232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8FCE10-0C68-43EF-88ED-2B2E618C5E55}" type="doc">
      <dgm:prSet loTypeId="urn:microsoft.com/office/officeart/2005/8/layout/hList7" loCatId="list" qsTypeId="urn:microsoft.com/office/officeart/2005/8/quickstyle/simple3" qsCatId="simple" csTypeId="urn:microsoft.com/office/officeart/2005/8/colors/accent1_1" csCatId="accent1" phldr="1"/>
      <dgm:spPr/>
    </dgm:pt>
    <dgm:pt modelId="{7956C215-DF89-45EA-AAB0-229D89D88A7E}">
      <dgm:prSet phldrT="[Text]" custT="1"/>
      <dgm:spPr/>
      <dgm:t>
        <a:bodyPr/>
        <a:lstStyle/>
        <a:p>
          <a:r>
            <a:rPr lang="en-IN" sz="1100" dirty="0"/>
            <a:t>-</a:t>
          </a:r>
          <a:r>
            <a:rPr lang="en-IN" sz="1400" b="0" dirty="0"/>
            <a:t>able/-</a:t>
          </a:r>
          <a:r>
            <a:rPr lang="en-IN" sz="1400" b="0" dirty="0" err="1"/>
            <a:t>ible</a:t>
          </a:r>
          <a:r>
            <a:rPr lang="en-IN" sz="1400" b="0" dirty="0"/>
            <a:t>; </a:t>
          </a:r>
        </a:p>
        <a:p>
          <a:r>
            <a:rPr lang="en-IN" sz="1400" b="0" dirty="0"/>
            <a:t>capable of</a:t>
          </a:r>
        </a:p>
      </dgm:t>
    </dgm:pt>
    <dgm:pt modelId="{CB3B2454-FF06-492B-BCAE-B4DDFF36747E}" type="parTrans" cxnId="{F5FEA23D-BDE9-4F3A-86EC-7AF3FA2F0BE7}">
      <dgm:prSet/>
      <dgm:spPr/>
      <dgm:t>
        <a:bodyPr/>
        <a:lstStyle/>
        <a:p>
          <a:endParaRPr lang="en-IN"/>
        </a:p>
      </dgm:t>
    </dgm:pt>
    <dgm:pt modelId="{8A6BE9D6-36FF-4E9E-A83F-AE1FDCF02289}" type="sibTrans" cxnId="{F5FEA23D-BDE9-4F3A-86EC-7AF3FA2F0BE7}">
      <dgm:prSet/>
      <dgm:spPr/>
      <dgm:t>
        <a:bodyPr/>
        <a:lstStyle/>
        <a:p>
          <a:endParaRPr lang="en-IN"/>
        </a:p>
      </dgm:t>
    </dgm:pt>
    <dgm:pt modelId="{AD0AD405-9F48-4FC0-98D7-D18067C75769}">
      <dgm:prSet phldrT="[Text]" custT="1"/>
      <dgm:spPr/>
      <dgm:t>
        <a:bodyPr/>
        <a:lstStyle/>
        <a:p>
          <a:r>
            <a:rPr lang="en-IN" sz="1400" dirty="0"/>
            <a:t>-</a:t>
          </a:r>
          <a:r>
            <a:rPr lang="en-IN" sz="1400" dirty="0" err="1"/>
            <a:t>ish</a:t>
          </a:r>
          <a:r>
            <a:rPr lang="en-IN" sz="1400" dirty="0"/>
            <a:t>; </a:t>
          </a:r>
        </a:p>
        <a:p>
          <a:r>
            <a:rPr lang="en-IN" sz="1400" dirty="0"/>
            <a:t>quality</a:t>
          </a:r>
        </a:p>
      </dgm:t>
    </dgm:pt>
    <dgm:pt modelId="{04C8C0A9-E2A5-4000-8C85-E8D9A9E8DE49}" type="parTrans" cxnId="{BDEDD286-3FC4-4D2D-B5CB-DB412ABF6231}">
      <dgm:prSet/>
      <dgm:spPr/>
      <dgm:t>
        <a:bodyPr/>
        <a:lstStyle/>
        <a:p>
          <a:endParaRPr lang="en-IN"/>
        </a:p>
      </dgm:t>
    </dgm:pt>
    <dgm:pt modelId="{CAEF9D36-224C-4EC9-AF8D-476008509F66}" type="sibTrans" cxnId="{BDEDD286-3FC4-4D2D-B5CB-DB412ABF6231}">
      <dgm:prSet/>
      <dgm:spPr/>
      <dgm:t>
        <a:bodyPr/>
        <a:lstStyle/>
        <a:p>
          <a:endParaRPr lang="en-IN"/>
        </a:p>
      </dgm:t>
    </dgm:pt>
    <dgm:pt modelId="{02FE9E94-6619-4506-8733-C5D04BDB3892}">
      <dgm:prSet phldrT="[Text]" custT="1"/>
      <dgm:spPr/>
      <dgm:t>
        <a:bodyPr/>
        <a:lstStyle/>
        <a:p>
          <a:r>
            <a:rPr lang="en-IN" sz="1400" dirty="0"/>
            <a:t>-y;</a:t>
          </a:r>
        </a:p>
        <a:p>
          <a:r>
            <a:rPr lang="en-IN" sz="1400" dirty="0"/>
            <a:t>Characterised by</a:t>
          </a:r>
        </a:p>
      </dgm:t>
    </dgm:pt>
    <dgm:pt modelId="{7DC6889C-5700-4B90-B96B-B04A0B36B3F2}" type="parTrans" cxnId="{84041E55-D028-4701-9995-D0375C329A71}">
      <dgm:prSet/>
      <dgm:spPr/>
      <dgm:t>
        <a:bodyPr/>
        <a:lstStyle/>
        <a:p>
          <a:endParaRPr lang="en-IN"/>
        </a:p>
      </dgm:t>
    </dgm:pt>
    <dgm:pt modelId="{44CF9D6D-51D7-43BF-8BEC-F2237332A06F}" type="sibTrans" cxnId="{84041E55-D028-4701-9995-D0375C329A71}">
      <dgm:prSet/>
      <dgm:spPr/>
      <dgm:t>
        <a:bodyPr/>
        <a:lstStyle/>
        <a:p>
          <a:endParaRPr lang="en-IN"/>
        </a:p>
      </dgm:t>
    </dgm:pt>
    <dgm:pt modelId="{2373E351-D342-49DD-A447-1680A057905C}">
      <dgm:prSet phldrT="[Text]" custT="1"/>
      <dgm:spPr/>
      <dgm:t>
        <a:bodyPr/>
        <a:lstStyle/>
        <a:p>
          <a:endParaRPr lang="en-IN" sz="1400" dirty="0"/>
        </a:p>
        <a:p>
          <a:r>
            <a:rPr lang="en-IN" sz="1400" dirty="0"/>
            <a:t>-</a:t>
          </a:r>
          <a:r>
            <a:rPr lang="en-IN" sz="1400" dirty="0" err="1"/>
            <a:t>ive</a:t>
          </a:r>
          <a:r>
            <a:rPr lang="en-IN" sz="1400" dirty="0"/>
            <a:t>;</a:t>
          </a:r>
        </a:p>
        <a:p>
          <a:r>
            <a:rPr lang="en-IN" sz="1400" dirty="0"/>
            <a:t> having the nature of</a:t>
          </a:r>
        </a:p>
      </dgm:t>
    </dgm:pt>
    <dgm:pt modelId="{0B5F39E1-10B0-496D-8B32-7543F0794089}" type="parTrans" cxnId="{EBB53AA0-FAE9-446C-8DE4-D20EFE0091D3}">
      <dgm:prSet/>
      <dgm:spPr/>
      <dgm:t>
        <a:bodyPr/>
        <a:lstStyle/>
        <a:p>
          <a:endParaRPr lang="en-IN"/>
        </a:p>
      </dgm:t>
    </dgm:pt>
    <dgm:pt modelId="{69171098-C4E2-410E-AF14-48EF0EEFB3E0}" type="sibTrans" cxnId="{EBB53AA0-FAE9-446C-8DE4-D20EFE0091D3}">
      <dgm:prSet/>
      <dgm:spPr/>
      <dgm:t>
        <a:bodyPr/>
        <a:lstStyle/>
        <a:p>
          <a:endParaRPr lang="en-IN"/>
        </a:p>
      </dgm:t>
    </dgm:pt>
    <dgm:pt modelId="{B302A704-FA14-44D2-88F8-B1E5CA454C31}">
      <dgm:prSet phldrT="[Text]" custT="1"/>
      <dgm:spPr/>
      <dgm:t>
        <a:bodyPr/>
        <a:lstStyle/>
        <a:p>
          <a:r>
            <a:rPr lang="en-IN" sz="1400" dirty="0"/>
            <a:t>-al; </a:t>
          </a:r>
        </a:p>
        <a:p>
          <a:r>
            <a:rPr lang="en-IN" sz="1400" dirty="0"/>
            <a:t>pertaining to</a:t>
          </a:r>
        </a:p>
      </dgm:t>
    </dgm:pt>
    <dgm:pt modelId="{BFD8D21C-F0B0-4069-B42A-5EB5ABC6CF73}" type="parTrans" cxnId="{43B4F66F-B8BE-46BD-BA91-4E48666B7D15}">
      <dgm:prSet/>
      <dgm:spPr/>
      <dgm:t>
        <a:bodyPr/>
        <a:lstStyle/>
        <a:p>
          <a:endParaRPr lang="en-IN"/>
        </a:p>
      </dgm:t>
    </dgm:pt>
    <dgm:pt modelId="{E2F6F0A4-C937-4EA7-A418-68434F6F6031}" type="sibTrans" cxnId="{43B4F66F-B8BE-46BD-BA91-4E48666B7D15}">
      <dgm:prSet/>
      <dgm:spPr/>
      <dgm:t>
        <a:bodyPr/>
        <a:lstStyle/>
        <a:p>
          <a:endParaRPr lang="en-IN"/>
        </a:p>
      </dgm:t>
    </dgm:pt>
    <dgm:pt modelId="{51382DA5-7427-44FB-8B54-503F41EACCCB}">
      <dgm:prSet phldrT="[Text]" custT="1"/>
      <dgm:spPr/>
      <dgm:t>
        <a:bodyPr/>
        <a:lstStyle/>
        <a:p>
          <a:r>
            <a:rPr lang="en-IN" sz="1400" dirty="0"/>
            <a:t>-</a:t>
          </a:r>
          <a:r>
            <a:rPr lang="en-IN" sz="1400" dirty="0" err="1"/>
            <a:t>ful</a:t>
          </a:r>
          <a:r>
            <a:rPr lang="en-IN" sz="1400" dirty="0"/>
            <a:t>; </a:t>
          </a:r>
        </a:p>
        <a:p>
          <a:r>
            <a:rPr lang="en-IN" sz="1400" dirty="0"/>
            <a:t>notable</a:t>
          </a:r>
        </a:p>
      </dgm:t>
    </dgm:pt>
    <dgm:pt modelId="{B8A05221-E8C3-4834-9A5E-47CA21DE3C19}" type="parTrans" cxnId="{E6F3FBBC-4F6C-4879-B791-17107521734F}">
      <dgm:prSet/>
      <dgm:spPr/>
      <dgm:t>
        <a:bodyPr/>
        <a:lstStyle/>
        <a:p>
          <a:endParaRPr lang="en-IN"/>
        </a:p>
      </dgm:t>
    </dgm:pt>
    <dgm:pt modelId="{C9722155-9554-4D4E-A298-5A7CDA04F771}" type="sibTrans" cxnId="{E6F3FBBC-4F6C-4879-B791-17107521734F}">
      <dgm:prSet/>
      <dgm:spPr/>
      <dgm:t>
        <a:bodyPr/>
        <a:lstStyle/>
        <a:p>
          <a:endParaRPr lang="en-IN"/>
        </a:p>
      </dgm:t>
    </dgm:pt>
    <dgm:pt modelId="{901DA1CA-1D76-4358-A6BB-F05D666E86AD}">
      <dgm:prSet phldrT="[Text]" custT="1"/>
      <dgm:spPr/>
      <dgm:t>
        <a:bodyPr/>
        <a:lstStyle/>
        <a:p>
          <a:r>
            <a:rPr lang="en-IN" sz="1400" dirty="0"/>
            <a:t>-</a:t>
          </a:r>
          <a:r>
            <a:rPr lang="en-IN" sz="1400" dirty="0" err="1"/>
            <a:t>ic</a:t>
          </a:r>
          <a:r>
            <a:rPr lang="en-IN" sz="1400" dirty="0"/>
            <a:t>/-</a:t>
          </a:r>
          <a:r>
            <a:rPr lang="en-IN" sz="1400" dirty="0" err="1"/>
            <a:t>ical</a:t>
          </a:r>
          <a:r>
            <a:rPr lang="en-IN" sz="1400" dirty="0"/>
            <a:t>;</a:t>
          </a:r>
        </a:p>
        <a:p>
          <a:r>
            <a:rPr lang="en-IN" sz="1400" dirty="0"/>
            <a:t> pertaining</a:t>
          </a:r>
        </a:p>
      </dgm:t>
    </dgm:pt>
    <dgm:pt modelId="{8EF071B4-71F9-43AF-B0C8-690A059C1E97}" type="parTrans" cxnId="{C128B9D0-C766-4B07-97EA-734B567E6DD3}">
      <dgm:prSet/>
      <dgm:spPr/>
      <dgm:t>
        <a:bodyPr/>
        <a:lstStyle/>
        <a:p>
          <a:endParaRPr lang="en-IN"/>
        </a:p>
      </dgm:t>
    </dgm:pt>
    <dgm:pt modelId="{741AC2B5-C7C2-4756-B277-A713DB65F756}" type="sibTrans" cxnId="{C128B9D0-C766-4B07-97EA-734B567E6DD3}">
      <dgm:prSet/>
      <dgm:spPr/>
      <dgm:t>
        <a:bodyPr/>
        <a:lstStyle/>
        <a:p>
          <a:endParaRPr lang="en-IN"/>
        </a:p>
      </dgm:t>
    </dgm:pt>
    <dgm:pt modelId="{9FAF5657-6691-4203-8DF5-4B2A0708EED1}">
      <dgm:prSet phldrT="[Text]" custT="1"/>
      <dgm:spPr/>
      <dgm:t>
        <a:bodyPr/>
        <a:lstStyle/>
        <a:p>
          <a:endParaRPr lang="en-IN" sz="1100" dirty="0"/>
        </a:p>
        <a:p>
          <a:r>
            <a:rPr lang="en-IN" sz="1400" dirty="0"/>
            <a:t>-</a:t>
          </a:r>
          <a:r>
            <a:rPr lang="en-IN" sz="1400" dirty="0" err="1"/>
            <a:t>ious</a:t>
          </a:r>
          <a:r>
            <a:rPr lang="en-IN" sz="1400" dirty="0"/>
            <a:t>; </a:t>
          </a:r>
        </a:p>
        <a:p>
          <a:r>
            <a:rPr lang="en-IN" sz="1400" dirty="0"/>
            <a:t>characterised by</a:t>
          </a:r>
        </a:p>
      </dgm:t>
    </dgm:pt>
    <dgm:pt modelId="{36DE8CC6-EC36-4058-8AB9-22EC7667531A}" type="parTrans" cxnId="{AF5E4FDB-DD3C-43D7-8C82-D810570FBB7D}">
      <dgm:prSet/>
      <dgm:spPr/>
      <dgm:t>
        <a:bodyPr/>
        <a:lstStyle/>
        <a:p>
          <a:endParaRPr lang="en-IN"/>
        </a:p>
      </dgm:t>
    </dgm:pt>
    <dgm:pt modelId="{FA946606-ED4F-40F9-A0AB-935CAEFB9947}" type="sibTrans" cxnId="{AF5E4FDB-DD3C-43D7-8C82-D810570FBB7D}">
      <dgm:prSet/>
      <dgm:spPr/>
      <dgm:t>
        <a:bodyPr/>
        <a:lstStyle/>
        <a:p>
          <a:endParaRPr lang="en-IN"/>
        </a:p>
      </dgm:t>
    </dgm:pt>
    <dgm:pt modelId="{2DFD769B-0FE3-44C8-9E1E-68D48E415CDB}">
      <dgm:prSet phldrT="[Text]" custT="1"/>
      <dgm:spPr/>
      <dgm:t>
        <a:bodyPr/>
        <a:lstStyle/>
        <a:p>
          <a:r>
            <a:rPr lang="en-IN" sz="1400" dirty="0"/>
            <a:t>-</a:t>
          </a:r>
          <a:r>
            <a:rPr lang="en-IN" sz="1400" dirty="0" err="1"/>
            <a:t>esque</a:t>
          </a:r>
          <a:r>
            <a:rPr lang="en-IN" sz="1400" dirty="0"/>
            <a:t>;</a:t>
          </a:r>
        </a:p>
        <a:p>
          <a:r>
            <a:rPr lang="en-IN" sz="1400" dirty="0"/>
            <a:t>reminiscent</a:t>
          </a:r>
        </a:p>
      </dgm:t>
    </dgm:pt>
    <dgm:pt modelId="{EFFBC1C6-F4C6-4F71-84B1-D9F0963AF800}" type="parTrans" cxnId="{BB81634E-A4D4-46F7-AD94-273AE4391A11}">
      <dgm:prSet/>
      <dgm:spPr/>
      <dgm:t>
        <a:bodyPr/>
        <a:lstStyle/>
        <a:p>
          <a:endParaRPr lang="en-IN"/>
        </a:p>
      </dgm:t>
    </dgm:pt>
    <dgm:pt modelId="{AAE09B0E-5944-4B55-8D50-63847DB00E82}" type="sibTrans" cxnId="{BB81634E-A4D4-46F7-AD94-273AE4391A11}">
      <dgm:prSet/>
      <dgm:spPr/>
      <dgm:t>
        <a:bodyPr/>
        <a:lstStyle/>
        <a:p>
          <a:endParaRPr lang="en-IN"/>
        </a:p>
      </dgm:t>
    </dgm:pt>
    <dgm:pt modelId="{F4F6FFF6-06AC-4DB4-BAE9-2FE9A8B83602}" type="pres">
      <dgm:prSet presAssocID="{448FCE10-0C68-43EF-88ED-2B2E618C5E55}" presName="Name0" presStyleCnt="0">
        <dgm:presLayoutVars>
          <dgm:dir/>
          <dgm:resizeHandles val="exact"/>
        </dgm:presLayoutVars>
      </dgm:prSet>
      <dgm:spPr/>
    </dgm:pt>
    <dgm:pt modelId="{37A62B5F-95E2-4138-A4E7-EA1F5BBCA3C7}" type="pres">
      <dgm:prSet presAssocID="{448FCE10-0C68-43EF-88ED-2B2E618C5E55}" presName="fgShape" presStyleLbl="fgShp" presStyleIdx="0" presStyleCnt="1"/>
      <dgm:spPr/>
    </dgm:pt>
    <dgm:pt modelId="{00CED151-48B2-4FEF-B38B-E043B972937B}" type="pres">
      <dgm:prSet presAssocID="{448FCE10-0C68-43EF-88ED-2B2E618C5E55}" presName="linComp" presStyleCnt="0"/>
      <dgm:spPr/>
    </dgm:pt>
    <dgm:pt modelId="{3C962928-80D4-4F07-8286-0F2D869D6FFC}" type="pres">
      <dgm:prSet presAssocID="{7956C215-DF89-45EA-AAB0-229D89D88A7E}" presName="compNode" presStyleCnt="0"/>
      <dgm:spPr/>
    </dgm:pt>
    <dgm:pt modelId="{DB6368FA-4E76-40F5-8459-D4E775AF4BDA}" type="pres">
      <dgm:prSet presAssocID="{7956C215-DF89-45EA-AAB0-229D89D88A7E}" presName="bkgdShape" presStyleLbl="node1" presStyleIdx="0" presStyleCnt="9"/>
      <dgm:spPr/>
    </dgm:pt>
    <dgm:pt modelId="{001CD8CE-B118-4444-86E8-ABDBB05F0D71}" type="pres">
      <dgm:prSet presAssocID="{7956C215-DF89-45EA-AAB0-229D89D88A7E}" presName="nodeTx" presStyleLbl="node1" presStyleIdx="0" presStyleCnt="9">
        <dgm:presLayoutVars>
          <dgm:bulletEnabled val="1"/>
        </dgm:presLayoutVars>
      </dgm:prSet>
      <dgm:spPr/>
    </dgm:pt>
    <dgm:pt modelId="{C8032708-1357-4561-ACAE-A38D9746BFAF}" type="pres">
      <dgm:prSet presAssocID="{7956C215-DF89-45EA-AAB0-229D89D88A7E}" presName="invisiNode" presStyleLbl="node1" presStyleIdx="0" presStyleCnt="9"/>
      <dgm:spPr/>
    </dgm:pt>
    <dgm:pt modelId="{30585B21-220F-46D3-BE87-91F8C14E5286}" type="pres">
      <dgm:prSet presAssocID="{7956C215-DF89-45EA-AAB0-229D89D88A7E}" presName="imagNode" presStyleLbl="fgImgPlace1" presStyleIdx="0" presStyleCnt="9"/>
      <dgm:spPr/>
    </dgm:pt>
    <dgm:pt modelId="{FE7E2FC8-002A-4AFB-BF76-0416869D87EE}" type="pres">
      <dgm:prSet presAssocID="{8A6BE9D6-36FF-4E9E-A83F-AE1FDCF02289}" presName="sibTrans" presStyleLbl="sibTrans2D1" presStyleIdx="0" presStyleCnt="0"/>
      <dgm:spPr/>
    </dgm:pt>
    <dgm:pt modelId="{6A7CB729-C167-45E3-B77E-71AF36BAFED4}" type="pres">
      <dgm:prSet presAssocID="{2DFD769B-0FE3-44C8-9E1E-68D48E415CDB}" presName="compNode" presStyleCnt="0"/>
      <dgm:spPr/>
    </dgm:pt>
    <dgm:pt modelId="{6D7F093C-123B-4453-970F-B46E1ADF1FA8}" type="pres">
      <dgm:prSet presAssocID="{2DFD769B-0FE3-44C8-9E1E-68D48E415CDB}" presName="bkgdShape" presStyleLbl="node1" presStyleIdx="1" presStyleCnt="9"/>
      <dgm:spPr/>
    </dgm:pt>
    <dgm:pt modelId="{531960E8-DF53-4EC1-9CB3-D847A9302B2C}" type="pres">
      <dgm:prSet presAssocID="{2DFD769B-0FE3-44C8-9E1E-68D48E415CDB}" presName="nodeTx" presStyleLbl="node1" presStyleIdx="1" presStyleCnt="9">
        <dgm:presLayoutVars>
          <dgm:bulletEnabled val="1"/>
        </dgm:presLayoutVars>
      </dgm:prSet>
      <dgm:spPr/>
    </dgm:pt>
    <dgm:pt modelId="{E3DE2051-CD7D-4DD1-B288-E095606CE865}" type="pres">
      <dgm:prSet presAssocID="{2DFD769B-0FE3-44C8-9E1E-68D48E415CDB}" presName="invisiNode" presStyleLbl="node1" presStyleIdx="1" presStyleCnt="9"/>
      <dgm:spPr/>
    </dgm:pt>
    <dgm:pt modelId="{276CD00A-6DBA-470F-8414-3F0D92BA1825}" type="pres">
      <dgm:prSet presAssocID="{2DFD769B-0FE3-44C8-9E1E-68D48E415CDB}" presName="imagNode" presStyleLbl="fgImgPlace1" presStyleIdx="1" presStyleCnt="9"/>
      <dgm:spPr/>
    </dgm:pt>
    <dgm:pt modelId="{66125CB2-FC7F-4F14-9BC3-CBACC10FD704}" type="pres">
      <dgm:prSet presAssocID="{AAE09B0E-5944-4B55-8D50-63847DB00E82}" presName="sibTrans" presStyleLbl="sibTrans2D1" presStyleIdx="0" presStyleCnt="0"/>
      <dgm:spPr/>
    </dgm:pt>
    <dgm:pt modelId="{32677944-4BA5-4A7C-B1BB-FA621EB48ECD}" type="pres">
      <dgm:prSet presAssocID="{B302A704-FA14-44D2-88F8-B1E5CA454C31}" presName="compNode" presStyleCnt="0"/>
      <dgm:spPr/>
    </dgm:pt>
    <dgm:pt modelId="{02F02950-A005-423F-83DA-44517072F832}" type="pres">
      <dgm:prSet presAssocID="{B302A704-FA14-44D2-88F8-B1E5CA454C31}" presName="bkgdShape" presStyleLbl="node1" presStyleIdx="2" presStyleCnt="9"/>
      <dgm:spPr/>
    </dgm:pt>
    <dgm:pt modelId="{FDD78672-71C5-4223-98C4-DE800FD71693}" type="pres">
      <dgm:prSet presAssocID="{B302A704-FA14-44D2-88F8-B1E5CA454C31}" presName="nodeTx" presStyleLbl="node1" presStyleIdx="2" presStyleCnt="9">
        <dgm:presLayoutVars>
          <dgm:bulletEnabled val="1"/>
        </dgm:presLayoutVars>
      </dgm:prSet>
      <dgm:spPr/>
    </dgm:pt>
    <dgm:pt modelId="{125B0766-C12C-4893-8FA0-BA42A627996B}" type="pres">
      <dgm:prSet presAssocID="{B302A704-FA14-44D2-88F8-B1E5CA454C31}" presName="invisiNode" presStyleLbl="node1" presStyleIdx="2" presStyleCnt="9"/>
      <dgm:spPr/>
    </dgm:pt>
    <dgm:pt modelId="{5403B93A-7DAA-472C-B609-D65266B40FB4}" type="pres">
      <dgm:prSet presAssocID="{B302A704-FA14-44D2-88F8-B1E5CA454C31}" presName="imagNode" presStyleLbl="fgImgPlace1" presStyleIdx="2" presStyleCnt="9"/>
      <dgm:spPr/>
    </dgm:pt>
    <dgm:pt modelId="{9E857A41-C107-4795-9F63-366248C4255C}" type="pres">
      <dgm:prSet presAssocID="{E2F6F0A4-C937-4EA7-A418-68434F6F6031}" presName="sibTrans" presStyleLbl="sibTrans2D1" presStyleIdx="0" presStyleCnt="0"/>
      <dgm:spPr/>
    </dgm:pt>
    <dgm:pt modelId="{78BE4F25-6491-4A8E-B7BC-7D39CEB926C2}" type="pres">
      <dgm:prSet presAssocID="{51382DA5-7427-44FB-8B54-503F41EACCCB}" presName="compNode" presStyleCnt="0"/>
      <dgm:spPr/>
    </dgm:pt>
    <dgm:pt modelId="{4D78FA70-5D70-4023-A177-9E2129485D30}" type="pres">
      <dgm:prSet presAssocID="{51382DA5-7427-44FB-8B54-503F41EACCCB}" presName="bkgdShape" presStyleLbl="node1" presStyleIdx="3" presStyleCnt="9"/>
      <dgm:spPr/>
    </dgm:pt>
    <dgm:pt modelId="{286C7BE8-1C0C-49C6-9EE2-25DFECABBBD1}" type="pres">
      <dgm:prSet presAssocID="{51382DA5-7427-44FB-8B54-503F41EACCCB}" presName="nodeTx" presStyleLbl="node1" presStyleIdx="3" presStyleCnt="9">
        <dgm:presLayoutVars>
          <dgm:bulletEnabled val="1"/>
        </dgm:presLayoutVars>
      </dgm:prSet>
      <dgm:spPr/>
    </dgm:pt>
    <dgm:pt modelId="{6772A4E9-7346-47BD-96A6-1060BAB4E236}" type="pres">
      <dgm:prSet presAssocID="{51382DA5-7427-44FB-8B54-503F41EACCCB}" presName="invisiNode" presStyleLbl="node1" presStyleIdx="3" presStyleCnt="9"/>
      <dgm:spPr/>
    </dgm:pt>
    <dgm:pt modelId="{796F695D-0A59-4703-8867-74B12127A5D8}" type="pres">
      <dgm:prSet presAssocID="{51382DA5-7427-44FB-8B54-503F41EACCCB}" presName="imagNode" presStyleLbl="fgImgPlace1" presStyleIdx="3" presStyleCnt="9"/>
      <dgm:spPr/>
    </dgm:pt>
    <dgm:pt modelId="{3AACEB62-AA6B-49D8-B768-7D6CD16B6295}" type="pres">
      <dgm:prSet presAssocID="{C9722155-9554-4D4E-A298-5A7CDA04F771}" presName="sibTrans" presStyleLbl="sibTrans2D1" presStyleIdx="0" presStyleCnt="0"/>
      <dgm:spPr/>
    </dgm:pt>
    <dgm:pt modelId="{EEE12288-AE6B-4F07-9F10-CB3F3188115D}" type="pres">
      <dgm:prSet presAssocID="{901DA1CA-1D76-4358-A6BB-F05D666E86AD}" presName="compNode" presStyleCnt="0"/>
      <dgm:spPr/>
    </dgm:pt>
    <dgm:pt modelId="{5270D8A2-7347-43F0-86D6-47A32452F3EE}" type="pres">
      <dgm:prSet presAssocID="{901DA1CA-1D76-4358-A6BB-F05D666E86AD}" presName="bkgdShape" presStyleLbl="node1" presStyleIdx="4" presStyleCnt="9"/>
      <dgm:spPr/>
    </dgm:pt>
    <dgm:pt modelId="{48FDD91E-3EC5-436D-87A4-A14F4989E092}" type="pres">
      <dgm:prSet presAssocID="{901DA1CA-1D76-4358-A6BB-F05D666E86AD}" presName="nodeTx" presStyleLbl="node1" presStyleIdx="4" presStyleCnt="9">
        <dgm:presLayoutVars>
          <dgm:bulletEnabled val="1"/>
        </dgm:presLayoutVars>
      </dgm:prSet>
      <dgm:spPr/>
    </dgm:pt>
    <dgm:pt modelId="{52FFDDF4-CE3A-447D-8CAE-8466A9D614FA}" type="pres">
      <dgm:prSet presAssocID="{901DA1CA-1D76-4358-A6BB-F05D666E86AD}" presName="invisiNode" presStyleLbl="node1" presStyleIdx="4" presStyleCnt="9"/>
      <dgm:spPr/>
    </dgm:pt>
    <dgm:pt modelId="{057856CC-18A4-49B1-91D4-75288F115647}" type="pres">
      <dgm:prSet presAssocID="{901DA1CA-1D76-4358-A6BB-F05D666E86AD}" presName="imagNode" presStyleLbl="fgImgPlace1" presStyleIdx="4" presStyleCnt="9"/>
      <dgm:spPr/>
    </dgm:pt>
    <dgm:pt modelId="{4F2D735F-4ACC-4F25-ABED-2324F0FFBF14}" type="pres">
      <dgm:prSet presAssocID="{741AC2B5-C7C2-4756-B277-A713DB65F756}" presName="sibTrans" presStyleLbl="sibTrans2D1" presStyleIdx="0" presStyleCnt="0"/>
      <dgm:spPr/>
    </dgm:pt>
    <dgm:pt modelId="{30091B2A-38C5-423C-9082-8236B7A3D0F8}" type="pres">
      <dgm:prSet presAssocID="{9FAF5657-6691-4203-8DF5-4B2A0708EED1}" presName="compNode" presStyleCnt="0"/>
      <dgm:spPr/>
    </dgm:pt>
    <dgm:pt modelId="{5604AAB9-8837-439C-B159-13783DA207EA}" type="pres">
      <dgm:prSet presAssocID="{9FAF5657-6691-4203-8DF5-4B2A0708EED1}" presName="bkgdShape" presStyleLbl="node1" presStyleIdx="5" presStyleCnt="9"/>
      <dgm:spPr/>
    </dgm:pt>
    <dgm:pt modelId="{B8507EDD-BEF1-48EF-86D8-CF5745BB0B4D}" type="pres">
      <dgm:prSet presAssocID="{9FAF5657-6691-4203-8DF5-4B2A0708EED1}" presName="nodeTx" presStyleLbl="node1" presStyleIdx="5" presStyleCnt="9">
        <dgm:presLayoutVars>
          <dgm:bulletEnabled val="1"/>
        </dgm:presLayoutVars>
      </dgm:prSet>
      <dgm:spPr/>
    </dgm:pt>
    <dgm:pt modelId="{1EE6C9A4-B37A-4645-971D-CC6FEC148F54}" type="pres">
      <dgm:prSet presAssocID="{9FAF5657-6691-4203-8DF5-4B2A0708EED1}" presName="invisiNode" presStyleLbl="node1" presStyleIdx="5" presStyleCnt="9"/>
      <dgm:spPr/>
    </dgm:pt>
    <dgm:pt modelId="{73BD107A-9501-4742-98E3-7CE9DCE70721}" type="pres">
      <dgm:prSet presAssocID="{9FAF5657-6691-4203-8DF5-4B2A0708EED1}" presName="imagNode" presStyleLbl="fgImgPlace1" presStyleIdx="5" presStyleCnt="9"/>
      <dgm:spPr/>
    </dgm:pt>
    <dgm:pt modelId="{1BBBB1BC-582A-4FA5-9AB1-4F66615EF7EC}" type="pres">
      <dgm:prSet presAssocID="{FA946606-ED4F-40F9-A0AB-935CAEFB9947}" presName="sibTrans" presStyleLbl="sibTrans2D1" presStyleIdx="0" presStyleCnt="0"/>
      <dgm:spPr/>
    </dgm:pt>
    <dgm:pt modelId="{EF606FB3-42A6-400D-A25E-5C425925B05F}" type="pres">
      <dgm:prSet presAssocID="{2373E351-D342-49DD-A447-1680A057905C}" presName="compNode" presStyleCnt="0"/>
      <dgm:spPr/>
    </dgm:pt>
    <dgm:pt modelId="{A368727C-A12B-45F4-BD11-CD566CF8B0EF}" type="pres">
      <dgm:prSet presAssocID="{2373E351-D342-49DD-A447-1680A057905C}" presName="bkgdShape" presStyleLbl="node1" presStyleIdx="6" presStyleCnt="9"/>
      <dgm:spPr/>
    </dgm:pt>
    <dgm:pt modelId="{F99D066E-53A3-464E-9CAF-00312588EAED}" type="pres">
      <dgm:prSet presAssocID="{2373E351-D342-49DD-A447-1680A057905C}" presName="nodeTx" presStyleLbl="node1" presStyleIdx="6" presStyleCnt="9">
        <dgm:presLayoutVars>
          <dgm:bulletEnabled val="1"/>
        </dgm:presLayoutVars>
      </dgm:prSet>
      <dgm:spPr/>
    </dgm:pt>
    <dgm:pt modelId="{08944A1A-CBED-4F71-B496-42B9E2682171}" type="pres">
      <dgm:prSet presAssocID="{2373E351-D342-49DD-A447-1680A057905C}" presName="invisiNode" presStyleLbl="node1" presStyleIdx="6" presStyleCnt="9"/>
      <dgm:spPr/>
    </dgm:pt>
    <dgm:pt modelId="{18847D21-6EB2-40AC-B972-FE823C4E796C}" type="pres">
      <dgm:prSet presAssocID="{2373E351-D342-49DD-A447-1680A057905C}" presName="imagNode" presStyleLbl="fgImgPlace1" presStyleIdx="6" presStyleCnt="9"/>
      <dgm:spPr/>
    </dgm:pt>
    <dgm:pt modelId="{399051FF-B8CC-4ABE-BBD0-C40271F900DC}" type="pres">
      <dgm:prSet presAssocID="{69171098-C4E2-410E-AF14-48EF0EEFB3E0}" presName="sibTrans" presStyleLbl="sibTrans2D1" presStyleIdx="0" presStyleCnt="0"/>
      <dgm:spPr/>
    </dgm:pt>
    <dgm:pt modelId="{4C5BC901-1E05-4535-B9BC-7F0D395702C9}" type="pres">
      <dgm:prSet presAssocID="{AD0AD405-9F48-4FC0-98D7-D18067C75769}" presName="compNode" presStyleCnt="0"/>
      <dgm:spPr/>
    </dgm:pt>
    <dgm:pt modelId="{EBC79FB2-9FAE-48D8-AF89-7973B5B90A39}" type="pres">
      <dgm:prSet presAssocID="{AD0AD405-9F48-4FC0-98D7-D18067C75769}" presName="bkgdShape" presStyleLbl="node1" presStyleIdx="7" presStyleCnt="9"/>
      <dgm:spPr/>
    </dgm:pt>
    <dgm:pt modelId="{D09F13BA-E8A5-4E2B-9245-2CE0ECBA641F}" type="pres">
      <dgm:prSet presAssocID="{AD0AD405-9F48-4FC0-98D7-D18067C75769}" presName="nodeTx" presStyleLbl="node1" presStyleIdx="7" presStyleCnt="9">
        <dgm:presLayoutVars>
          <dgm:bulletEnabled val="1"/>
        </dgm:presLayoutVars>
      </dgm:prSet>
      <dgm:spPr/>
    </dgm:pt>
    <dgm:pt modelId="{9013D0E9-C0CF-4854-AB9D-D668D42D11CB}" type="pres">
      <dgm:prSet presAssocID="{AD0AD405-9F48-4FC0-98D7-D18067C75769}" presName="invisiNode" presStyleLbl="node1" presStyleIdx="7" presStyleCnt="9"/>
      <dgm:spPr/>
    </dgm:pt>
    <dgm:pt modelId="{4AA12D21-BC0B-45AC-8310-53AC6CFDF1EC}" type="pres">
      <dgm:prSet presAssocID="{AD0AD405-9F48-4FC0-98D7-D18067C75769}" presName="imagNode" presStyleLbl="fgImgPlace1" presStyleIdx="7" presStyleCnt="9"/>
      <dgm:spPr/>
    </dgm:pt>
    <dgm:pt modelId="{4C2A1F0F-58E2-499C-9739-A300CC7B1E6B}" type="pres">
      <dgm:prSet presAssocID="{CAEF9D36-224C-4EC9-AF8D-476008509F66}" presName="sibTrans" presStyleLbl="sibTrans2D1" presStyleIdx="0" presStyleCnt="0"/>
      <dgm:spPr/>
    </dgm:pt>
    <dgm:pt modelId="{2E9792FF-DB71-4530-B259-24B30B1101FC}" type="pres">
      <dgm:prSet presAssocID="{02FE9E94-6619-4506-8733-C5D04BDB3892}" presName="compNode" presStyleCnt="0"/>
      <dgm:spPr/>
    </dgm:pt>
    <dgm:pt modelId="{41EBD69C-A354-428B-9A9D-4D94859088F2}" type="pres">
      <dgm:prSet presAssocID="{02FE9E94-6619-4506-8733-C5D04BDB3892}" presName="bkgdShape" presStyleLbl="node1" presStyleIdx="8" presStyleCnt="9"/>
      <dgm:spPr/>
    </dgm:pt>
    <dgm:pt modelId="{3478440A-C94C-46C3-92F3-BE95802FCDFA}" type="pres">
      <dgm:prSet presAssocID="{02FE9E94-6619-4506-8733-C5D04BDB3892}" presName="nodeTx" presStyleLbl="node1" presStyleIdx="8" presStyleCnt="9">
        <dgm:presLayoutVars>
          <dgm:bulletEnabled val="1"/>
        </dgm:presLayoutVars>
      </dgm:prSet>
      <dgm:spPr/>
    </dgm:pt>
    <dgm:pt modelId="{8DA5842D-834E-4045-BE40-FDC7828BA071}" type="pres">
      <dgm:prSet presAssocID="{02FE9E94-6619-4506-8733-C5D04BDB3892}" presName="invisiNode" presStyleLbl="node1" presStyleIdx="8" presStyleCnt="9"/>
      <dgm:spPr/>
    </dgm:pt>
    <dgm:pt modelId="{3709556E-DC3A-42F8-9E2B-A2A24FB07B97}" type="pres">
      <dgm:prSet presAssocID="{02FE9E94-6619-4506-8733-C5D04BDB3892}" presName="imagNode" presStyleLbl="fgImgPlace1" presStyleIdx="8" presStyleCnt="9"/>
      <dgm:spPr/>
    </dgm:pt>
  </dgm:ptLst>
  <dgm:cxnLst>
    <dgm:cxn modelId="{D7961812-2318-4EE7-8170-9867647525C6}" type="presOf" srcId="{C9722155-9554-4D4E-A298-5A7CDA04F771}" destId="{3AACEB62-AA6B-49D8-B768-7D6CD16B6295}" srcOrd="0" destOrd="0" presId="urn:microsoft.com/office/officeart/2005/8/layout/hList7"/>
    <dgm:cxn modelId="{C1B5AD1D-CD75-4F04-A885-C08CFFB9AD91}" type="presOf" srcId="{901DA1CA-1D76-4358-A6BB-F05D666E86AD}" destId="{48FDD91E-3EC5-436D-87A4-A14F4989E092}" srcOrd="1" destOrd="0" presId="urn:microsoft.com/office/officeart/2005/8/layout/hList7"/>
    <dgm:cxn modelId="{B3F5A022-66A2-408A-8D7A-5C281752FD93}" type="presOf" srcId="{2DFD769B-0FE3-44C8-9E1E-68D48E415CDB}" destId="{6D7F093C-123B-4453-970F-B46E1ADF1FA8}" srcOrd="0" destOrd="0" presId="urn:microsoft.com/office/officeart/2005/8/layout/hList7"/>
    <dgm:cxn modelId="{53887C2C-A725-4E0F-8C04-B5722A1AFA95}" type="presOf" srcId="{69171098-C4E2-410E-AF14-48EF0EEFB3E0}" destId="{399051FF-B8CC-4ABE-BBD0-C40271F900DC}" srcOrd="0" destOrd="0" presId="urn:microsoft.com/office/officeart/2005/8/layout/hList7"/>
    <dgm:cxn modelId="{0BF42D2F-6DBF-4212-9170-EEA3F4C3BA57}" type="presOf" srcId="{51382DA5-7427-44FB-8B54-503F41EACCCB}" destId="{4D78FA70-5D70-4023-A177-9E2129485D30}" srcOrd="0" destOrd="0" presId="urn:microsoft.com/office/officeart/2005/8/layout/hList7"/>
    <dgm:cxn modelId="{BE7E0431-598A-4024-BB0A-0C9A9CD0503A}" type="presOf" srcId="{448FCE10-0C68-43EF-88ED-2B2E618C5E55}" destId="{F4F6FFF6-06AC-4DB4-BAE9-2FE9A8B83602}" srcOrd="0" destOrd="0" presId="urn:microsoft.com/office/officeart/2005/8/layout/hList7"/>
    <dgm:cxn modelId="{831C3937-2DB4-482F-8BAF-DF8B58D0D928}" type="presOf" srcId="{B302A704-FA14-44D2-88F8-B1E5CA454C31}" destId="{FDD78672-71C5-4223-98C4-DE800FD71693}" srcOrd="1" destOrd="0" presId="urn:microsoft.com/office/officeart/2005/8/layout/hList7"/>
    <dgm:cxn modelId="{478EDA38-3814-4712-BF64-D2C1D17F731A}" type="presOf" srcId="{2373E351-D342-49DD-A447-1680A057905C}" destId="{A368727C-A12B-45F4-BD11-CD566CF8B0EF}" srcOrd="0" destOrd="0" presId="urn:microsoft.com/office/officeart/2005/8/layout/hList7"/>
    <dgm:cxn modelId="{F5FEA23D-BDE9-4F3A-86EC-7AF3FA2F0BE7}" srcId="{448FCE10-0C68-43EF-88ED-2B2E618C5E55}" destId="{7956C215-DF89-45EA-AAB0-229D89D88A7E}" srcOrd="0" destOrd="0" parTransId="{CB3B2454-FF06-492B-BCAE-B4DDFF36747E}" sibTransId="{8A6BE9D6-36FF-4E9E-A83F-AE1FDCF02289}"/>
    <dgm:cxn modelId="{37D4C33E-62CE-4B5B-B95E-7C9C557DC3A3}" type="presOf" srcId="{AAE09B0E-5944-4B55-8D50-63847DB00E82}" destId="{66125CB2-FC7F-4F14-9BC3-CBACC10FD704}" srcOrd="0" destOrd="0" presId="urn:microsoft.com/office/officeart/2005/8/layout/hList7"/>
    <dgm:cxn modelId="{FF507B64-4B3B-49C1-923A-54FE58CB36DB}" type="presOf" srcId="{741AC2B5-C7C2-4756-B277-A713DB65F756}" destId="{4F2D735F-4ACC-4F25-ABED-2324F0FFBF14}" srcOrd="0" destOrd="0" presId="urn:microsoft.com/office/officeart/2005/8/layout/hList7"/>
    <dgm:cxn modelId="{A7F3D868-F26B-4ED4-9E33-0EAB7CF4F34D}" type="presOf" srcId="{51382DA5-7427-44FB-8B54-503F41EACCCB}" destId="{286C7BE8-1C0C-49C6-9EE2-25DFECABBBD1}" srcOrd="1" destOrd="0" presId="urn:microsoft.com/office/officeart/2005/8/layout/hList7"/>
    <dgm:cxn modelId="{33AAAB49-B411-4901-BECD-5C632D981950}" type="presOf" srcId="{9FAF5657-6691-4203-8DF5-4B2A0708EED1}" destId="{5604AAB9-8837-439C-B159-13783DA207EA}" srcOrd="0" destOrd="0" presId="urn:microsoft.com/office/officeart/2005/8/layout/hList7"/>
    <dgm:cxn modelId="{18E25C6E-50B0-49DB-9291-D96CB2A00461}" type="presOf" srcId="{CAEF9D36-224C-4EC9-AF8D-476008509F66}" destId="{4C2A1F0F-58E2-499C-9739-A300CC7B1E6B}" srcOrd="0" destOrd="0" presId="urn:microsoft.com/office/officeart/2005/8/layout/hList7"/>
    <dgm:cxn modelId="{BB81634E-A4D4-46F7-AD94-273AE4391A11}" srcId="{448FCE10-0C68-43EF-88ED-2B2E618C5E55}" destId="{2DFD769B-0FE3-44C8-9E1E-68D48E415CDB}" srcOrd="1" destOrd="0" parTransId="{EFFBC1C6-F4C6-4F71-84B1-D9F0963AF800}" sibTransId="{AAE09B0E-5944-4B55-8D50-63847DB00E82}"/>
    <dgm:cxn modelId="{43B4F66F-B8BE-46BD-BA91-4E48666B7D15}" srcId="{448FCE10-0C68-43EF-88ED-2B2E618C5E55}" destId="{B302A704-FA14-44D2-88F8-B1E5CA454C31}" srcOrd="2" destOrd="0" parTransId="{BFD8D21C-F0B0-4069-B42A-5EB5ABC6CF73}" sibTransId="{E2F6F0A4-C937-4EA7-A418-68434F6F6031}"/>
    <dgm:cxn modelId="{84041E55-D028-4701-9995-D0375C329A71}" srcId="{448FCE10-0C68-43EF-88ED-2B2E618C5E55}" destId="{02FE9E94-6619-4506-8733-C5D04BDB3892}" srcOrd="8" destOrd="0" parTransId="{7DC6889C-5700-4B90-B96B-B04A0B36B3F2}" sibTransId="{44CF9D6D-51D7-43BF-8BEC-F2237332A06F}"/>
    <dgm:cxn modelId="{BDEDD286-3FC4-4D2D-B5CB-DB412ABF6231}" srcId="{448FCE10-0C68-43EF-88ED-2B2E618C5E55}" destId="{AD0AD405-9F48-4FC0-98D7-D18067C75769}" srcOrd="7" destOrd="0" parTransId="{04C8C0A9-E2A5-4000-8C85-E8D9A9E8DE49}" sibTransId="{CAEF9D36-224C-4EC9-AF8D-476008509F66}"/>
    <dgm:cxn modelId="{DD5CD889-7000-4695-A394-E052B45CF5DC}" type="presOf" srcId="{9FAF5657-6691-4203-8DF5-4B2A0708EED1}" destId="{B8507EDD-BEF1-48EF-86D8-CF5745BB0B4D}" srcOrd="1" destOrd="0" presId="urn:microsoft.com/office/officeart/2005/8/layout/hList7"/>
    <dgm:cxn modelId="{E4DED28C-239C-4A66-8051-5CA4372016DF}" type="presOf" srcId="{AD0AD405-9F48-4FC0-98D7-D18067C75769}" destId="{EBC79FB2-9FAE-48D8-AF89-7973B5B90A39}" srcOrd="0" destOrd="0" presId="urn:microsoft.com/office/officeart/2005/8/layout/hList7"/>
    <dgm:cxn modelId="{BE351E8D-1742-4726-8D52-480FB945D375}" type="presOf" srcId="{7956C215-DF89-45EA-AAB0-229D89D88A7E}" destId="{DB6368FA-4E76-40F5-8459-D4E775AF4BDA}" srcOrd="0" destOrd="0" presId="urn:microsoft.com/office/officeart/2005/8/layout/hList7"/>
    <dgm:cxn modelId="{EBB53AA0-FAE9-446C-8DE4-D20EFE0091D3}" srcId="{448FCE10-0C68-43EF-88ED-2B2E618C5E55}" destId="{2373E351-D342-49DD-A447-1680A057905C}" srcOrd="6" destOrd="0" parTransId="{0B5F39E1-10B0-496D-8B32-7543F0794089}" sibTransId="{69171098-C4E2-410E-AF14-48EF0EEFB3E0}"/>
    <dgm:cxn modelId="{C77235A8-7D0B-4B52-B097-7E7D99C2E4E0}" type="presOf" srcId="{02FE9E94-6619-4506-8733-C5D04BDB3892}" destId="{41EBD69C-A354-428B-9A9D-4D94859088F2}" srcOrd="0" destOrd="0" presId="urn:microsoft.com/office/officeart/2005/8/layout/hList7"/>
    <dgm:cxn modelId="{3CD209AA-6BF8-4CFC-833C-1D44C383AF72}" type="presOf" srcId="{8A6BE9D6-36FF-4E9E-A83F-AE1FDCF02289}" destId="{FE7E2FC8-002A-4AFB-BF76-0416869D87EE}" srcOrd="0" destOrd="0" presId="urn:microsoft.com/office/officeart/2005/8/layout/hList7"/>
    <dgm:cxn modelId="{35EA7FBA-3F15-462B-A31F-E8A0B2CA361F}" type="presOf" srcId="{2DFD769B-0FE3-44C8-9E1E-68D48E415CDB}" destId="{531960E8-DF53-4EC1-9CB3-D847A9302B2C}" srcOrd="1" destOrd="0" presId="urn:microsoft.com/office/officeart/2005/8/layout/hList7"/>
    <dgm:cxn modelId="{E6F3FBBC-4F6C-4879-B791-17107521734F}" srcId="{448FCE10-0C68-43EF-88ED-2B2E618C5E55}" destId="{51382DA5-7427-44FB-8B54-503F41EACCCB}" srcOrd="3" destOrd="0" parTransId="{B8A05221-E8C3-4834-9A5E-47CA21DE3C19}" sibTransId="{C9722155-9554-4D4E-A298-5A7CDA04F771}"/>
    <dgm:cxn modelId="{5AC960C7-E195-408A-AC4F-7C9953B12807}" type="presOf" srcId="{AD0AD405-9F48-4FC0-98D7-D18067C75769}" destId="{D09F13BA-E8A5-4E2B-9245-2CE0ECBA641F}" srcOrd="1" destOrd="0" presId="urn:microsoft.com/office/officeart/2005/8/layout/hList7"/>
    <dgm:cxn modelId="{2E29FCCF-B412-4F6B-AA26-E43DC014E488}" type="presOf" srcId="{901DA1CA-1D76-4358-A6BB-F05D666E86AD}" destId="{5270D8A2-7347-43F0-86D6-47A32452F3EE}" srcOrd="0" destOrd="0" presId="urn:microsoft.com/office/officeart/2005/8/layout/hList7"/>
    <dgm:cxn modelId="{C128B9D0-C766-4B07-97EA-734B567E6DD3}" srcId="{448FCE10-0C68-43EF-88ED-2B2E618C5E55}" destId="{901DA1CA-1D76-4358-A6BB-F05D666E86AD}" srcOrd="4" destOrd="0" parTransId="{8EF071B4-71F9-43AF-B0C8-690A059C1E97}" sibTransId="{741AC2B5-C7C2-4756-B277-A713DB65F756}"/>
    <dgm:cxn modelId="{AF5E4FDB-DD3C-43D7-8C82-D810570FBB7D}" srcId="{448FCE10-0C68-43EF-88ED-2B2E618C5E55}" destId="{9FAF5657-6691-4203-8DF5-4B2A0708EED1}" srcOrd="5" destOrd="0" parTransId="{36DE8CC6-EC36-4058-8AB9-22EC7667531A}" sibTransId="{FA946606-ED4F-40F9-A0AB-935CAEFB9947}"/>
    <dgm:cxn modelId="{BC1D31DC-3F29-4F2D-8750-AD56FB0D9657}" type="presOf" srcId="{B302A704-FA14-44D2-88F8-B1E5CA454C31}" destId="{02F02950-A005-423F-83DA-44517072F832}" srcOrd="0" destOrd="0" presId="urn:microsoft.com/office/officeart/2005/8/layout/hList7"/>
    <dgm:cxn modelId="{6324EBF1-3FD5-4887-B17F-A58837215394}" type="presOf" srcId="{FA946606-ED4F-40F9-A0AB-935CAEFB9947}" destId="{1BBBB1BC-582A-4FA5-9AB1-4F66615EF7EC}" srcOrd="0" destOrd="0" presId="urn:microsoft.com/office/officeart/2005/8/layout/hList7"/>
    <dgm:cxn modelId="{91A337F5-B145-44FB-B6D5-2598AC8692D8}" type="presOf" srcId="{E2F6F0A4-C937-4EA7-A418-68434F6F6031}" destId="{9E857A41-C107-4795-9F63-366248C4255C}" srcOrd="0" destOrd="0" presId="urn:microsoft.com/office/officeart/2005/8/layout/hList7"/>
    <dgm:cxn modelId="{2FE045FA-3F9C-43BE-BDEC-22046C6EFD31}" type="presOf" srcId="{2373E351-D342-49DD-A447-1680A057905C}" destId="{F99D066E-53A3-464E-9CAF-00312588EAED}" srcOrd="1" destOrd="0" presId="urn:microsoft.com/office/officeart/2005/8/layout/hList7"/>
    <dgm:cxn modelId="{97CD8AFB-A4F0-43D5-A946-1AC8C1D3DF86}" type="presOf" srcId="{02FE9E94-6619-4506-8733-C5D04BDB3892}" destId="{3478440A-C94C-46C3-92F3-BE95802FCDFA}" srcOrd="1" destOrd="0" presId="urn:microsoft.com/office/officeart/2005/8/layout/hList7"/>
    <dgm:cxn modelId="{FFD135FC-81E5-4F08-BA6E-94AA683BD602}" type="presOf" srcId="{7956C215-DF89-45EA-AAB0-229D89D88A7E}" destId="{001CD8CE-B118-4444-86E8-ABDBB05F0D71}" srcOrd="1" destOrd="0" presId="urn:microsoft.com/office/officeart/2005/8/layout/hList7"/>
    <dgm:cxn modelId="{2722DEAB-F4B5-42CB-9644-3EC97E47CC02}" type="presParOf" srcId="{F4F6FFF6-06AC-4DB4-BAE9-2FE9A8B83602}" destId="{37A62B5F-95E2-4138-A4E7-EA1F5BBCA3C7}" srcOrd="0" destOrd="0" presId="urn:microsoft.com/office/officeart/2005/8/layout/hList7"/>
    <dgm:cxn modelId="{2523C52F-EE40-4373-A0CB-B9A379C8AA2D}" type="presParOf" srcId="{F4F6FFF6-06AC-4DB4-BAE9-2FE9A8B83602}" destId="{00CED151-48B2-4FEF-B38B-E043B972937B}" srcOrd="1" destOrd="0" presId="urn:microsoft.com/office/officeart/2005/8/layout/hList7"/>
    <dgm:cxn modelId="{2EA782CD-2321-4B1C-A646-0AAACD519FF1}" type="presParOf" srcId="{00CED151-48B2-4FEF-B38B-E043B972937B}" destId="{3C962928-80D4-4F07-8286-0F2D869D6FFC}" srcOrd="0" destOrd="0" presId="urn:microsoft.com/office/officeart/2005/8/layout/hList7"/>
    <dgm:cxn modelId="{54DC9580-87CB-48CA-B25E-2A96F01DEF99}" type="presParOf" srcId="{3C962928-80D4-4F07-8286-0F2D869D6FFC}" destId="{DB6368FA-4E76-40F5-8459-D4E775AF4BDA}" srcOrd="0" destOrd="0" presId="urn:microsoft.com/office/officeart/2005/8/layout/hList7"/>
    <dgm:cxn modelId="{56034A5A-AD3F-43BF-92BC-8FF2CC732C12}" type="presParOf" srcId="{3C962928-80D4-4F07-8286-0F2D869D6FFC}" destId="{001CD8CE-B118-4444-86E8-ABDBB05F0D71}" srcOrd="1" destOrd="0" presId="urn:microsoft.com/office/officeart/2005/8/layout/hList7"/>
    <dgm:cxn modelId="{5BF5E5F1-A3B1-4B81-AD09-D8159EDA0459}" type="presParOf" srcId="{3C962928-80D4-4F07-8286-0F2D869D6FFC}" destId="{C8032708-1357-4561-ACAE-A38D9746BFAF}" srcOrd="2" destOrd="0" presId="urn:microsoft.com/office/officeart/2005/8/layout/hList7"/>
    <dgm:cxn modelId="{1E9D02A7-DC62-4233-ACFC-3194C88197DF}" type="presParOf" srcId="{3C962928-80D4-4F07-8286-0F2D869D6FFC}" destId="{30585B21-220F-46D3-BE87-91F8C14E5286}" srcOrd="3" destOrd="0" presId="urn:microsoft.com/office/officeart/2005/8/layout/hList7"/>
    <dgm:cxn modelId="{09711FA2-80EB-4937-B37C-ECC56955F93B}" type="presParOf" srcId="{00CED151-48B2-4FEF-B38B-E043B972937B}" destId="{FE7E2FC8-002A-4AFB-BF76-0416869D87EE}" srcOrd="1" destOrd="0" presId="urn:microsoft.com/office/officeart/2005/8/layout/hList7"/>
    <dgm:cxn modelId="{9F468E17-C797-4B07-8836-844ADD7EBFBA}" type="presParOf" srcId="{00CED151-48B2-4FEF-B38B-E043B972937B}" destId="{6A7CB729-C167-45E3-B77E-71AF36BAFED4}" srcOrd="2" destOrd="0" presId="urn:microsoft.com/office/officeart/2005/8/layout/hList7"/>
    <dgm:cxn modelId="{3EE08D43-759D-44D7-8424-DB90FE0D35C7}" type="presParOf" srcId="{6A7CB729-C167-45E3-B77E-71AF36BAFED4}" destId="{6D7F093C-123B-4453-970F-B46E1ADF1FA8}" srcOrd="0" destOrd="0" presId="urn:microsoft.com/office/officeart/2005/8/layout/hList7"/>
    <dgm:cxn modelId="{871E3AE8-B1D5-40C4-85EF-80B125ACE200}" type="presParOf" srcId="{6A7CB729-C167-45E3-B77E-71AF36BAFED4}" destId="{531960E8-DF53-4EC1-9CB3-D847A9302B2C}" srcOrd="1" destOrd="0" presId="urn:microsoft.com/office/officeart/2005/8/layout/hList7"/>
    <dgm:cxn modelId="{F3F567B9-0750-4379-BD96-4B5B7E7820D5}" type="presParOf" srcId="{6A7CB729-C167-45E3-B77E-71AF36BAFED4}" destId="{E3DE2051-CD7D-4DD1-B288-E095606CE865}" srcOrd="2" destOrd="0" presId="urn:microsoft.com/office/officeart/2005/8/layout/hList7"/>
    <dgm:cxn modelId="{B0162AF5-0FBF-439E-969C-84F9C85C5FE8}" type="presParOf" srcId="{6A7CB729-C167-45E3-B77E-71AF36BAFED4}" destId="{276CD00A-6DBA-470F-8414-3F0D92BA1825}" srcOrd="3" destOrd="0" presId="urn:microsoft.com/office/officeart/2005/8/layout/hList7"/>
    <dgm:cxn modelId="{D6D59F3D-6FAE-4745-A52C-BDC71D73CD71}" type="presParOf" srcId="{00CED151-48B2-4FEF-B38B-E043B972937B}" destId="{66125CB2-FC7F-4F14-9BC3-CBACC10FD704}" srcOrd="3" destOrd="0" presId="urn:microsoft.com/office/officeart/2005/8/layout/hList7"/>
    <dgm:cxn modelId="{83097C9E-EDE4-41E6-A2AF-3192D8ADA462}" type="presParOf" srcId="{00CED151-48B2-4FEF-B38B-E043B972937B}" destId="{32677944-4BA5-4A7C-B1BB-FA621EB48ECD}" srcOrd="4" destOrd="0" presId="urn:microsoft.com/office/officeart/2005/8/layout/hList7"/>
    <dgm:cxn modelId="{11D27CD1-4CE2-4DDC-B0E6-969C11466777}" type="presParOf" srcId="{32677944-4BA5-4A7C-B1BB-FA621EB48ECD}" destId="{02F02950-A005-423F-83DA-44517072F832}" srcOrd="0" destOrd="0" presId="urn:microsoft.com/office/officeart/2005/8/layout/hList7"/>
    <dgm:cxn modelId="{35D6878C-8B3B-43CD-9314-52004D898029}" type="presParOf" srcId="{32677944-4BA5-4A7C-B1BB-FA621EB48ECD}" destId="{FDD78672-71C5-4223-98C4-DE800FD71693}" srcOrd="1" destOrd="0" presId="urn:microsoft.com/office/officeart/2005/8/layout/hList7"/>
    <dgm:cxn modelId="{717048DE-47B0-4C12-90E9-21CCE64A4259}" type="presParOf" srcId="{32677944-4BA5-4A7C-B1BB-FA621EB48ECD}" destId="{125B0766-C12C-4893-8FA0-BA42A627996B}" srcOrd="2" destOrd="0" presId="urn:microsoft.com/office/officeart/2005/8/layout/hList7"/>
    <dgm:cxn modelId="{120C02C7-724B-4D42-B205-990DCD3A37C0}" type="presParOf" srcId="{32677944-4BA5-4A7C-B1BB-FA621EB48ECD}" destId="{5403B93A-7DAA-472C-B609-D65266B40FB4}" srcOrd="3" destOrd="0" presId="urn:microsoft.com/office/officeart/2005/8/layout/hList7"/>
    <dgm:cxn modelId="{603598D0-4EC9-4E4A-8F16-56B7BA21DAFA}" type="presParOf" srcId="{00CED151-48B2-4FEF-B38B-E043B972937B}" destId="{9E857A41-C107-4795-9F63-366248C4255C}" srcOrd="5" destOrd="0" presId="urn:microsoft.com/office/officeart/2005/8/layout/hList7"/>
    <dgm:cxn modelId="{19972249-9D61-42DC-A04A-56873ADA48AF}" type="presParOf" srcId="{00CED151-48B2-4FEF-B38B-E043B972937B}" destId="{78BE4F25-6491-4A8E-B7BC-7D39CEB926C2}" srcOrd="6" destOrd="0" presId="urn:microsoft.com/office/officeart/2005/8/layout/hList7"/>
    <dgm:cxn modelId="{631C6C39-C7F7-434F-8605-3B41263F32D2}" type="presParOf" srcId="{78BE4F25-6491-4A8E-B7BC-7D39CEB926C2}" destId="{4D78FA70-5D70-4023-A177-9E2129485D30}" srcOrd="0" destOrd="0" presId="urn:microsoft.com/office/officeart/2005/8/layout/hList7"/>
    <dgm:cxn modelId="{5D03B659-9CB9-40DD-84E1-0D17972F143A}" type="presParOf" srcId="{78BE4F25-6491-4A8E-B7BC-7D39CEB926C2}" destId="{286C7BE8-1C0C-49C6-9EE2-25DFECABBBD1}" srcOrd="1" destOrd="0" presId="urn:microsoft.com/office/officeart/2005/8/layout/hList7"/>
    <dgm:cxn modelId="{17FEA093-7587-49FB-8011-9B09F3B73169}" type="presParOf" srcId="{78BE4F25-6491-4A8E-B7BC-7D39CEB926C2}" destId="{6772A4E9-7346-47BD-96A6-1060BAB4E236}" srcOrd="2" destOrd="0" presId="urn:microsoft.com/office/officeart/2005/8/layout/hList7"/>
    <dgm:cxn modelId="{964887DC-9898-412B-880A-06EA5791A554}" type="presParOf" srcId="{78BE4F25-6491-4A8E-B7BC-7D39CEB926C2}" destId="{796F695D-0A59-4703-8867-74B12127A5D8}" srcOrd="3" destOrd="0" presId="urn:microsoft.com/office/officeart/2005/8/layout/hList7"/>
    <dgm:cxn modelId="{502C064B-954C-4229-A329-1D3598799925}" type="presParOf" srcId="{00CED151-48B2-4FEF-B38B-E043B972937B}" destId="{3AACEB62-AA6B-49D8-B768-7D6CD16B6295}" srcOrd="7" destOrd="0" presId="urn:microsoft.com/office/officeart/2005/8/layout/hList7"/>
    <dgm:cxn modelId="{AE68841B-CD76-46DD-88E9-8C617E54B47A}" type="presParOf" srcId="{00CED151-48B2-4FEF-B38B-E043B972937B}" destId="{EEE12288-AE6B-4F07-9F10-CB3F3188115D}" srcOrd="8" destOrd="0" presId="urn:microsoft.com/office/officeart/2005/8/layout/hList7"/>
    <dgm:cxn modelId="{EAF96F2E-8CFC-4973-9866-9617D654995B}" type="presParOf" srcId="{EEE12288-AE6B-4F07-9F10-CB3F3188115D}" destId="{5270D8A2-7347-43F0-86D6-47A32452F3EE}" srcOrd="0" destOrd="0" presId="urn:microsoft.com/office/officeart/2005/8/layout/hList7"/>
    <dgm:cxn modelId="{8CA9E793-847B-4D58-B47C-A5CF15065B6D}" type="presParOf" srcId="{EEE12288-AE6B-4F07-9F10-CB3F3188115D}" destId="{48FDD91E-3EC5-436D-87A4-A14F4989E092}" srcOrd="1" destOrd="0" presId="urn:microsoft.com/office/officeart/2005/8/layout/hList7"/>
    <dgm:cxn modelId="{447B4A72-6E93-4079-B77E-21B4D2D61242}" type="presParOf" srcId="{EEE12288-AE6B-4F07-9F10-CB3F3188115D}" destId="{52FFDDF4-CE3A-447D-8CAE-8466A9D614FA}" srcOrd="2" destOrd="0" presId="urn:microsoft.com/office/officeart/2005/8/layout/hList7"/>
    <dgm:cxn modelId="{E4C03F1F-3115-4B26-8B46-4AB9241D2F58}" type="presParOf" srcId="{EEE12288-AE6B-4F07-9F10-CB3F3188115D}" destId="{057856CC-18A4-49B1-91D4-75288F115647}" srcOrd="3" destOrd="0" presId="urn:microsoft.com/office/officeart/2005/8/layout/hList7"/>
    <dgm:cxn modelId="{699B87F7-AA34-476B-A631-68BB0196AA8A}" type="presParOf" srcId="{00CED151-48B2-4FEF-B38B-E043B972937B}" destId="{4F2D735F-4ACC-4F25-ABED-2324F0FFBF14}" srcOrd="9" destOrd="0" presId="urn:microsoft.com/office/officeart/2005/8/layout/hList7"/>
    <dgm:cxn modelId="{F93EBB13-2C30-4A9E-9645-36E54437D66C}" type="presParOf" srcId="{00CED151-48B2-4FEF-B38B-E043B972937B}" destId="{30091B2A-38C5-423C-9082-8236B7A3D0F8}" srcOrd="10" destOrd="0" presId="urn:microsoft.com/office/officeart/2005/8/layout/hList7"/>
    <dgm:cxn modelId="{22EFCE7E-BFCD-417D-9266-B20B049CE156}" type="presParOf" srcId="{30091B2A-38C5-423C-9082-8236B7A3D0F8}" destId="{5604AAB9-8837-439C-B159-13783DA207EA}" srcOrd="0" destOrd="0" presId="urn:microsoft.com/office/officeart/2005/8/layout/hList7"/>
    <dgm:cxn modelId="{97690222-389E-4133-8F56-FBA87E60808E}" type="presParOf" srcId="{30091B2A-38C5-423C-9082-8236B7A3D0F8}" destId="{B8507EDD-BEF1-48EF-86D8-CF5745BB0B4D}" srcOrd="1" destOrd="0" presId="urn:microsoft.com/office/officeart/2005/8/layout/hList7"/>
    <dgm:cxn modelId="{9D53C1B9-A0D8-478D-B33E-04A31E746111}" type="presParOf" srcId="{30091B2A-38C5-423C-9082-8236B7A3D0F8}" destId="{1EE6C9A4-B37A-4645-971D-CC6FEC148F54}" srcOrd="2" destOrd="0" presId="urn:microsoft.com/office/officeart/2005/8/layout/hList7"/>
    <dgm:cxn modelId="{8CA7FC62-5718-4C96-80E4-4CF133A64EA2}" type="presParOf" srcId="{30091B2A-38C5-423C-9082-8236B7A3D0F8}" destId="{73BD107A-9501-4742-98E3-7CE9DCE70721}" srcOrd="3" destOrd="0" presId="urn:microsoft.com/office/officeart/2005/8/layout/hList7"/>
    <dgm:cxn modelId="{CC0D25F0-CEA8-42C9-854A-16DC04D3C1D3}" type="presParOf" srcId="{00CED151-48B2-4FEF-B38B-E043B972937B}" destId="{1BBBB1BC-582A-4FA5-9AB1-4F66615EF7EC}" srcOrd="11" destOrd="0" presId="urn:microsoft.com/office/officeart/2005/8/layout/hList7"/>
    <dgm:cxn modelId="{F3C1A18F-F17F-4D0A-92F8-401BCA526159}" type="presParOf" srcId="{00CED151-48B2-4FEF-B38B-E043B972937B}" destId="{EF606FB3-42A6-400D-A25E-5C425925B05F}" srcOrd="12" destOrd="0" presId="urn:microsoft.com/office/officeart/2005/8/layout/hList7"/>
    <dgm:cxn modelId="{5730495F-58B3-45C4-84D9-82D0B958C129}" type="presParOf" srcId="{EF606FB3-42A6-400D-A25E-5C425925B05F}" destId="{A368727C-A12B-45F4-BD11-CD566CF8B0EF}" srcOrd="0" destOrd="0" presId="urn:microsoft.com/office/officeart/2005/8/layout/hList7"/>
    <dgm:cxn modelId="{2D86E1A9-029C-47B9-95DB-28244F5E6E06}" type="presParOf" srcId="{EF606FB3-42A6-400D-A25E-5C425925B05F}" destId="{F99D066E-53A3-464E-9CAF-00312588EAED}" srcOrd="1" destOrd="0" presId="urn:microsoft.com/office/officeart/2005/8/layout/hList7"/>
    <dgm:cxn modelId="{55A7458E-7058-43F1-91EE-B50BDA9CA501}" type="presParOf" srcId="{EF606FB3-42A6-400D-A25E-5C425925B05F}" destId="{08944A1A-CBED-4F71-B496-42B9E2682171}" srcOrd="2" destOrd="0" presId="urn:microsoft.com/office/officeart/2005/8/layout/hList7"/>
    <dgm:cxn modelId="{A554E892-9672-42A8-9132-5443E4B0D693}" type="presParOf" srcId="{EF606FB3-42A6-400D-A25E-5C425925B05F}" destId="{18847D21-6EB2-40AC-B972-FE823C4E796C}" srcOrd="3" destOrd="0" presId="urn:microsoft.com/office/officeart/2005/8/layout/hList7"/>
    <dgm:cxn modelId="{702B0072-6DB4-4573-815E-37511B75FA5A}" type="presParOf" srcId="{00CED151-48B2-4FEF-B38B-E043B972937B}" destId="{399051FF-B8CC-4ABE-BBD0-C40271F900DC}" srcOrd="13" destOrd="0" presId="urn:microsoft.com/office/officeart/2005/8/layout/hList7"/>
    <dgm:cxn modelId="{142BBB6F-5A45-4841-8E61-C7840D750474}" type="presParOf" srcId="{00CED151-48B2-4FEF-B38B-E043B972937B}" destId="{4C5BC901-1E05-4535-B9BC-7F0D395702C9}" srcOrd="14" destOrd="0" presId="urn:microsoft.com/office/officeart/2005/8/layout/hList7"/>
    <dgm:cxn modelId="{9E51C778-5F76-4DFD-9CA2-DDB022349904}" type="presParOf" srcId="{4C5BC901-1E05-4535-B9BC-7F0D395702C9}" destId="{EBC79FB2-9FAE-48D8-AF89-7973B5B90A39}" srcOrd="0" destOrd="0" presId="urn:microsoft.com/office/officeart/2005/8/layout/hList7"/>
    <dgm:cxn modelId="{E680F922-0456-402E-81CF-8831B60579EA}" type="presParOf" srcId="{4C5BC901-1E05-4535-B9BC-7F0D395702C9}" destId="{D09F13BA-E8A5-4E2B-9245-2CE0ECBA641F}" srcOrd="1" destOrd="0" presId="urn:microsoft.com/office/officeart/2005/8/layout/hList7"/>
    <dgm:cxn modelId="{4DAC9616-DB20-47F4-9E8E-16532D4A14A2}" type="presParOf" srcId="{4C5BC901-1E05-4535-B9BC-7F0D395702C9}" destId="{9013D0E9-C0CF-4854-AB9D-D668D42D11CB}" srcOrd="2" destOrd="0" presId="urn:microsoft.com/office/officeart/2005/8/layout/hList7"/>
    <dgm:cxn modelId="{A9AA261B-A1FC-4AA6-855C-F2F20DEB127F}" type="presParOf" srcId="{4C5BC901-1E05-4535-B9BC-7F0D395702C9}" destId="{4AA12D21-BC0B-45AC-8310-53AC6CFDF1EC}" srcOrd="3" destOrd="0" presId="urn:microsoft.com/office/officeart/2005/8/layout/hList7"/>
    <dgm:cxn modelId="{B7C26273-8114-4969-98FF-072CD71615C9}" type="presParOf" srcId="{00CED151-48B2-4FEF-B38B-E043B972937B}" destId="{4C2A1F0F-58E2-499C-9739-A300CC7B1E6B}" srcOrd="15" destOrd="0" presId="urn:microsoft.com/office/officeart/2005/8/layout/hList7"/>
    <dgm:cxn modelId="{5212CA74-D6CE-48D1-BE9B-F1200006DC25}" type="presParOf" srcId="{00CED151-48B2-4FEF-B38B-E043B972937B}" destId="{2E9792FF-DB71-4530-B259-24B30B1101FC}" srcOrd="16" destOrd="0" presId="urn:microsoft.com/office/officeart/2005/8/layout/hList7"/>
    <dgm:cxn modelId="{C92BB552-B389-4A64-89A6-184013A09776}" type="presParOf" srcId="{2E9792FF-DB71-4530-B259-24B30B1101FC}" destId="{41EBD69C-A354-428B-9A9D-4D94859088F2}" srcOrd="0" destOrd="0" presId="urn:microsoft.com/office/officeart/2005/8/layout/hList7"/>
    <dgm:cxn modelId="{BF76DCDE-7B84-466A-89DD-D0D699F03CED}" type="presParOf" srcId="{2E9792FF-DB71-4530-B259-24B30B1101FC}" destId="{3478440A-C94C-46C3-92F3-BE95802FCDFA}" srcOrd="1" destOrd="0" presId="urn:microsoft.com/office/officeart/2005/8/layout/hList7"/>
    <dgm:cxn modelId="{20CAEB78-0068-4675-A505-37C22FDED15A}" type="presParOf" srcId="{2E9792FF-DB71-4530-B259-24B30B1101FC}" destId="{8DA5842D-834E-4045-BE40-FDC7828BA071}" srcOrd="2" destOrd="0" presId="urn:microsoft.com/office/officeart/2005/8/layout/hList7"/>
    <dgm:cxn modelId="{F81EE49C-F314-498E-B064-E3A2BA9AE070}" type="presParOf" srcId="{2E9792FF-DB71-4530-B259-24B30B1101FC}" destId="{3709556E-DC3A-42F8-9E2B-A2A24FB07B9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32A81-243A-4C49-9795-4C10215A5F39}">
      <dsp:nvSpPr>
        <dsp:cNvPr id="0" name=""/>
        <dsp:cNvSpPr/>
      </dsp:nvSpPr>
      <dsp:spPr>
        <a:xfrm>
          <a:off x="3349344" y="2218663"/>
          <a:ext cx="1702361" cy="1702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Prefixes </a:t>
          </a:r>
          <a:r>
            <a:rPr lang="en-IN" sz="2300" kern="1200"/>
            <a:t>of Negation</a:t>
          </a:r>
          <a:endParaRPr lang="en-IN" sz="2300" kern="1200" dirty="0"/>
        </a:p>
      </dsp:txBody>
      <dsp:txXfrm>
        <a:off x="3598649" y="2467968"/>
        <a:ext cx="1203751" cy="1203751"/>
      </dsp:txXfrm>
    </dsp:sp>
    <dsp:sp modelId="{02BFF8B0-9109-4EAF-AEE2-A56F81D59171}">
      <dsp:nvSpPr>
        <dsp:cNvPr id="0" name=""/>
        <dsp:cNvSpPr/>
      </dsp:nvSpPr>
      <dsp:spPr>
        <a:xfrm rot="16200000">
          <a:off x="4019418" y="1597802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073750" y="1767894"/>
        <a:ext cx="253549" cy="347282"/>
      </dsp:txXfrm>
    </dsp:sp>
    <dsp:sp modelId="{8BAF7928-5030-4815-8758-4578CE815E9B}">
      <dsp:nvSpPr>
        <dsp:cNvPr id="0" name=""/>
        <dsp:cNvSpPr/>
      </dsp:nvSpPr>
      <dsp:spPr>
        <a:xfrm>
          <a:off x="3434462" y="3116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Un-</a:t>
          </a:r>
        </a:p>
      </dsp:txBody>
      <dsp:txXfrm>
        <a:off x="3658837" y="227491"/>
        <a:ext cx="1083375" cy="1083375"/>
      </dsp:txXfrm>
    </dsp:sp>
    <dsp:sp modelId="{BD14CE87-F8DF-4564-BC0A-3EC6114A9663}">
      <dsp:nvSpPr>
        <dsp:cNvPr id="0" name=""/>
        <dsp:cNvSpPr/>
      </dsp:nvSpPr>
      <dsp:spPr>
        <a:xfrm rot="19285714">
          <a:off x="4944043" y="2043078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955897" y="2192713"/>
        <a:ext cx="253549" cy="347282"/>
      </dsp:txXfrm>
    </dsp:sp>
    <dsp:sp modelId="{6D53265D-7872-4A30-95E8-BCDCA449154D}">
      <dsp:nvSpPr>
        <dsp:cNvPr id="0" name=""/>
        <dsp:cNvSpPr/>
      </dsp:nvSpPr>
      <dsp:spPr>
        <a:xfrm>
          <a:off x="5233194" y="869340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In- </a:t>
          </a:r>
        </a:p>
      </dsp:txBody>
      <dsp:txXfrm>
        <a:off x="5457569" y="1093715"/>
        <a:ext cx="1083375" cy="1083375"/>
      </dsp:txXfrm>
    </dsp:sp>
    <dsp:sp modelId="{A047C624-AB5A-469C-B6D6-31D74E916856}">
      <dsp:nvSpPr>
        <dsp:cNvPr id="0" name=""/>
        <dsp:cNvSpPr/>
      </dsp:nvSpPr>
      <dsp:spPr>
        <a:xfrm rot="771429">
          <a:off x="5172407" y="3043604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173769" y="3147274"/>
        <a:ext cx="253549" cy="347282"/>
      </dsp:txXfrm>
    </dsp:sp>
    <dsp:sp modelId="{96D496FD-0A60-4BDD-9517-DD97F6B3A26B}">
      <dsp:nvSpPr>
        <dsp:cNvPr id="0" name=""/>
        <dsp:cNvSpPr/>
      </dsp:nvSpPr>
      <dsp:spPr>
        <a:xfrm>
          <a:off x="5677444" y="2815727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/>
            <a:t>Im</a:t>
          </a:r>
          <a:r>
            <a:rPr lang="en-IN" sz="2300" kern="1200" dirty="0"/>
            <a:t>-</a:t>
          </a:r>
        </a:p>
      </dsp:txBody>
      <dsp:txXfrm>
        <a:off x="5901819" y="3040102"/>
        <a:ext cx="1083375" cy="1083375"/>
      </dsp:txXfrm>
    </dsp:sp>
    <dsp:sp modelId="{4ADE9813-146E-49A0-9C4D-D023E8155B5A}">
      <dsp:nvSpPr>
        <dsp:cNvPr id="0" name=""/>
        <dsp:cNvSpPr/>
      </dsp:nvSpPr>
      <dsp:spPr>
        <a:xfrm rot="3857143">
          <a:off x="4532546" y="3845964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563304" y="3912773"/>
        <a:ext cx="253549" cy="347282"/>
      </dsp:txXfrm>
    </dsp:sp>
    <dsp:sp modelId="{7B99A983-77A7-46C5-989B-9EE38A43CEA0}">
      <dsp:nvSpPr>
        <dsp:cNvPr id="0" name=""/>
        <dsp:cNvSpPr/>
      </dsp:nvSpPr>
      <dsp:spPr>
        <a:xfrm>
          <a:off x="4432683" y="4376608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De-</a:t>
          </a:r>
        </a:p>
      </dsp:txBody>
      <dsp:txXfrm>
        <a:off x="4657058" y="4600983"/>
        <a:ext cx="1083375" cy="1083375"/>
      </dsp:txXfrm>
    </dsp:sp>
    <dsp:sp modelId="{274FE9DB-B782-4C11-BBF2-8E458E6D8BA8}">
      <dsp:nvSpPr>
        <dsp:cNvPr id="0" name=""/>
        <dsp:cNvSpPr/>
      </dsp:nvSpPr>
      <dsp:spPr>
        <a:xfrm rot="6942857">
          <a:off x="3506289" y="3845964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3584195" y="3912773"/>
        <a:ext cx="253549" cy="347282"/>
      </dsp:txXfrm>
    </dsp:sp>
    <dsp:sp modelId="{A7394A30-BB12-4F64-B9CC-F4716AEAA142}">
      <dsp:nvSpPr>
        <dsp:cNvPr id="0" name=""/>
        <dsp:cNvSpPr/>
      </dsp:nvSpPr>
      <dsp:spPr>
        <a:xfrm>
          <a:off x="2436241" y="4376608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/>
            <a:t>Mis</a:t>
          </a:r>
          <a:r>
            <a:rPr lang="en-IN" sz="2300" kern="1200" dirty="0"/>
            <a:t>-</a:t>
          </a:r>
        </a:p>
      </dsp:txBody>
      <dsp:txXfrm>
        <a:off x="2660616" y="4600983"/>
        <a:ext cx="1083375" cy="1083375"/>
      </dsp:txXfrm>
    </dsp:sp>
    <dsp:sp modelId="{98CF7CC5-7FEE-4C2C-B1CA-6CB0204E70FD}">
      <dsp:nvSpPr>
        <dsp:cNvPr id="0" name=""/>
        <dsp:cNvSpPr/>
      </dsp:nvSpPr>
      <dsp:spPr>
        <a:xfrm rot="10028571">
          <a:off x="2866429" y="3043604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2973731" y="3147274"/>
        <a:ext cx="253549" cy="347282"/>
      </dsp:txXfrm>
    </dsp:sp>
    <dsp:sp modelId="{1CD00A88-8A13-4F87-A0EC-DACAA41EDE44}">
      <dsp:nvSpPr>
        <dsp:cNvPr id="0" name=""/>
        <dsp:cNvSpPr/>
      </dsp:nvSpPr>
      <dsp:spPr>
        <a:xfrm>
          <a:off x="1191480" y="2815727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Non-</a:t>
          </a:r>
        </a:p>
      </dsp:txBody>
      <dsp:txXfrm>
        <a:off x="1415855" y="3040102"/>
        <a:ext cx="1083375" cy="1083375"/>
      </dsp:txXfrm>
    </dsp:sp>
    <dsp:sp modelId="{DE5A5E19-DD0C-4C1D-8153-1F34A0A385BB}">
      <dsp:nvSpPr>
        <dsp:cNvPr id="0" name=""/>
        <dsp:cNvSpPr/>
      </dsp:nvSpPr>
      <dsp:spPr>
        <a:xfrm rot="13114286">
          <a:off x="3094793" y="2043078"/>
          <a:ext cx="362213" cy="578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3191603" y="2192713"/>
        <a:ext cx="253549" cy="347282"/>
      </dsp:txXfrm>
    </dsp:sp>
    <dsp:sp modelId="{D7DB1246-A238-4056-A5C2-73B8811AD034}">
      <dsp:nvSpPr>
        <dsp:cNvPr id="0" name=""/>
        <dsp:cNvSpPr/>
      </dsp:nvSpPr>
      <dsp:spPr>
        <a:xfrm>
          <a:off x="1635730" y="869340"/>
          <a:ext cx="1532125" cy="1532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Mal-</a:t>
          </a:r>
        </a:p>
      </dsp:txBody>
      <dsp:txXfrm>
        <a:off x="1860105" y="1093715"/>
        <a:ext cx="1083375" cy="1083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AE556-D1A0-4B68-A97C-1C952DC92464}">
      <dsp:nvSpPr>
        <dsp:cNvPr id="0" name=""/>
        <dsp:cNvSpPr/>
      </dsp:nvSpPr>
      <dsp:spPr>
        <a:xfrm>
          <a:off x="3423496" y="2195324"/>
          <a:ext cx="1610064" cy="1610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Prefixes of Attitude</a:t>
          </a:r>
        </a:p>
      </dsp:txBody>
      <dsp:txXfrm>
        <a:off x="3659284" y="2431112"/>
        <a:ext cx="1138488" cy="1138488"/>
      </dsp:txXfrm>
    </dsp:sp>
    <dsp:sp modelId="{08AA24F7-7B3A-418F-BF73-F5D2826E9C3A}">
      <dsp:nvSpPr>
        <dsp:cNvPr id="0" name=""/>
        <dsp:cNvSpPr/>
      </dsp:nvSpPr>
      <dsp:spPr>
        <a:xfrm rot="16156064">
          <a:off x="4060645" y="1639867"/>
          <a:ext cx="307984" cy="54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4107433" y="1795545"/>
        <a:ext cx="215589" cy="328453"/>
      </dsp:txXfrm>
    </dsp:sp>
    <dsp:sp modelId="{CA1E4D6A-D827-4A97-80DE-B47FC34C350B}">
      <dsp:nvSpPr>
        <dsp:cNvPr id="0" name=""/>
        <dsp:cNvSpPr/>
      </dsp:nvSpPr>
      <dsp:spPr>
        <a:xfrm>
          <a:off x="3395492" y="4335"/>
          <a:ext cx="1610064" cy="1610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Anti-</a:t>
          </a:r>
        </a:p>
      </dsp:txBody>
      <dsp:txXfrm>
        <a:off x="3631280" y="240123"/>
        <a:ext cx="1138488" cy="1138488"/>
      </dsp:txXfrm>
    </dsp:sp>
    <dsp:sp modelId="{22F04745-EB73-4CDE-9E2E-97689C30B529}">
      <dsp:nvSpPr>
        <dsp:cNvPr id="0" name=""/>
        <dsp:cNvSpPr/>
      </dsp:nvSpPr>
      <dsp:spPr>
        <a:xfrm rot="20600848">
          <a:off x="5119379" y="2412707"/>
          <a:ext cx="317432" cy="54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121376" y="2535836"/>
        <a:ext cx="222202" cy="328453"/>
      </dsp:txXfrm>
    </dsp:sp>
    <dsp:sp modelId="{EB9B4F13-50CF-48FA-932A-05F7E453BBA7}">
      <dsp:nvSpPr>
        <dsp:cNvPr id="0" name=""/>
        <dsp:cNvSpPr/>
      </dsp:nvSpPr>
      <dsp:spPr>
        <a:xfrm>
          <a:off x="5539845" y="1562299"/>
          <a:ext cx="1610064" cy="1610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Pro-</a:t>
          </a:r>
        </a:p>
      </dsp:txBody>
      <dsp:txXfrm>
        <a:off x="5775633" y="1798087"/>
        <a:ext cx="1138488" cy="1138488"/>
      </dsp:txXfrm>
    </dsp:sp>
    <dsp:sp modelId="{48740962-85BE-48F0-BE8B-44DEF360A877}">
      <dsp:nvSpPr>
        <dsp:cNvPr id="0" name=""/>
        <dsp:cNvSpPr/>
      </dsp:nvSpPr>
      <dsp:spPr>
        <a:xfrm rot="3330221">
          <a:off x="4691049" y="3662139"/>
          <a:ext cx="360675" cy="54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4714510" y="3727035"/>
        <a:ext cx="252473" cy="328453"/>
      </dsp:txXfrm>
    </dsp:sp>
    <dsp:sp modelId="{18767F55-D47D-4D30-8FD8-5C5A087DAD37}">
      <dsp:nvSpPr>
        <dsp:cNvPr id="0" name=""/>
        <dsp:cNvSpPr/>
      </dsp:nvSpPr>
      <dsp:spPr>
        <a:xfrm>
          <a:off x="4720775" y="4083137"/>
          <a:ext cx="1610064" cy="1610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Co-</a:t>
          </a:r>
        </a:p>
      </dsp:txBody>
      <dsp:txXfrm>
        <a:off x="4956563" y="4318925"/>
        <a:ext cx="1138488" cy="1138488"/>
      </dsp:txXfrm>
    </dsp:sp>
    <dsp:sp modelId="{3053E6C0-630E-4A26-BBDF-6073DC25431B}">
      <dsp:nvSpPr>
        <dsp:cNvPr id="0" name=""/>
        <dsp:cNvSpPr/>
      </dsp:nvSpPr>
      <dsp:spPr>
        <a:xfrm rot="7538100">
          <a:off x="3369248" y="3661863"/>
          <a:ext cx="377729" cy="54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3458918" y="3725297"/>
        <a:ext cx="264410" cy="328453"/>
      </dsp:txXfrm>
    </dsp:sp>
    <dsp:sp modelId="{19F77E8E-25F5-46D6-BCE3-BD5955A27C28}">
      <dsp:nvSpPr>
        <dsp:cNvPr id="0" name=""/>
        <dsp:cNvSpPr/>
      </dsp:nvSpPr>
      <dsp:spPr>
        <a:xfrm>
          <a:off x="2070209" y="4083137"/>
          <a:ext cx="1610064" cy="1610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Counter-</a:t>
          </a:r>
        </a:p>
      </dsp:txBody>
      <dsp:txXfrm>
        <a:off x="2305997" y="4318925"/>
        <a:ext cx="1138488" cy="1138488"/>
      </dsp:txXfrm>
    </dsp:sp>
    <dsp:sp modelId="{CAC6FAC4-C819-44EF-A53E-A325F0DBD0AE}">
      <dsp:nvSpPr>
        <dsp:cNvPr id="0" name=""/>
        <dsp:cNvSpPr/>
      </dsp:nvSpPr>
      <dsp:spPr>
        <a:xfrm rot="11774767">
          <a:off x="2978798" y="2412871"/>
          <a:ext cx="345901" cy="54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3080496" y="2536871"/>
        <a:ext cx="242131" cy="328453"/>
      </dsp:txXfrm>
    </dsp:sp>
    <dsp:sp modelId="{EC17DC8D-52E5-4A17-827E-ECA2F06217EF}">
      <dsp:nvSpPr>
        <dsp:cNvPr id="0" name=""/>
        <dsp:cNvSpPr/>
      </dsp:nvSpPr>
      <dsp:spPr>
        <a:xfrm>
          <a:off x="1251139" y="1562299"/>
          <a:ext cx="1610064" cy="1610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Contra-</a:t>
          </a:r>
        </a:p>
      </dsp:txBody>
      <dsp:txXfrm>
        <a:off x="1486927" y="1798087"/>
        <a:ext cx="1138488" cy="1138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2890-4B69-4912-B1B2-D7E3EDDBAE11}">
      <dsp:nvSpPr>
        <dsp:cNvPr id="0" name=""/>
        <dsp:cNvSpPr/>
      </dsp:nvSpPr>
      <dsp:spPr>
        <a:xfrm>
          <a:off x="3349334" y="2287197"/>
          <a:ext cx="1630944" cy="1630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Prefixes of Number</a:t>
          </a:r>
        </a:p>
      </dsp:txBody>
      <dsp:txXfrm>
        <a:off x="3588180" y="2526043"/>
        <a:ext cx="1153252" cy="1153252"/>
      </dsp:txXfrm>
    </dsp:sp>
    <dsp:sp modelId="{2D73482B-AA61-491B-9E0E-F321A3FE145A}">
      <dsp:nvSpPr>
        <dsp:cNvPr id="0" name=""/>
        <dsp:cNvSpPr/>
      </dsp:nvSpPr>
      <dsp:spPr>
        <a:xfrm rot="16200000">
          <a:off x="3991525" y="1692799"/>
          <a:ext cx="346562" cy="554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043510" y="1855688"/>
        <a:ext cx="242593" cy="332713"/>
      </dsp:txXfrm>
    </dsp:sp>
    <dsp:sp modelId="{9B6CE423-BAB6-4693-883B-FD7F1C435DC2}">
      <dsp:nvSpPr>
        <dsp:cNvPr id="0" name=""/>
        <dsp:cNvSpPr/>
      </dsp:nvSpPr>
      <dsp:spPr>
        <a:xfrm>
          <a:off x="3349334" y="2360"/>
          <a:ext cx="1630944" cy="1630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Uni</a:t>
          </a:r>
          <a:r>
            <a:rPr lang="en-IN" sz="2500" kern="1200" dirty="0"/>
            <a:t>-</a:t>
          </a:r>
        </a:p>
      </dsp:txBody>
      <dsp:txXfrm>
        <a:off x="3588180" y="241206"/>
        <a:ext cx="1153252" cy="1153252"/>
      </dsp:txXfrm>
    </dsp:sp>
    <dsp:sp modelId="{5D49EE5A-57DC-401F-B63E-34FF8B80801A}">
      <dsp:nvSpPr>
        <dsp:cNvPr id="0" name=""/>
        <dsp:cNvSpPr/>
      </dsp:nvSpPr>
      <dsp:spPr>
        <a:xfrm rot="20520000">
          <a:off x="5068701" y="2475413"/>
          <a:ext cx="346562" cy="554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5071245" y="2602381"/>
        <a:ext cx="242593" cy="332713"/>
      </dsp:txXfrm>
    </dsp:sp>
    <dsp:sp modelId="{F2F81ED4-D194-4073-AD00-0C32C6415479}">
      <dsp:nvSpPr>
        <dsp:cNvPr id="0" name=""/>
        <dsp:cNvSpPr/>
      </dsp:nvSpPr>
      <dsp:spPr>
        <a:xfrm>
          <a:off x="5522343" y="1581144"/>
          <a:ext cx="1630944" cy="1630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Bi-/</a:t>
          </a:r>
          <a:r>
            <a:rPr lang="en-IN" sz="2500" kern="1200" dirty="0" err="1"/>
            <a:t>di</a:t>
          </a:r>
          <a:r>
            <a:rPr lang="en-IN" sz="2500" kern="1200" dirty="0"/>
            <a:t>-</a:t>
          </a:r>
        </a:p>
      </dsp:txBody>
      <dsp:txXfrm>
        <a:off x="5761189" y="1819990"/>
        <a:ext cx="1153252" cy="1153252"/>
      </dsp:txXfrm>
    </dsp:sp>
    <dsp:sp modelId="{C6CAE5A0-DEE2-4277-B7C7-92E25EA7C04E}">
      <dsp:nvSpPr>
        <dsp:cNvPr id="0" name=""/>
        <dsp:cNvSpPr/>
      </dsp:nvSpPr>
      <dsp:spPr>
        <a:xfrm rot="3240000">
          <a:off x="4657256" y="3741710"/>
          <a:ext cx="346562" cy="554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678685" y="3810558"/>
        <a:ext cx="242593" cy="332713"/>
      </dsp:txXfrm>
    </dsp:sp>
    <dsp:sp modelId="{4BDCD7EB-7819-49C8-84CD-FB96359894C0}">
      <dsp:nvSpPr>
        <dsp:cNvPr id="0" name=""/>
        <dsp:cNvSpPr/>
      </dsp:nvSpPr>
      <dsp:spPr>
        <a:xfrm>
          <a:off x="4692327" y="4135669"/>
          <a:ext cx="1630944" cy="1630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Tri- </a:t>
          </a:r>
        </a:p>
      </dsp:txBody>
      <dsp:txXfrm>
        <a:off x="4931173" y="4374515"/>
        <a:ext cx="1153252" cy="1153252"/>
      </dsp:txXfrm>
    </dsp:sp>
    <dsp:sp modelId="{55D54F85-EA66-4C9B-B3C2-1281F163F181}">
      <dsp:nvSpPr>
        <dsp:cNvPr id="0" name=""/>
        <dsp:cNvSpPr/>
      </dsp:nvSpPr>
      <dsp:spPr>
        <a:xfrm rot="7560000">
          <a:off x="3325793" y="3741710"/>
          <a:ext cx="346562" cy="554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3408333" y="3810558"/>
        <a:ext cx="242593" cy="332713"/>
      </dsp:txXfrm>
    </dsp:sp>
    <dsp:sp modelId="{58E6A507-76BA-4798-97B4-B60805A548ED}">
      <dsp:nvSpPr>
        <dsp:cNvPr id="0" name=""/>
        <dsp:cNvSpPr/>
      </dsp:nvSpPr>
      <dsp:spPr>
        <a:xfrm>
          <a:off x="2006340" y="4135669"/>
          <a:ext cx="1630944" cy="1630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Deci-</a:t>
          </a:r>
          <a:endParaRPr lang="en-IN" sz="2500" kern="1200" dirty="0"/>
        </a:p>
      </dsp:txBody>
      <dsp:txXfrm>
        <a:off x="2245186" y="4374515"/>
        <a:ext cx="1153252" cy="1153252"/>
      </dsp:txXfrm>
    </dsp:sp>
    <dsp:sp modelId="{E6C8245B-7081-4CEA-8E35-4DDF3D6C2BFE}">
      <dsp:nvSpPr>
        <dsp:cNvPr id="0" name=""/>
        <dsp:cNvSpPr/>
      </dsp:nvSpPr>
      <dsp:spPr>
        <a:xfrm rot="11880000">
          <a:off x="2914348" y="2475413"/>
          <a:ext cx="346562" cy="5545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3015773" y="2602381"/>
        <a:ext cx="242593" cy="332713"/>
      </dsp:txXfrm>
    </dsp:sp>
    <dsp:sp modelId="{EDA762B1-39EB-45D0-8FC3-79572332C892}">
      <dsp:nvSpPr>
        <dsp:cNvPr id="0" name=""/>
        <dsp:cNvSpPr/>
      </dsp:nvSpPr>
      <dsp:spPr>
        <a:xfrm>
          <a:off x="1176324" y="1581144"/>
          <a:ext cx="1630944" cy="1630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Multi-</a:t>
          </a:r>
          <a:endParaRPr lang="en-IN" sz="2500" kern="1200" dirty="0"/>
        </a:p>
      </dsp:txBody>
      <dsp:txXfrm>
        <a:off x="1415170" y="1819990"/>
        <a:ext cx="1153252" cy="1153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A5B4C-08AF-4439-AC2B-8CE4A2249236}">
      <dsp:nvSpPr>
        <dsp:cNvPr id="0" name=""/>
        <dsp:cNvSpPr/>
      </dsp:nvSpPr>
      <dsp:spPr>
        <a:xfrm>
          <a:off x="3422297" y="2118508"/>
          <a:ext cx="1627892" cy="1627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Prefixes Emphasising Degree</a:t>
          </a:r>
        </a:p>
      </dsp:txBody>
      <dsp:txXfrm>
        <a:off x="3660696" y="2356907"/>
        <a:ext cx="1151094" cy="1151094"/>
      </dsp:txXfrm>
    </dsp:sp>
    <dsp:sp modelId="{27B3623E-B7E3-4B8C-BE42-62B2386473AF}">
      <dsp:nvSpPr>
        <dsp:cNvPr id="0" name=""/>
        <dsp:cNvSpPr/>
      </dsp:nvSpPr>
      <dsp:spPr>
        <a:xfrm rot="16200000">
          <a:off x="4064193" y="1526880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115808" y="1689192"/>
        <a:ext cx="240871" cy="332089"/>
      </dsp:txXfrm>
    </dsp:sp>
    <dsp:sp modelId="{BB288B24-723F-4833-8CF8-CEA0A3BA6641}">
      <dsp:nvSpPr>
        <dsp:cNvPr id="0" name=""/>
        <dsp:cNvSpPr/>
      </dsp:nvSpPr>
      <dsp:spPr>
        <a:xfrm>
          <a:off x="3503692" y="4155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Super-</a:t>
          </a:r>
        </a:p>
      </dsp:txBody>
      <dsp:txXfrm>
        <a:off x="3718251" y="218714"/>
        <a:ext cx="1035985" cy="1035985"/>
      </dsp:txXfrm>
    </dsp:sp>
    <dsp:sp modelId="{F96F0729-D6A0-48DB-8B58-229F4045A88B}">
      <dsp:nvSpPr>
        <dsp:cNvPr id="0" name=""/>
        <dsp:cNvSpPr/>
      </dsp:nvSpPr>
      <dsp:spPr>
        <a:xfrm rot="19285714">
          <a:off x="4946749" y="1951897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958010" y="2094775"/>
        <a:ext cx="240871" cy="332089"/>
      </dsp:txXfrm>
    </dsp:sp>
    <dsp:sp modelId="{626A8A3A-A245-4592-A751-C7284324F166}">
      <dsp:nvSpPr>
        <dsp:cNvPr id="0" name=""/>
        <dsp:cNvSpPr/>
      </dsp:nvSpPr>
      <dsp:spPr>
        <a:xfrm>
          <a:off x="5220396" y="830877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Hyper-</a:t>
          </a:r>
        </a:p>
      </dsp:txBody>
      <dsp:txXfrm>
        <a:off x="5434955" y="1045436"/>
        <a:ext cx="1035985" cy="1035985"/>
      </dsp:txXfrm>
    </dsp:sp>
    <dsp:sp modelId="{2E195852-36E1-4F65-AD33-5E74596BE0C7}">
      <dsp:nvSpPr>
        <dsp:cNvPr id="0" name=""/>
        <dsp:cNvSpPr/>
      </dsp:nvSpPr>
      <dsp:spPr>
        <a:xfrm rot="771429">
          <a:off x="5164722" y="2906901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5166016" y="3006113"/>
        <a:ext cx="240871" cy="332089"/>
      </dsp:txXfrm>
    </dsp:sp>
    <dsp:sp modelId="{4404371E-80A2-4BEA-96B3-A81BAFD8C5B0}">
      <dsp:nvSpPr>
        <dsp:cNvPr id="0" name=""/>
        <dsp:cNvSpPr/>
      </dsp:nvSpPr>
      <dsp:spPr>
        <a:xfrm>
          <a:off x="5644387" y="2688502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Mini-</a:t>
          </a:r>
        </a:p>
      </dsp:txBody>
      <dsp:txXfrm>
        <a:off x="5858946" y="2903061"/>
        <a:ext cx="1035985" cy="1035985"/>
      </dsp:txXfrm>
    </dsp:sp>
    <dsp:sp modelId="{65697B20-48C9-4355-AFD0-9564D72C7CC0}">
      <dsp:nvSpPr>
        <dsp:cNvPr id="0" name=""/>
        <dsp:cNvSpPr/>
      </dsp:nvSpPr>
      <dsp:spPr>
        <a:xfrm rot="3857143">
          <a:off x="4553974" y="3672755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583194" y="3736948"/>
        <a:ext cx="240871" cy="332089"/>
      </dsp:txXfrm>
    </dsp:sp>
    <dsp:sp modelId="{788F0D55-AD66-4249-9246-E28C07748131}">
      <dsp:nvSpPr>
        <dsp:cNvPr id="0" name=""/>
        <dsp:cNvSpPr/>
      </dsp:nvSpPr>
      <dsp:spPr>
        <a:xfrm>
          <a:off x="4456391" y="4178202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Over-</a:t>
          </a:r>
        </a:p>
      </dsp:txBody>
      <dsp:txXfrm>
        <a:off x="4670950" y="4392761"/>
        <a:ext cx="1035985" cy="1035985"/>
      </dsp:txXfrm>
    </dsp:sp>
    <dsp:sp modelId="{F20A6F73-9A1D-48DC-B132-77C41C8DD788}">
      <dsp:nvSpPr>
        <dsp:cNvPr id="0" name=""/>
        <dsp:cNvSpPr/>
      </dsp:nvSpPr>
      <dsp:spPr>
        <a:xfrm rot="6942857">
          <a:off x="3574411" y="3672755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3648421" y="3736948"/>
        <a:ext cx="240871" cy="332089"/>
      </dsp:txXfrm>
    </dsp:sp>
    <dsp:sp modelId="{A8D3D094-4A15-44EA-A9F4-1112E742314C}">
      <dsp:nvSpPr>
        <dsp:cNvPr id="0" name=""/>
        <dsp:cNvSpPr/>
      </dsp:nvSpPr>
      <dsp:spPr>
        <a:xfrm>
          <a:off x="2550993" y="4178202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Out-</a:t>
          </a:r>
        </a:p>
      </dsp:txBody>
      <dsp:txXfrm>
        <a:off x="2765552" y="4392761"/>
        <a:ext cx="1035985" cy="1035985"/>
      </dsp:txXfrm>
    </dsp:sp>
    <dsp:sp modelId="{A3B85274-EF37-414E-BD15-AC8EECE57BC0}">
      <dsp:nvSpPr>
        <dsp:cNvPr id="0" name=""/>
        <dsp:cNvSpPr/>
      </dsp:nvSpPr>
      <dsp:spPr>
        <a:xfrm rot="10028571">
          <a:off x="2963663" y="2906901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3065599" y="3006113"/>
        <a:ext cx="240871" cy="332089"/>
      </dsp:txXfrm>
    </dsp:sp>
    <dsp:sp modelId="{3356F32C-BC47-40CD-9111-B3CF062046E9}">
      <dsp:nvSpPr>
        <dsp:cNvPr id="0" name=""/>
        <dsp:cNvSpPr/>
      </dsp:nvSpPr>
      <dsp:spPr>
        <a:xfrm>
          <a:off x="1362997" y="2688502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arch</a:t>
          </a:r>
          <a:endParaRPr lang="en-IN" sz="2000" kern="1200" dirty="0"/>
        </a:p>
      </dsp:txBody>
      <dsp:txXfrm>
        <a:off x="1577556" y="2903061"/>
        <a:ext cx="1035985" cy="1035985"/>
      </dsp:txXfrm>
    </dsp:sp>
    <dsp:sp modelId="{6A5D21F0-64D0-47C3-8016-2479D6D75EBC}">
      <dsp:nvSpPr>
        <dsp:cNvPr id="0" name=""/>
        <dsp:cNvSpPr/>
      </dsp:nvSpPr>
      <dsp:spPr>
        <a:xfrm rot="13114286">
          <a:off x="3181636" y="1951897"/>
          <a:ext cx="344101" cy="553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3273605" y="2094775"/>
        <a:ext cx="240871" cy="332089"/>
      </dsp:txXfrm>
    </dsp:sp>
    <dsp:sp modelId="{B068F804-110F-401F-AFBF-C353941E3EED}">
      <dsp:nvSpPr>
        <dsp:cNvPr id="0" name=""/>
        <dsp:cNvSpPr/>
      </dsp:nvSpPr>
      <dsp:spPr>
        <a:xfrm>
          <a:off x="1786988" y="830877"/>
          <a:ext cx="1465103" cy="1465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Sub-</a:t>
          </a:r>
        </a:p>
      </dsp:txBody>
      <dsp:txXfrm>
        <a:off x="2001547" y="1045436"/>
        <a:ext cx="1035985" cy="1035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0708B-A31C-4706-8302-DAF6E42013CF}">
      <dsp:nvSpPr>
        <dsp:cNvPr id="0" name=""/>
        <dsp:cNvSpPr/>
      </dsp:nvSpPr>
      <dsp:spPr>
        <a:xfrm>
          <a:off x="3270379" y="2604819"/>
          <a:ext cx="1860291" cy="1860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Prefixes of location or direction</a:t>
          </a:r>
        </a:p>
      </dsp:txBody>
      <dsp:txXfrm>
        <a:off x="3542812" y="2877252"/>
        <a:ext cx="1315425" cy="1315425"/>
      </dsp:txXfrm>
    </dsp:sp>
    <dsp:sp modelId="{578D4263-2315-463B-9704-0D0F49FD6433}">
      <dsp:nvSpPr>
        <dsp:cNvPr id="0" name=""/>
        <dsp:cNvSpPr/>
      </dsp:nvSpPr>
      <dsp:spPr>
        <a:xfrm rot="16200000">
          <a:off x="4003996" y="1928884"/>
          <a:ext cx="393057" cy="63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4062955" y="2114343"/>
        <a:ext cx="275140" cy="379498"/>
      </dsp:txXfrm>
    </dsp:sp>
    <dsp:sp modelId="{74C842F7-3AE2-4B6E-A168-946DE33C110F}">
      <dsp:nvSpPr>
        <dsp:cNvPr id="0" name=""/>
        <dsp:cNvSpPr/>
      </dsp:nvSpPr>
      <dsp:spPr>
        <a:xfrm>
          <a:off x="3270379" y="2909"/>
          <a:ext cx="1860291" cy="1860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Pre-</a:t>
          </a:r>
        </a:p>
      </dsp:txBody>
      <dsp:txXfrm>
        <a:off x="3542812" y="275342"/>
        <a:ext cx="1315425" cy="1315425"/>
      </dsp:txXfrm>
    </dsp:sp>
    <dsp:sp modelId="{2F9E2293-4DFD-4929-BFC7-DD58405D24BD}">
      <dsp:nvSpPr>
        <dsp:cNvPr id="0" name=""/>
        <dsp:cNvSpPr/>
      </dsp:nvSpPr>
      <dsp:spPr>
        <a:xfrm rot="1800000">
          <a:off x="5121022" y="3863630"/>
          <a:ext cx="393057" cy="63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5128921" y="3960651"/>
        <a:ext cx="275140" cy="379498"/>
      </dsp:txXfrm>
    </dsp:sp>
    <dsp:sp modelId="{B3E821FD-9E4E-445A-B6FD-FD9C43CB7709}">
      <dsp:nvSpPr>
        <dsp:cNvPr id="0" name=""/>
        <dsp:cNvSpPr/>
      </dsp:nvSpPr>
      <dsp:spPr>
        <a:xfrm>
          <a:off x="5523698" y="3905773"/>
          <a:ext cx="1860291" cy="1860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Post-</a:t>
          </a:r>
        </a:p>
      </dsp:txBody>
      <dsp:txXfrm>
        <a:off x="5796131" y="4178206"/>
        <a:ext cx="1315425" cy="1315425"/>
      </dsp:txXfrm>
    </dsp:sp>
    <dsp:sp modelId="{7D46A80E-3133-41B8-99AD-84E83BDD4219}">
      <dsp:nvSpPr>
        <dsp:cNvPr id="0" name=""/>
        <dsp:cNvSpPr/>
      </dsp:nvSpPr>
      <dsp:spPr>
        <a:xfrm rot="9000000">
          <a:off x="2886970" y="3863630"/>
          <a:ext cx="393057" cy="632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 rot="10800000">
        <a:off x="2996988" y="3960651"/>
        <a:ext cx="275140" cy="379498"/>
      </dsp:txXfrm>
    </dsp:sp>
    <dsp:sp modelId="{4B11C614-FF8C-4DE1-BDD5-9EE3578F4AFC}">
      <dsp:nvSpPr>
        <dsp:cNvPr id="0" name=""/>
        <dsp:cNvSpPr/>
      </dsp:nvSpPr>
      <dsp:spPr>
        <a:xfrm>
          <a:off x="1017059" y="3905773"/>
          <a:ext cx="1860291" cy="1860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Trans-</a:t>
          </a:r>
        </a:p>
      </dsp:txBody>
      <dsp:txXfrm>
        <a:off x="1289492" y="4178206"/>
        <a:ext cx="1315425" cy="13154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1C344-EA69-4360-85B5-DBAD8BD49960}">
      <dsp:nvSpPr>
        <dsp:cNvPr id="0" name=""/>
        <dsp:cNvSpPr/>
      </dsp:nvSpPr>
      <dsp:spPr>
        <a:xfrm>
          <a:off x="2781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acy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state or quality</a:t>
          </a:r>
        </a:p>
      </dsp:txBody>
      <dsp:txXfrm>
        <a:off x="2781" y="1907546"/>
        <a:ext cx="919432" cy="1907546"/>
      </dsp:txXfrm>
    </dsp:sp>
    <dsp:sp modelId="{DB0A9D69-52A3-4777-9D93-6544C361E179}">
      <dsp:nvSpPr>
        <dsp:cNvPr id="0" name=""/>
        <dsp:cNvSpPr/>
      </dsp:nvSpPr>
      <dsp:spPr>
        <a:xfrm>
          <a:off x="30364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EB37FE-9346-41F7-B4BA-AB372FDF4588}">
      <dsp:nvSpPr>
        <dsp:cNvPr id="0" name=""/>
        <dsp:cNvSpPr/>
      </dsp:nvSpPr>
      <dsp:spPr>
        <a:xfrm>
          <a:off x="949796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dom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place or state of being</a:t>
          </a:r>
        </a:p>
      </dsp:txBody>
      <dsp:txXfrm>
        <a:off x="949796" y="1907546"/>
        <a:ext cx="919432" cy="1907546"/>
      </dsp:txXfrm>
    </dsp:sp>
    <dsp:sp modelId="{D2994411-2CCF-4E1A-BC20-82E4C5509BFE}">
      <dsp:nvSpPr>
        <dsp:cNvPr id="0" name=""/>
        <dsp:cNvSpPr/>
      </dsp:nvSpPr>
      <dsp:spPr>
        <a:xfrm>
          <a:off x="977379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1162E5-51F0-43E4-8B6A-FB63302B0EEF}">
      <dsp:nvSpPr>
        <dsp:cNvPr id="0" name=""/>
        <dsp:cNvSpPr/>
      </dsp:nvSpPr>
      <dsp:spPr>
        <a:xfrm>
          <a:off x="1896812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er</a:t>
          </a:r>
          <a:r>
            <a:rPr lang="en-IN" sz="1400" kern="1200" dirty="0"/>
            <a:t>/-or;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one who</a:t>
          </a:r>
        </a:p>
      </dsp:txBody>
      <dsp:txXfrm>
        <a:off x="1896812" y="1907546"/>
        <a:ext cx="919432" cy="1907546"/>
      </dsp:txXfrm>
    </dsp:sp>
    <dsp:sp modelId="{A5B18F35-8B07-4DD5-AF61-1BC363E8C43F}">
      <dsp:nvSpPr>
        <dsp:cNvPr id="0" name=""/>
        <dsp:cNvSpPr/>
      </dsp:nvSpPr>
      <dsp:spPr>
        <a:xfrm>
          <a:off x="1924395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19B551-2317-4295-8599-19180867E56B}">
      <dsp:nvSpPr>
        <dsp:cNvPr id="0" name=""/>
        <dsp:cNvSpPr/>
      </dsp:nvSpPr>
      <dsp:spPr>
        <a:xfrm>
          <a:off x="2843828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-ism;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belief</a:t>
          </a:r>
        </a:p>
      </dsp:txBody>
      <dsp:txXfrm>
        <a:off x="2843828" y="1907546"/>
        <a:ext cx="919432" cy="1907546"/>
      </dsp:txXfrm>
    </dsp:sp>
    <dsp:sp modelId="{6E9F8EFA-7067-4411-8878-B612924DF2DB}">
      <dsp:nvSpPr>
        <dsp:cNvPr id="0" name=""/>
        <dsp:cNvSpPr/>
      </dsp:nvSpPr>
      <dsp:spPr>
        <a:xfrm>
          <a:off x="2871411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57D5A1-EC31-488C-9A32-E41F0875ECF9}">
      <dsp:nvSpPr>
        <dsp:cNvPr id="0" name=""/>
        <dsp:cNvSpPr/>
      </dsp:nvSpPr>
      <dsp:spPr>
        <a:xfrm>
          <a:off x="3786210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ity</a:t>
          </a:r>
          <a:r>
            <a:rPr lang="en-IN" sz="1400" kern="1200" dirty="0"/>
            <a:t>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quality of</a:t>
          </a:r>
        </a:p>
      </dsp:txBody>
      <dsp:txXfrm>
        <a:off x="3786210" y="1907546"/>
        <a:ext cx="919432" cy="1907546"/>
      </dsp:txXfrm>
    </dsp:sp>
    <dsp:sp modelId="{370B3D42-FEB1-4C3D-9A3B-085B74716481}">
      <dsp:nvSpPr>
        <dsp:cNvPr id="0" name=""/>
        <dsp:cNvSpPr/>
      </dsp:nvSpPr>
      <dsp:spPr>
        <a:xfrm>
          <a:off x="3818427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EF2438-70D0-49F7-BBA5-0915B8FD649F}">
      <dsp:nvSpPr>
        <dsp:cNvPr id="0" name=""/>
        <dsp:cNvSpPr/>
      </dsp:nvSpPr>
      <dsp:spPr>
        <a:xfrm>
          <a:off x="4737860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ment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condition</a:t>
          </a:r>
        </a:p>
      </dsp:txBody>
      <dsp:txXfrm>
        <a:off x="4737860" y="1907546"/>
        <a:ext cx="919432" cy="1907546"/>
      </dsp:txXfrm>
    </dsp:sp>
    <dsp:sp modelId="{F661A616-6E1D-465B-BA86-87314557D9F0}">
      <dsp:nvSpPr>
        <dsp:cNvPr id="0" name=""/>
        <dsp:cNvSpPr/>
      </dsp:nvSpPr>
      <dsp:spPr>
        <a:xfrm>
          <a:off x="4765443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6D254DC-749E-4A2D-94B2-DDDE1E566EBC}">
      <dsp:nvSpPr>
        <dsp:cNvPr id="0" name=""/>
        <dsp:cNvSpPr/>
      </dsp:nvSpPr>
      <dsp:spPr>
        <a:xfrm>
          <a:off x="5684876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tion</a:t>
          </a:r>
          <a:r>
            <a:rPr lang="en-IN" sz="1400" kern="1200" dirty="0"/>
            <a:t>;</a:t>
          </a:r>
        </a:p>
      </dsp:txBody>
      <dsp:txXfrm>
        <a:off x="5684876" y="1907546"/>
        <a:ext cx="919432" cy="1907546"/>
      </dsp:txXfrm>
    </dsp:sp>
    <dsp:sp modelId="{B565AB80-BAB8-487E-8C8D-5A914EFCE9B2}">
      <dsp:nvSpPr>
        <dsp:cNvPr id="0" name=""/>
        <dsp:cNvSpPr/>
      </dsp:nvSpPr>
      <dsp:spPr>
        <a:xfrm>
          <a:off x="5712459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019BAA-15CD-4705-95D7-E058449E900F}">
      <dsp:nvSpPr>
        <dsp:cNvPr id="0" name=""/>
        <dsp:cNvSpPr/>
      </dsp:nvSpPr>
      <dsp:spPr>
        <a:xfrm>
          <a:off x="6631892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-al;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act or process of </a:t>
          </a:r>
        </a:p>
      </dsp:txBody>
      <dsp:txXfrm>
        <a:off x="6631892" y="1907546"/>
        <a:ext cx="919432" cy="1907546"/>
      </dsp:txXfrm>
    </dsp:sp>
    <dsp:sp modelId="{A33D2EF2-5058-45D0-9719-C205DAFA9150}">
      <dsp:nvSpPr>
        <dsp:cNvPr id="0" name=""/>
        <dsp:cNvSpPr/>
      </dsp:nvSpPr>
      <dsp:spPr>
        <a:xfrm>
          <a:off x="6659475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B2AD44-78B8-4535-AE58-4689311BA8A3}">
      <dsp:nvSpPr>
        <dsp:cNvPr id="0" name=""/>
        <dsp:cNvSpPr/>
      </dsp:nvSpPr>
      <dsp:spPr>
        <a:xfrm>
          <a:off x="7578907" y="0"/>
          <a:ext cx="919432" cy="4768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ance</a:t>
          </a:r>
          <a:r>
            <a:rPr lang="en-IN" sz="1400" kern="1200" dirty="0"/>
            <a:t>/-</a:t>
          </a:r>
          <a:r>
            <a:rPr lang="en-IN" sz="1400" kern="1200" dirty="0" err="1"/>
            <a:t>ence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state or quality of</a:t>
          </a:r>
        </a:p>
      </dsp:txBody>
      <dsp:txXfrm>
        <a:off x="7578907" y="1907546"/>
        <a:ext cx="919432" cy="1907546"/>
      </dsp:txXfrm>
    </dsp:sp>
    <dsp:sp modelId="{DFC89FD3-8A9D-4142-9882-32E292F6A775}">
      <dsp:nvSpPr>
        <dsp:cNvPr id="0" name=""/>
        <dsp:cNvSpPr/>
      </dsp:nvSpPr>
      <dsp:spPr>
        <a:xfrm>
          <a:off x="7606490" y="286131"/>
          <a:ext cx="864266" cy="15880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F2C24-49D5-4AEB-9011-88DB0CB3663F}">
      <dsp:nvSpPr>
        <dsp:cNvPr id="0" name=""/>
        <dsp:cNvSpPr/>
      </dsp:nvSpPr>
      <dsp:spPr>
        <a:xfrm>
          <a:off x="340044" y="3815092"/>
          <a:ext cx="7821032" cy="715329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FD3A6-7A28-4698-8732-0EF6EE8D8C59}">
      <dsp:nvSpPr>
        <dsp:cNvPr id="0" name=""/>
        <dsp:cNvSpPr/>
      </dsp:nvSpPr>
      <dsp:spPr>
        <a:xfrm>
          <a:off x="1129674" y="0"/>
          <a:ext cx="4187092" cy="41870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08510-4BF8-4A83-8435-5B7AED429097}">
      <dsp:nvSpPr>
        <dsp:cNvPr id="0" name=""/>
        <dsp:cNvSpPr/>
      </dsp:nvSpPr>
      <dsp:spPr>
        <a:xfrm>
          <a:off x="3069847" y="419118"/>
          <a:ext cx="2721609" cy="7441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-ate</a:t>
          </a:r>
        </a:p>
      </dsp:txBody>
      <dsp:txXfrm>
        <a:off x="3106175" y="455446"/>
        <a:ext cx="2648953" cy="671534"/>
      </dsp:txXfrm>
    </dsp:sp>
    <dsp:sp modelId="{4F790205-CE39-4281-9BCA-CA4BAA107BE5}">
      <dsp:nvSpPr>
        <dsp:cNvPr id="0" name=""/>
        <dsp:cNvSpPr/>
      </dsp:nvSpPr>
      <dsp:spPr>
        <a:xfrm>
          <a:off x="3069847" y="1256332"/>
          <a:ext cx="2721609" cy="7441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-</a:t>
          </a:r>
          <a:r>
            <a:rPr lang="en-IN" sz="3100" kern="1200" dirty="0" err="1"/>
            <a:t>ify</a:t>
          </a:r>
          <a:endParaRPr lang="en-IN" sz="3100" kern="1200" dirty="0"/>
        </a:p>
      </dsp:txBody>
      <dsp:txXfrm>
        <a:off x="3106175" y="1292660"/>
        <a:ext cx="2648953" cy="671534"/>
      </dsp:txXfrm>
    </dsp:sp>
    <dsp:sp modelId="{8BD068E5-4B2F-41E2-878E-7C3751A1836D}">
      <dsp:nvSpPr>
        <dsp:cNvPr id="0" name=""/>
        <dsp:cNvSpPr/>
      </dsp:nvSpPr>
      <dsp:spPr>
        <a:xfrm>
          <a:off x="3069847" y="2093546"/>
          <a:ext cx="2721609" cy="7441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-en</a:t>
          </a:r>
        </a:p>
      </dsp:txBody>
      <dsp:txXfrm>
        <a:off x="3106175" y="2129874"/>
        <a:ext cx="2648953" cy="671534"/>
      </dsp:txXfrm>
    </dsp:sp>
    <dsp:sp modelId="{73BEBFC2-2521-4A57-9829-4FEB7DF5D593}">
      <dsp:nvSpPr>
        <dsp:cNvPr id="0" name=""/>
        <dsp:cNvSpPr/>
      </dsp:nvSpPr>
      <dsp:spPr>
        <a:xfrm>
          <a:off x="3069847" y="2930759"/>
          <a:ext cx="2721609" cy="7441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-</a:t>
          </a:r>
          <a:r>
            <a:rPr lang="en-IN" sz="3100" kern="1200" dirty="0" err="1"/>
            <a:t>ize</a:t>
          </a:r>
          <a:r>
            <a:rPr lang="en-IN" sz="3100" kern="1200" dirty="0"/>
            <a:t>/-</a:t>
          </a:r>
          <a:r>
            <a:rPr lang="en-IN" sz="3100" kern="1200" dirty="0" err="1"/>
            <a:t>ise</a:t>
          </a:r>
          <a:endParaRPr lang="en-IN" sz="3100" kern="1200" dirty="0"/>
        </a:p>
      </dsp:txBody>
      <dsp:txXfrm>
        <a:off x="3106175" y="2967087"/>
        <a:ext cx="2648953" cy="6715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368FA-4E76-40F5-8459-D4E775AF4BDA}">
      <dsp:nvSpPr>
        <dsp:cNvPr id="0" name=""/>
        <dsp:cNvSpPr/>
      </dsp:nvSpPr>
      <dsp:spPr>
        <a:xfrm>
          <a:off x="2804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-</a:t>
          </a:r>
          <a:r>
            <a:rPr lang="en-IN" sz="1400" b="0" kern="1200" dirty="0"/>
            <a:t>able/-</a:t>
          </a:r>
          <a:r>
            <a:rPr lang="en-IN" sz="1400" b="0" kern="1200" dirty="0" err="1"/>
            <a:t>ible</a:t>
          </a:r>
          <a:r>
            <a:rPr lang="en-IN" sz="1400" b="0" kern="1200" dirty="0"/>
            <a:t>;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capable of</a:t>
          </a:r>
        </a:p>
      </dsp:txBody>
      <dsp:txXfrm>
        <a:off x="2804" y="2200290"/>
        <a:ext cx="927159" cy="2200290"/>
      </dsp:txXfrm>
    </dsp:sp>
    <dsp:sp modelId="{30585B21-220F-46D3-BE87-91F8C14E5286}">
      <dsp:nvSpPr>
        <dsp:cNvPr id="0" name=""/>
        <dsp:cNvSpPr/>
      </dsp:nvSpPr>
      <dsp:spPr>
        <a:xfrm>
          <a:off x="30619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7F093C-123B-4453-970F-B46E1ADF1FA8}">
      <dsp:nvSpPr>
        <dsp:cNvPr id="0" name=""/>
        <dsp:cNvSpPr/>
      </dsp:nvSpPr>
      <dsp:spPr>
        <a:xfrm>
          <a:off x="957778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esque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reminiscent</a:t>
          </a:r>
        </a:p>
      </dsp:txBody>
      <dsp:txXfrm>
        <a:off x="957778" y="2200290"/>
        <a:ext cx="927159" cy="2200290"/>
      </dsp:txXfrm>
    </dsp:sp>
    <dsp:sp modelId="{276CD00A-6DBA-470F-8414-3F0D92BA1825}">
      <dsp:nvSpPr>
        <dsp:cNvPr id="0" name=""/>
        <dsp:cNvSpPr/>
      </dsp:nvSpPr>
      <dsp:spPr>
        <a:xfrm>
          <a:off x="985593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F02950-A005-423F-83DA-44517072F832}">
      <dsp:nvSpPr>
        <dsp:cNvPr id="0" name=""/>
        <dsp:cNvSpPr/>
      </dsp:nvSpPr>
      <dsp:spPr>
        <a:xfrm>
          <a:off x="1912752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-al;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pertaining to</a:t>
          </a:r>
        </a:p>
      </dsp:txBody>
      <dsp:txXfrm>
        <a:off x="1912752" y="2200290"/>
        <a:ext cx="927159" cy="2200290"/>
      </dsp:txXfrm>
    </dsp:sp>
    <dsp:sp modelId="{5403B93A-7DAA-472C-B609-D65266B40FB4}">
      <dsp:nvSpPr>
        <dsp:cNvPr id="0" name=""/>
        <dsp:cNvSpPr/>
      </dsp:nvSpPr>
      <dsp:spPr>
        <a:xfrm>
          <a:off x="1940567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78FA70-5D70-4023-A177-9E2129485D30}">
      <dsp:nvSpPr>
        <dsp:cNvPr id="0" name=""/>
        <dsp:cNvSpPr/>
      </dsp:nvSpPr>
      <dsp:spPr>
        <a:xfrm>
          <a:off x="2867726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ful</a:t>
          </a:r>
          <a:r>
            <a:rPr lang="en-IN" sz="1400" kern="1200" dirty="0"/>
            <a:t>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notable</a:t>
          </a:r>
        </a:p>
      </dsp:txBody>
      <dsp:txXfrm>
        <a:off x="2867726" y="2200290"/>
        <a:ext cx="927159" cy="2200290"/>
      </dsp:txXfrm>
    </dsp:sp>
    <dsp:sp modelId="{796F695D-0A59-4703-8867-74B12127A5D8}">
      <dsp:nvSpPr>
        <dsp:cNvPr id="0" name=""/>
        <dsp:cNvSpPr/>
      </dsp:nvSpPr>
      <dsp:spPr>
        <a:xfrm>
          <a:off x="2895541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70D8A2-7347-43F0-86D6-47A32452F3EE}">
      <dsp:nvSpPr>
        <dsp:cNvPr id="0" name=""/>
        <dsp:cNvSpPr/>
      </dsp:nvSpPr>
      <dsp:spPr>
        <a:xfrm>
          <a:off x="3822700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ic</a:t>
          </a:r>
          <a:r>
            <a:rPr lang="en-IN" sz="1400" kern="1200" dirty="0"/>
            <a:t>/-</a:t>
          </a:r>
          <a:r>
            <a:rPr lang="en-IN" sz="1400" kern="1200" dirty="0" err="1"/>
            <a:t>ical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pertaining</a:t>
          </a:r>
        </a:p>
      </dsp:txBody>
      <dsp:txXfrm>
        <a:off x="3822700" y="2200290"/>
        <a:ext cx="927159" cy="2200290"/>
      </dsp:txXfrm>
    </dsp:sp>
    <dsp:sp modelId="{057856CC-18A4-49B1-91D4-75288F115647}">
      <dsp:nvSpPr>
        <dsp:cNvPr id="0" name=""/>
        <dsp:cNvSpPr/>
      </dsp:nvSpPr>
      <dsp:spPr>
        <a:xfrm>
          <a:off x="3850515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04AAB9-8837-439C-B159-13783DA207EA}">
      <dsp:nvSpPr>
        <dsp:cNvPr id="0" name=""/>
        <dsp:cNvSpPr/>
      </dsp:nvSpPr>
      <dsp:spPr>
        <a:xfrm>
          <a:off x="4777674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ious</a:t>
          </a:r>
          <a:r>
            <a:rPr lang="en-IN" sz="1400" kern="1200" dirty="0"/>
            <a:t>;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characterised by</a:t>
          </a:r>
        </a:p>
      </dsp:txBody>
      <dsp:txXfrm>
        <a:off x="4777674" y="2200290"/>
        <a:ext cx="927159" cy="2200290"/>
      </dsp:txXfrm>
    </dsp:sp>
    <dsp:sp modelId="{73BD107A-9501-4742-98E3-7CE9DCE70721}">
      <dsp:nvSpPr>
        <dsp:cNvPr id="0" name=""/>
        <dsp:cNvSpPr/>
      </dsp:nvSpPr>
      <dsp:spPr>
        <a:xfrm>
          <a:off x="4805489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68727C-A12B-45F4-BD11-CD566CF8B0EF}">
      <dsp:nvSpPr>
        <dsp:cNvPr id="0" name=""/>
        <dsp:cNvSpPr/>
      </dsp:nvSpPr>
      <dsp:spPr>
        <a:xfrm>
          <a:off x="5732648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ive</a:t>
          </a:r>
          <a:r>
            <a:rPr lang="en-IN" sz="1400" kern="1200" dirty="0"/>
            <a:t>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having the nature of</a:t>
          </a:r>
        </a:p>
      </dsp:txBody>
      <dsp:txXfrm>
        <a:off x="5732648" y="2200290"/>
        <a:ext cx="927159" cy="2200290"/>
      </dsp:txXfrm>
    </dsp:sp>
    <dsp:sp modelId="{18847D21-6EB2-40AC-B972-FE823C4E796C}">
      <dsp:nvSpPr>
        <dsp:cNvPr id="0" name=""/>
        <dsp:cNvSpPr/>
      </dsp:nvSpPr>
      <dsp:spPr>
        <a:xfrm>
          <a:off x="5760463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C79FB2-9FAE-48D8-AF89-7973B5B90A39}">
      <dsp:nvSpPr>
        <dsp:cNvPr id="0" name=""/>
        <dsp:cNvSpPr/>
      </dsp:nvSpPr>
      <dsp:spPr>
        <a:xfrm>
          <a:off x="6687622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</a:t>
          </a:r>
          <a:r>
            <a:rPr lang="en-IN" sz="1400" kern="1200" dirty="0" err="1"/>
            <a:t>ish</a:t>
          </a:r>
          <a:r>
            <a:rPr lang="en-IN" sz="1400" kern="1200" dirty="0"/>
            <a:t>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quality</a:t>
          </a:r>
        </a:p>
      </dsp:txBody>
      <dsp:txXfrm>
        <a:off x="6687622" y="2200290"/>
        <a:ext cx="927159" cy="2200290"/>
      </dsp:txXfrm>
    </dsp:sp>
    <dsp:sp modelId="{4AA12D21-BC0B-45AC-8310-53AC6CFDF1EC}">
      <dsp:nvSpPr>
        <dsp:cNvPr id="0" name=""/>
        <dsp:cNvSpPr/>
      </dsp:nvSpPr>
      <dsp:spPr>
        <a:xfrm>
          <a:off x="6715437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EBD69C-A354-428B-9A9D-4D94859088F2}">
      <dsp:nvSpPr>
        <dsp:cNvPr id="0" name=""/>
        <dsp:cNvSpPr/>
      </dsp:nvSpPr>
      <dsp:spPr>
        <a:xfrm>
          <a:off x="7642596" y="0"/>
          <a:ext cx="927159" cy="5500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-y;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Characterised by</a:t>
          </a:r>
        </a:p>
      </dsp:txBody>
      <dsp:txXfrm>
        <a:off x="7642596" y="2200290"/>
        <a:ext cx="927159" cy="2200290"/>
      </dsp:txXfrm>
    </dsp:sp>
    <dsp:sp modelId="{3709556E-DC3A-42F8-9E2B-A2A24FB07B97}">
      <dsp:nvSpPr>
        <dsp:cNvPr id="0" name=""/>
        <dsp:cNvSpPr/>
      </dsp:nvSpPr>
      <dsp:spPr>
        <a:xfrm>
          <a:off x="7670411" y="330043"/>
          <a:ext cx="871529" cy="18317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A62B5F-95E2-4138-A4E7-EA1F5BBCA3C7}">
      <dsp:nvSpPr>
        <dsp:cNvPr id="0" name=""/>
        <dsp:cNvSpPr/>
      </dsp:nvSpPr>
      <dsp:spPr>
        <a:xfrm>
          <a:off x="342902" y="4400580"/>
          <a:ext cx="7886755" cy="825108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BBFFD-C9D0-4A58-A996-1CBB19825937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73C5A-BD3B-467E-B0AD-8FE1BF61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4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73C5A-BD3B-467E-B0AD-8FE1BF613D9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7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73C5A-BD3B-467E-B0AD-8FE1BF613D9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4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73C5A-BD3B-467E-B0AD-8FE1BF613D9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7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73C5A-BD3B-467E-B0AD-8FE1BF613D9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5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73C5A-BD3B-467E-B0AD-8FE1BF613D98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5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36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9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FBC3-D6C2-4C7A-AF58-6C6109E3C68B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B6AA-F640-4458-BED1-728B6E4D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6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dictionaries.com/definition/english/weak-sauce" TargetMode="External"/><Relationship Id="rId2" Type="http://schemas.openxmlformats.org/officeDocument/2006/relationships/hyperlink" Target="https://www.oxforddictionaries.com/definition/english/awesomesau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xforddictionaries.com/definition/english/hangr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rippolito.blogspot.com/2015_04_01_archiv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3BFC-5916-452E-B1B5-C7042D9C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 Discussion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3126-0C34-4888-8712-62FD4071A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1E67-34D9-4125-BDF9-208EC1CBF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18" y="2573078"/>
            <a:ext cx="11217350" cy="1541723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Corporates  test your verbal ability?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0882-5784-4D5C-A1B4-A526A904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478" y="330910"/>
            <a:ext cx="10010662" cy="57011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your proficiency in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Communication</a:t>
            </a: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Reasoning ability</a:t>
            </a: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3.Inference of the context</a:t>
            </a: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4.Reading Comprehension </a:t>
            </a: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5.Critical thinking</a:t>
            </a: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6.Vocabulary </a:t>
            </a: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00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2440-7709-4326-B2F5-D2F63002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8" y="293299"/>
            <a:ext cx="9820105" cy="1020762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meaning of the word Vocabulary?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6800-9912-4E9F-B4A7-6C00CEBF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0" y="1905000"/>
            <a:ext cx="10758196" cy="426720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is your </a:t>
            </a:r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bank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Having an extended vocabulary helps one to </a:t>
            </a:r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articulate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thoughts </a:t>
            </a:r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communicate </a:t>
            </a:r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fluently</a:t>
            </a:r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meet the challenge in competitive exams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9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7D1D-40C3-4242-B40F-5915C828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How to build your Vocabulary?</a:t>
            </a:r>
            <a:endParaRPr lang="en-IN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4EAA-085C-4C1C-A68B-DD5C7338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23" y="2075121"/>
            <a:ext cx="9146382" cy="42672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reading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listening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learning root words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Thesaurus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looking up at words you did not know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Word Puzzle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0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0F89-ED00-4FB0-A732-DA1D0E16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4A2C-166F-4E92-8788-3299BEEE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905000"/>
            <a:ext cx="111594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Oxford dictionary added 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 new words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English Dictionary in the year 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IN" sz="48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0BD-6578-43AD-807F-DD53EDD3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40" y="274638"/>
            <a:ext cx="9382651" cy="1020762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new words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0A10-A9E0-4A16-A081-71DB6E17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4"/>
            <a:ext cx="10944052" cy="513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Awesomesauce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(adjective)</a:t>
            </a:r>
          </a:p>
          <a:p>
            <a:pPr marL="27432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something is extremely good, feel free to call it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awesomesauce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sauce</a:t>
            </a:r>
          </a:p>
          <a:p>
            <a:pPr marL="27432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opposite, something extremely bad or disappointing, would be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weak sauce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Hangry (adjective)</a:t>
            </a:r>
          </a:p>
          <a:p>
            <a:pPr marL="27432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probably all been 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hangry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before: you simply </a:t>
            </a:r>
            <a:r>
              <a:rPr lang="en-US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anger with hunger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that familiar feeling when you’re crabby and in a bad mood because you need something to eat asap.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2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0"/>
            <a:ext cx="7467600" cy="1143000"/>
          </a:xfrm>
        </p:spPr>
        <p:txBody>
          <a:bodyPr>
            <a:normAutofit/>
          </a:bodyPr>
          <a:lstStyle/>
          <a:p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Why is it required?</a:t>
            </a:r>
          </a:p>
        </p:txBody>
      </p:sp>
      <p:pic>
        <p:nvPicPr>
          <p:cNvPr id="4" name="Content Placeholder 3" descr="WhatsApp Image 2019-12-29 at 23.31.2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" y="1428735"/>
            <a:ext cx="12170735" cy="5333571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How to Crack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Prefix </a:t>
            </a:r>
          </a:p>
          <a:p>
            <a:endParaRPr lang="en-IN" dirty="0"/>
          </a:p>
          <a:p>
            <a:r>
              <a:rPr lang="en-IN" dirty="0"/>
              <a:t>Root Words</a:t>
            </a:r>
          </a:p>
          <a:p>
            <a:endParaRPr lang="en-IN" dirty="0"/>
          </a:p>
          <a:p>
            <a:r>
              <a:rPr lang="en-IN" dirty="0"/>
              <a:t>Suffix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Reduce a complex term to simple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2BCA1-F62D-4ACA-84F5-08EA17EA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241" y="2024744"/>
            <a:ext cx="4320073" cy="29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A790-E675-44A7-9910-5F70694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274638"/>
            <a:ext cx="11150082" cy="102076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new words through etymology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7B65-BD5D-4386-8599-D2E2101E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886338"/>
            <a:ext cx="11075436" cy="445847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etymology mean ?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 of the word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English is a derived language and it has root words from Greek, Latin &amp;French.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root words will help us to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comprehend words related to 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thereby increase our vocabulary.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078" y="1904999"/>
            <a:ext cx="10963469" cy="46077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prefix is a word part that is placed </a:t>
            </a:r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front of a base word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prefixes include pre, bi, and anti.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prefix usually </a:t>
            </a:r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the meaning of the base word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BA287-906E-4F87-9AFB-C5C878BB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24751"/>
              </p:ext>
            </p:extLst>
          </p:nvPr>
        </p:nvGraphicFramePr>
        <p:xfrm>
          <a:off x="1988287" y="446651"/>
          <a:ext cx="8601741" cy="60271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01741">
                  <a:extLst>
                    <a:ext uri="{9D8B030D-6E8A-4147-A177-3AD203B41FA5}">
                      <a16:colId xmlns:a16="http://schemas.microsoft.com/office/drawing/2014/main" val="857676303"/>
                    </a:ext>
                  </a:extLst>
                </a:gridCol>
              </a:tblGrid>
              <a:tr h="494307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Synonyms in Isolation and Context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4056313"/>
                  </a:ext>
                </a:extLst>
              </a:tr>
              <a:tr h="490455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452070"/>
                  </a:ext>
                </a:extLst>
              </a:tr>
              <a:tr h="494307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Antonyms in Isolation and Context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9501622"/>
                  </a:ext>
                </a:extLst>
              </a:tr>
              <a:tr h="490455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774483"/>
                  </a:ext>
                </a:extLst>
              </a:tr>
              <a:tr h="494307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  <a:effectLst/>
                        </a:rPr>
                        <a:t>Common Confusable</a:t>
                      </a:r>
                      <a:endParaRPr lang="en-IN" sz="32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5651432"/>
                  </a:ext>
                </a:extLst>
              </a:tr>
              <a:tr h="557959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32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2120704"/>
                  </a:ext>
                </a:extLst>
              </a:tr>
              <a:tr h="491739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  <a:effectLst/>
                        </a:rPr>
                        <a:t>Cloze Passage</a:t>
                      </a:r>
                      <a:endParaRPr lang="en-IN" sz="32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8771975"/>
                  </a:ext>
                </a:extLst>
              </a:tr>
              <a:tr h="495591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2122984"/>
                  </a:ext>
                </a:extLst>
              </a:tr>
              <a:tr h="491739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Word Analogy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0951975"/>
                  </a:ext>
                </a:extLst>
              </a:tr>
              <a:tr h="494307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017848"/>
                  </a:ext>
                </a:extLst>
              </a:tr>
              <a:tr h="491739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C00000"/>
                          </a:solidFill>
                          <a:effectLst/>
                        </a:rPr>
                        <a:t>Sentence Completion</a:t>
                      </a:r>
                      <a:endParaRPr lang="en-IN" sz="32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467979"/>
                  </a:ext>
                </a:extLst>
              </a:tr>
              <a:tr h="513566">
                <a:tc>
                  <a:txBody>
                    <a:bodyPr/>
                    <a:lstStyle/>
                    <a:p>
                      <a:pPr marL="1460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32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54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6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03579756"/>
              </p:ext>
            </p:extLst>
          </p:nvPr>
        </p:nvGraphicFramePr>
        <p:xfrm>
          <a:off x="1895475" y="0"/>
          <a:ext cx="8401050" cy="591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153F04-535A-46EA-8289-590B2BE4A477}"/>
              </a:ext>
            </a:extLst>
          </p:cNvPr>
          <p:cNvSpPr txBox="1"/>
          <p:nvPr/>
        </p:nvSpPr>
        <p:spPr>
          <a:xfrm>
            <a:off x="457200" y="6092456"/>
            <a:ext cx="1098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Unachievable, Inaccurate, Impossible, deactivate, misaligned, nonprofit ,Malfunction.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3396588"/>
              </p:ext>
            </p:extLst>
          </p:nvPr>
        </p:nvGraphicFramePr>
        <p:xfrm>
          <a:off x="1895475" y="99233"/>
          <a:ext cx="8401050" cy="5697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97763E-57F0-40A1-A1A7-9742F65B57DE}"/>
              </a:ext>
            </a:extLst>
          </p:cNvPr>
          <p:cNvSpPr txBox="1"/>
          <p:nvPr/>
        </p:nvSpPr>
        <p:spPr>
          <a:xfrm>
            <a:off x="95693" y="5908162"/>
            <a:ext cx="1209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Anti – against  antisocial . Pro –for pro –democracy ,Co –together coexist cooperate ,Counter- against counter terrorism, Contra –against Contradict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00583600"/>
              </p:ext>
            </p:extLst>
          </p:nvPr>
        </p:nvGraphicFramePr>
        <p:xfrm>
          <a:off x="2143760" y="397828"/>
          <a:ext cx="8329613" cy="57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11877603"/>
              </p:ext>
            </p:extLst>
          </p:nvPr>
        </p:nvGraphicFramePr>
        <p:xfrm>
          <a:off x="1945995" y="0"/>
          <a:ext cx="8472488" cy="564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199B94-80BD-4EC3-8FF2-7E8B02E5630D}"/>
              </a:ext>
            </a:extLst>
          </p:cNvPr>
          <p:cNvSpPr txBox="1"/>
          <p:nvPr/>
        </p:nvSpPr>
        <p:spPr>
          <a:xfrm>
            <a:off x="95694" y="5647462"/>
            <a:ext cx="1200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 –more than better, Hyper-Extreme, Mini – Small, Over-more than normal ,Out- to a greater degree outdo, arch- highest archenemy. archbishop. Sub-below ,less than  Subway, Submarine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9251449"/>
              </p:ext>
            </p:extLst>
          </p:nvPr>
        </p:nvGraphicFramePr>
        <p:xfrm>
          <a:off x="2001520" y="544512"/>
          <a:ext cx="8401050" cy="57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D1ADA-AAB1-48A8-849D-3B603EB64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4EE09-D16F-43AA-A2E4-91B3A363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702" y="1905000"/>
            <a:ext cx="9146382" cy="2667000"/>
          </a:xfrm>
        </p:spPr>
        <p:txBody>
          <a:bodyPr/>
          <a:lstStyle/>
          <a:p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WORDS</a:t>
            </a:r>
            <a:endParaRPr lang="en-I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E0729-441E-43DA-9206-852C4C33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8243" y="0"/>
            <a:ext cx="499375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iginal-1937499-3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5D8C-DC61-43E0-B1E3-10C15961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 (Latin word ) 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0C42-4E90-467A-ABF7-E4E986FA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 –I</a:t>
            </a: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Egoist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who thinks about oneself only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Selfish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A54B-65F4-425D-8C92-591E49A426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5860" y="466530"/>
            <a:ext cx="11224727" cy="5775649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Centric –Latin word - center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us combine these two words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Egocentric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who considers themselves the center of their universe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selfish ,Self-centered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902F3-5344-465E-BFC5-1F628AE81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77883"/>
              </p:ext>
            </p:extLst>
          </p:nvPr>
        </p:nvGraphicFramePr>
        <p:xfrm>
          <a:off x="1967023" y="441250"/>
          <a:ext cx="8240233" cy="60675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40233">
                  <a:extLst>
                    <a:ext uri="{9D8B030D-6E8A-4147-A177-3AD203B41FA5}">
                      <a16:colId xmlns:a16="http://schemas.microsoft.com/office/drawing/2014/main" val="4142543958"/>
                    </a:ext>
                  </a:extLst>
                </a:gridCol>
              </a:tblGrid>
              <a:tr h="497851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Spotting Errors – Level 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3778992"/>
                  </a:ext>
                </a:extLst>
              </a:tr>
              <a:tr h="493971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3402983"/>
                  </a:ext>
                </a:extLst>
              </a:tr>
              <a:tr h="497851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Spotting Errors – Level II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1591607"/>
                  </a:ext>
                </a:extLst>
              </a:tr>
              <a:tr h="493971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2532914"/>
                  </a:ext>
                </a:extLst>
              </a:tr>
              <a:tr h="497851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Spotting Errors – Level II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1820110"/>
                  </a:ext>
                </a:extLst>
              </a:tr>
              <a:tr h="585999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6148921"/>
                  </a:ext>
                </a:extLst>
              </a:tr>
              <a:tr h="495264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Sentence Correction-Type I &amp; II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5418528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442922"/>
                  </a:ext>
                </a:extLst>
              </a:tr>
              <a:tr h="495264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Sentence Correction-Type III &amp; IV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930835"/>
                  </a:ext>
                </a:extLst>
              </a:tr>
              <a:tr h="497851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7422129"/>
                  </a:ext>
                </a:extLst>
              </a:tr>
              <a:tr h="495264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Sentence Correction-Type V&amp; VI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1197678"/>
                  </a:ext>
                </a:extLst>
              </a:tr>
              <a:tr h="517247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072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3803-6A0B-43DE-9C4E-129D72B2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Mania-obsession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3238-2957-4B8F-B6B0-D75B61E7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2" y="1905000"/>
            <a:ext cx="10738339" cy="4267200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Egomaniac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Someone who is obsessed with oneself 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Egotist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Someone who talks excessively about oneself. Braggart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A40F-5004-44DA-84AF-EEBF362F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Verto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(Latin word)-to turn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9D92-B03F-467B-B24D-6C76D49D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1905000"/>
            <a:ext cx="10207689" cy="4267200"/>
          </a:xfrm>
        </p:spPr>
        <p:txBody>
          <a:bodyPr/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Extrovert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outgoing person (someone who looks outward)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Introvert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shy person (someone who looks inward)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Ambivert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someone who is both extrovert and introvert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Latin word meaning- both.)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8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0C058A-26E0-4547-8208-8518E703B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18" y="74427"/>
            <a:ext cx="12260518" cy="6783573"/>
          </a:xfrm>
        </p:spPr>
      </p:pic>
    </p:spTree>
    <p:extLst>
      <p:ext uri="{BB962C8B-B14F-4D97-AF65-F5344CB8AC3E}">
        <p14:creationId xmlns:p14="http://schemas.microsoft.com/office/powerpoint/2010/main" val="3374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D291-7F75-48F0-867B-5714BD11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Misein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(Greek Word)-to hate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470E-0277-474D-ADFD-D74980ED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Misanthrope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someone who hates mankind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Misogynist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-someone who hates women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Misogamist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–someone who hates marriage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1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442-68EA-4FBF-837E-CFA6D78F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(Latin word) -other</a:t>
            </a:r>
            <a:endParaRPr lang="en-IN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2EE-63D1-4982-A709-2C447B6B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08" y="1905000"/>
            <a:ext cx="9700085" cy="4267200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 skip one and take the other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ego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other self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Altruistic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actions looks towards the benefit of others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Altercation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–verbal dispute (You have other ideas ,plans or opinion)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2)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776"/>
          <a:stretch/>
        </p:blipFill>
        <p:spPr>
          <a:xfrm>
            <a:off x="74428" y="0"/>
            <a:ext cx="12117572" cy="6964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7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2638" y="-93306"/>
            <a:ext cx="12294637" cy="705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4)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15"/>
          <a:stretch/>
        </p:blipFill>
        <p:spPr>
          <a:xfrm>
            <a:off x="95693" y="106326"/>
            <a:ext cx="12096307" cy="6677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8)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59"/>
          <a:stretch/>
        </p:blipFill>
        <p:spPr>
          <a:xfrm>
            <a:off x="0" y="0"/>
            <a:ext cx="12153014" cy="6858000"/>
          </a:xfrm>
          <a:solidFill>
            <a:schemeClr val="accent1"/>
          </a:solidFill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3" y="1795585"/>
            <a:ext cx="9661008" cy="42672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suffix is a letter or group of letters added at the 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a word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makes a new word.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Suffixes are –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-ate, 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Suffixes 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parts of speech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given word.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Beauty -&gt; Beautify -&gt;Beautiful -&gt; Beautifully -&gt; Beautician -&gt; Beautification.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B69BF6-7FED-48E7-93B1-C8009F52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64779"/>
              </p:ext>
            </p:extLst>
          </p:nvPr>
        </p:nvGraphicFramePr>
        <p:xfrm>
          <a:off x="1850066" y="446568"/>
          <a:ext cx="8335925" cy="5794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335925">
                  <a:extLst>
                    <a:ext uri="{9D8B030D-6E8A-4147-A177-3AD203B41FA5}">
                      <a16:colId xmlns:a16="http://schemas.microsoft.com/office/drawing/2014/main" val="3339305799"/>
                    </a:ext>
                  </a:extLst>
                </a:gridCol>
              </a:tblGrid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Critical Reasoning – Weakening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5533074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4020563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Critical Reasoning – Inference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6185397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9868511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Critical Reasoning – Conclusion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2891865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2018277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Critical Reasoning - Explain the paradox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1721703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3786299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Critical Reasoning – Miscellaneous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5317698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9393420"/>
                  </a:ext>
                </a:extLst>
              </a:tr>
              <a:tr h="48223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Critical Reasoning – Miscellaneous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1035682"/>
                  </a:ext>
                </a:extLst>
              </a:tr>
              <a:tr h="490148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04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8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Suffix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38282" y="1500175"/>
          <a:ext cx="8501122" cy="476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Suffixes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975848"/>
              </p:ext>
            </p:extLst>
          </p:nvPr>
        </p:nvGraphicFramePr>
        <p:xfrm>
          <a:off x="2477477" y="1641231"/>
          <a:ext cx="6767758" cy="418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 Suffixes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666844" y="1142984"/>
          <a:ext cx="857256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3E874-C3A1-4E3E-A7EB-D998DB1F0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53" b="4961"/>
          <a:stretch/>
        </p:blipFill>
        <p:spPr>
          <a:xfrm>
            <a:off x="1871330" y="170121"/>
            <a:ext cx="8091377" cy="65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challenge?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92" y="1905000"/>
            <a:ext cx="9809501" cy="426720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aren’t </a:t>
            </a:r>
            <a:r>
              <a:rPr lang="en-IN" sz="4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fool-proof.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improve your chances of scoring a mark, but </a:t>
            </a:r>
            <a:r>
              <a:rPr lang="en-IN" sz="4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guarantee a mark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79" y="1725247"/>
            <a:ext cx="10489435" cy="4267200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words which expresses </a:t>
            </a:r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meaning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(derived from Greek words,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onyma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74320" lvl="1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cute, adorable, gorgeous</a:t>
            </a:r>
          </a:p>
          <a:p>
            <a:pPr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E8B8-D3A9-41B1-B0D0-436B6C4D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Sheet- Synonyms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58F1-92F5-40E5-AA19-FE462915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46" y="1905000"/>
            <a:ext cx="9934547" cy="4448908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 Voracious…..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tenacious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truthful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spacious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Ravenous</a:t>
            </a:r>
          </a:p>
          <a:p>
            <a:pPr marL="274320" lvl="1" indent="0" fontAlgn="b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 Abortive…..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fruitful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familiar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unsuccessful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fontAlgn="b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consuming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9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A6A6-F2AF-42C4-847E-9B2B49A47C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2472" y="557349"/>
            <a:ext cx="11047445" cy="5843451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 Tenacious…..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collecting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fast running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Intentional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Q.4 Terse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brief in speech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beyond fear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without honor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under strain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CF17-9FB3-4C30-81AB-765F619C2B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1135" y="466531"/>
            <a:ext cx="10944808" cy="6008914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Q.5 Tentative….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mocking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experimental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Prevalent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Q.6 Tenacity…..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ingratitude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decimation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splendor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perseverance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7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32F-915F-449B-8242-FE1EAE8419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12" y="513184"/>
            <a:ext cx="11019453" cy="5659016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Q.7 Replenish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reinstale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refill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refuse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Polish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Q.8 Relish….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savor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vindicate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avail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desire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0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AA9A37-51FC-4573-8F95-239224A1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57098"/>
              </p:ext>
            </p:extLst>
          </p:nvPr>
        </p:nvGraphicFramePr>
        <p:xfrm>
          <a:off x="2264735" y="584792"/>
          <a:ext cx="7464056" cy="56458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64056">
                  <a:extLst>
                    <a:ext uri="{9D8B030D-6E8A-4147-A177-3AD203B41FA5}">
                      <a16:colId xmlns:a16="http://schemas.microsoft.com/office/drawing/2014/main" val="809065237"/>
                    </a:ext>
                  </a:extLst>
                </a:gridCol>
              </a:tblGrid>
              <a:tr h="470389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Reading Comprehension – Main Idea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1082916"/>
                  </a:ext>
                </a:extLst>
              </a:tr>
              <a:tr h="466723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636741"/>
                  </a:ext>
                </a:extLst>
              </a:tr>
              <a:tr h="470389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Reading Comprehension – Tone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3244061"/>
                  </a:ext>
                </a:extLst>
              </a:tr>
              <a:tr h="466723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4497480"/>
                  </a:ext>
                </a:extLst>
              </a:tr>
              <a:tr h="470389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Reading Comprehension – Inference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7901293"/>
                  </a:ext>
                </a:extLst>
              </a:tr>
              <a:tr h="466723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1532908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Reading Comprehension – Summary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6014308"/>
                  </a:ext>
                </a:extLst>
              </a:tr>
              <a:tr h="471611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2369720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Reading Comprehension – Conclusion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4157477"/>
                  </a:ext>
                </a:extLst>
              </a:tr>
              <a:tr h="470389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4243204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Reading Comprehension – Miscellaneous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804364"/>
                  </a:ext>
                </a:extLst>
              </a:tr>
              <a:tr h="488715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527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EB61-48E8-48C0-ACA0-5060159086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1134" y="727787"/>
            <a:ext cx="10926147" cy="5561045"/>
          </a:xfrm>
        </p:spPr>
        <p:txBody>
          <a:bodyPr>
            <a:no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Q.9 Repercussion….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resistance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magnificence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acceptance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Reaction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Q.10 Repellent….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porous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stiff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elastic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unattractive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4228-7884-4485-B1CA-A016B486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9126" y="671804"/>
            <a:ext cx="10870163" cy="5663682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Q.11 Phlegmatic….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practical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salivary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dishonest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Calm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Q.12 Ponderous….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contemplative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moist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erect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bulky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7F1F-FCCD-41B6-B08C-28C69FDD38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2473" y="606489"/>
            <a:ext cx="10907486" cy="5747657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Q.13 Pinion….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reveal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submit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restrain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express</a:t>
            </a:r>
          </a:p>
          <a:p>
            <a:pPr fontAlgn="b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Q.14 Plagiarism….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theft of funds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theft of ideas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belief in Gods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arson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7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9978-D4EF-4026-AFFE-A1E351EABB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8456" y="643812"/>
            <a:ext cx="10898155" cy="5528388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Q.15 Pinnacle….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pass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taunt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peak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Foothills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Q.16 Nascent….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loyal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treacherous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unnamed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incipient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92C1-5CCE-48AD-AA11-B4D5689EDA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12" y="522514"/>
            <a:ext cx="10935478" cy="5691674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Q.17 Myopic….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moral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glassy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blind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Nearsighted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Q.18 Monetary…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fiscal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stationary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scrupulous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boring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7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EF23-84A2-40B7-B8D6-B51E1D397D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7158" y="550506"/>
            <a:ext cx="10926147" cy="5621694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Q.19 Mundane….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spatial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heretic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worldly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Global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Q.20 Mediocre…..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medieval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industrial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agricultural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 fontAlgn="b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average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5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D2E-12C1-4113-8FEA-E757431DD9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1804" y="494522"/>
            <a:ext cx="10552923" cy="5677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21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satisfied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precise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uneasy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separate</a:t>
            </a:r>
          </a:p>
          <a:p>
            <a:pPr marL="301752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Q.22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Philanthropy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selfishness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fascination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disrespect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charity</a:t>
            </a:r>
          </a:p>
        </p:txBody>
      </p:sp>
    </p:spTree>
    <p:extLst>
      <p:ext uri="{BB962C8B-B14F-4D97-AF65-F5344CB8AC3E}">
        <p14:creationId xmlns:p14="http://schemas.microsoft.com/office/powerpoint/2010/main" val="31583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0977-0AA2-4C3A-9ADC-39B7C1D91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1094" y="531845"/>
            <a:ext cx="10739535" cy="564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Q.23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Deplete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decorate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beg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exhaust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hurry</a:t>
            </a:r>
          </a:p>
          <a:p>
            <a:pPr marL="301752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Q.24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Spite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joy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beverage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wonder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 . malice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CAE2-D425-49E4-A229-65D862E35B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0505" y="765110"/>
            <a:ext cx="10926147" cy="5449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Q.25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Incorrigible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happy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beyond correction or reform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foolish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hopeful</a:t>
            </a:r>
          </a:p>
          <a:p>
            <a:pPr marL="301752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Q.26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Disheveled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untidy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fierce 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foolish</a:t>
            </a:r>
          </a:p>
          <a:p>
            <a:pPr marL="301752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peculiar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904999"/>
            <a:ext cx="10646228" cy="4542453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antonym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word that means the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opposite of another given word.</a:t>
            </a:r>
          </a:p>
          <a:p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(derived from Greek words,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onym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74320" lvl="1" indent="0">
              <a:buNone/>
            </a:pP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Intrinsic and Extrinsic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9D6918-5A3A-4EBA-A10F-E312E5D2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59173"/>
              </p:ext>
            </p:extLst>
          </p:nvPr>
        </p:nvGraphicFramePr>
        <p:xfrm>
          <a:off x="2445489" y="786810"/>
          <a:ext cx="7090587" cy="55076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90587">
                  <a:extLst>
                    <a:ext uri="{9D8B030D-6E8A-4147-A177-3AD203B41FA5}">
                      <a16:colId xmlns:a16="http://schemas.microsoft.com/office/drawing/2014/main" val="3720700922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Para Jumble-Type 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5558718"/>
                  </a:ext>
                </a:extLst>
              </a:tr>
              <a:tr h="455297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2119981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Para Jumble-Type II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4214328"/>
                  </a:ext>
                </a:extLst>
              </a:tr>
              <a:tr h="455297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3514610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Para Jumble-Type III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9561401"/>
                  </a:ext>
                </a:extLst>
              </a:tr>
              <a:tr h="455297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9779160"/>
                  </a:ext>
                </a:extLst>
              </a:tr>
              <a:tr h="456489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Para Completion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6013869"/>
                  </a:ext>
                </a:extLst>
              </a:tr>
              <a:tr h="460066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122754"/>
                  </a:ext>
                </a:extLst>
              </a:tr>
              <a:tr h="456489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Para Completion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840225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6290587"/>
                  </a:ext>
                </a:extLst>
              </a:tr>
              <a:tr h="456489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Para Summary</a:t>
                      </a:r>
                      <a:endParaRPr lang="en-IN" sz="280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5447734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Practice</a:t>
                      </a:r>
                      <a:endParaRPr lang="en-IN" sz="2800" dirty="0">
                        <a:solidFill>
                          <a:srgbClr val="C00000"/>
                        </a:solidFill>
                        <a:effectLst/>
                        <a:latin typeface="Liberation Sans Narrow"/>
                        <a:ea typeface="Liberation Sans Narrow"/>
                        <a:cs typeface="Liberation San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943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0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520-E1EE-4B66-87CB-D0782271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Sheet - Antonyms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29D3-4B9F-4D15-A9CD-0B3ACDF2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83" y="2325022"/>
            <a:ext cx="10023566" cy="4258340"/>
          </a:xfrm>
        </p:spPr>
        <p:txBody>
          <a:bodyPr numCol="2">
            <a:noAutofit/>
          </a:bodyPr>
          <a:lstStyle/>
          <a:p>
            <a:pPr marL="457200" indent="-457200" fontAlgn="b">
              <a:lnSpc>
                <a:spcPts val="2400"/>
              </a:lnSpc>
              <a:buAutoNum type="arabicPeriod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Morbid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healthy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Liberal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progressive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Stale</a:t>
            </a:r>
          </a:p>
          <a:p>
            <a:pPr marL="0" indent="0" fontAlgn="b">
              <a:lnSpc>
                <a:spcPts val="2400"/>
              </a:lnSpc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lnSpc>
                <a:spcPts val="2400"/>
              </a:lnSpc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lnSpc>
                <a:spcPts val="2400"/>
              </a:lnSpc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">
              <a:lnSpc>
                <a:spcPts val="2400"/>
              </a:lnSpc>
              <a:buAutoNum type="arabicPeriod" startAt="2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Boisterous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rowdy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tumultuous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violent</a:t>
            </a:r>
          </a:p>
          <a:p>
            <a:pPr marL="0" indent="0" fontAlgn="b">
              <a:lnSpc>
                <a:spcPts val="2400"/>
              </a:lnSpc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serene</a:t>
            </a:r>
          </a:p>
        </p:txBody>
      </p:sp>
    </p:spTree>
    <p:extLst>
      <p:ext uri="{BB962C8B-B14F-4D97-AF65-F5344CB8AC3E}">
        <p14:creationId xmlns:p14="http://schemas.microsoft.com/office/powerpoint/2010/main" val="1063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52DA-F247-4A04-B45B-97BFB91C73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8640" y="1010194"/>
            <a:ext cx="11103428" cy="5162006"/>
          </a:xfrm>
        </p:spPr>
        <p:txBody>
          <a:bodyPr>
            <a:normAutofit lnSpcReduction="10000"/>
          </a:bodyPr>
          <a:lstStyle/>
          <a:p>
            <a:pPr marL="0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Conceit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egotistic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honest 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modest 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vanity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Taint </a:t>
            </a:r>
          </a:p>
          <a:p>
            <a:pPr marL="301752" lvl="1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cheer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worry 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clean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purify</a:t>
            </a:r>
          </a:p>
          <a:p>
            <a:pPr marL="0" indent="0" fontAlgn="b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7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B70D-8566-4836-9E89-C6AF9DFD56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9269" y="905691"/>
            <a:ext cx="10702834" cy="5266509"/>
          </a:xfrm>
        </p:spPr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Animosity</a:t>
            </a:r>
          </a:p>
          <a:p>
            <a:pPr marL="301752" lvl="1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love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pious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barren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hostility</a:t>
            </a:r>
          </a:p>
          <a:p>
            <a:pPr marL="301752" lvl="1" indent="0" fontAlgn="b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Belittle</a:t>
            </a:r>
          </a:p>
          <a:p>
            <a:pPr marL="301752" lvl="1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expand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prohibit 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inflate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extol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1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BE51-E298-4DAE-AA21-4A9FE2419C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309" y="905691"/>
            <a:ext cx="10937965" cy="5266509"/>
          </a:xfrm>
        </p:spPr>
        <p:txBody>
          <a:bodyPr>
            <a:normAutofit fontScale="92500" lnSpcReduction="10000"/>
          </a:bodyPr>
          <a:lstStyle/>
          <a:p>
            <a:pPr marL="0" indent="0" fontAlgn="b">
              <a:lnSpc>
                <a:spcPct val="12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answer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ward off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evasive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face </a:t>
            </a:r>
          </a:p>
          <a:p>
            <a:pPr marL="0" indent="0" fontAlgn="b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Copious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fontAlgn="b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scanty</a:t>
            </a:r>
          </a:p>
          <a:p>
            <a:pPr marL="0" indent="0" fontAlgn="b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plenty</a:t>
            </a:r>
          </a:p>
          <a:p>
            <a:pPr marL="0" indent="0" fontAlgn="b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sufficient</a:t>
            </a:r>
          </a:p>
          <a:p>
            <a:pPr marL="0" indent="0" fontAlgn="b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scarcity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F1AF-4C9D-44A1-9BEC-8E6CED5F57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5429" y="975360"/>
            <a:ext cx="11155680" cy="5196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Stingy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generous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miser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careful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narrow minded</a:t>
            </a:r>
          </a:p>
          <a:p>
            <a:pPr marL="301752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Flaunt </a:t>
            </a:r>
          </a:p>
          <a:p>
            <a:pPr marL="301752" lvl="1" indent="0" fontAlgn="b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regard 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sink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hide</a:t>
            </a:r>
          </a:p>
          <a:p>
            <a:pPr marL="301752" lvl="1" indent="0" fontAlgn="b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propose</a:t>
            </a:r>
          </a:p>
        </p:txBody>
      </p:sp>
    </p:spTree>
    <p:extLst>
      <p:ext uri="{BB962C8B-B14F-4D97-AF65-F5344CB8AC3E}">
        <p14:creationId xmlns:p14="http://schemas.microsoft.com/office/powerpoint/2010/main" val="40465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4778-4AF5-482B-A740-B9ECA554D5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7646" y="949233"/>
            <a:ext cx="10694125" cy="5442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detain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release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silence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forget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prosper</a:t>
            </a:r>
          </a:p>
          <a:p>
            <a:pPr marL="0" lv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famous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boring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poor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obscure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untalented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57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B72B-CEA8-48F5-88BB-E2B628D197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1851" y="966651"/>
            <a:ext cx="10842172" cy="535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colossal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easy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tiny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graceful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roof 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fluid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solid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liquid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afraid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decent </a:t>
            </a:r>
          </a:p>
        </p:txBody>
      </p:sp>
    </p:spTree>
    <p:extLst>
      <p:ext uri="{BB962C8B-B14F-4D97-AF65-F5344CB8AC3E}">
        <p14:creationId xmlns:p14="http://schemas.microsoft.com/office/powerpoint/2010/main" val="39149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47CE-16EE-479C-A7B0-DC70279AE9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1188" y="992777"/>
            <a:ext cx="10415451" cy="5179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continue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curve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argue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carry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pause 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labour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amuse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cat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rest </a:t>
            </a:r>
          </a:p>
          <a:p>
            <a:pPr marL="6858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strive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5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2165-96B8-47C8-BF8A-89E0536B0F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931" y="1027611"/>
            <a:ext cx="10929258" cy="5144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brawny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swift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weak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strong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pale</a:t>
            </a:r>
          </a:p>
          <a:p>
            <a:pPr marL="0" lv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fickle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steady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kind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please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finagle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F2A0-076A-4731-B148-12D8CDD9AB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314" y="1079863"/>
            <a:ext cx="10589623" cy="5092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inept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clumsy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infer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competent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foolish </a:t>
            </a:r>
          </a:p>
          <a:p>
            <a:pPr marL="301752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pivotal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turning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wavy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unimportant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clear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CE14-CFCB-46FB-8BB5-11571605EB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0890" y="2498725"/>
            <a:ext cx="8597900" cy="1860550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need for communicating or mastering  English?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02C0-E35E-451C-A76D-F2450D530B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975360"/>
            <a:ext cx="10728960" cy="5196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cursed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swore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pious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unfortunate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lucky </a:t>
            </a:r>
          </a:p>
          <a:p>
            <a:pPr marL="301752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candid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unkind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blunt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valid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dishonest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0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41BC-E3F8-42E6-A2E9-51459B6D2F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6686" y="1053737"/>
            <a:ext cx="10728960" cy="5118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flaunt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regard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sink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hide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propose </a:t>
            </a:r>
          </a:p>
          <a:p>
            <a:pPr marL="301752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heal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sew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foot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good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maim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2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2CBA-A452-4BD6-8E4A-BAC4324EF1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7976" y="1001486"/>
            <a:ext cx="10833463" cy="5170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pacify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excite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land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coddle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unhand </a:t>
            </a:r>
          </a:p>
          <a:p>
            <a:pPr marL="301752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sullen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dirty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cheerful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clean </a:t>
            </a:r>
          </a:p>
          <a:p>
            <a:pPr marL="301752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risen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1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EB5AA-5562-44E2-B283-97A473B6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0"/>
            <a:ext cx="6096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9BCEA-4FC7-4118-A711-CC514812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92" y="0"/>
            <a:ext cx="62204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A599-2B96-4CC0-9D9E-C36B6E52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285" y="274638"/>
            <a:ext cx="9146380" cy="1020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rounds in an 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7C04-F4DD-425E-8D2B-87396428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49"/>
            <a:ext cx="8596668" cy="5197152"/>
          </a:xfrm>
        </p:spPr>
        <p:txBody>
          <a:bodyPr>
            <a:normAutofit/>
          </a:bodyPr>
          <a:lstStyle/>
          <a:p>
            <a:r>
              <a:rPr lang="en-US" sz="2800" u="sng" dirty="0"/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Ability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questions</a:t>
            </a: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</a:t>
            </a: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interview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2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952</TotalTime>
  <Words>2108</Words>
  <Application>Microsoft Office PowerPoint</Application>
  <PresentationFormat>Widescreen</PresentationFormat>
  <Paragraphs>544</Paragraphs>
  <Slides>72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Consolas</vt:lpstr>
      <vt:lpstr>Corbel</vt:lpstr>
      <vt:lpstr>Liberation Sans Narrow</vt:lpstr>
      <vt:lpstr>Times New Roman</vt:lpstr>
      <vt:lpstr>Chalkboard 16x9</vt:lpstr>
      <vt:lpstr>Syllabus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need for communicating or mastering  English?</vt:lpstr>
      <vt:lpstr>PowerPoint Presentation</vt:lpstr>
      <vt:lpstr> Different rounds in an  Interview</vt:lpstr>
      <vt:lpstr>Why Corporates  test your verbal ability?</vt:lpstr>
      <vt:lpstr>PowerPoint Presentation</vt:lpstr>
      <vt:lpstr>What is the meaning of the word Vocabulary?</vt:lpstr>
      <vt:lpstr>      How to build your Vocabulary?</vt:lpstr>
      <vt:lpstr>1100</vt:lpstr>
      <vt:lpstr>        Example of new words</vt:lpstr>
      <vt:lpstr>       Why is it required?</vt:lpstr>
      <vt:lpstr>           How to Crack it?</vt:lpstr>
      <vt:lpstr>   Learning new words through etymology</vt:lpstr>
      <vt:lpstr>PREFIX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ROOT WORDS</vt:lpstr>
      <vt:lpstr>PowerPoint Presentation</vt:lpstr>
      <vt:lpstr>Ego (Latin word ) </vt:lpstr>
      <vt:lpstr>PowerPoint Presentation</vt:lpstr>
      <vt:lpstr>Mania-obsession</vt:lpstr>
      <vt:lpstr>Verto (Latin word)-to turn</vt:lpstr>
      <vt:lpstr>PowerPoint Presentation</vt:lpstr>
      <vt:lpstr>Misein(Greek Word)-to hate</vt:lpstr>
      <vt:lpstr>Alter (Latin word) -other</vt:lpstr>
      <vt:lpstr>PowerPoint Presentation</vt:lpstr>
      <vt:lpstr>PowerPoint Presentation</vt:lpstr>
      <vt:lpstr>PowerPoint Presentation</vt:lpstr>
      <vt:lpstr>PowerPoint Presentation</vt:lpstr>
      <vt:lpstr>SUFFIX</vt:lpstr>
      <vt:lpstr>Noun Suffix</vt:lpstr>
      <vt:lpstr>Verb Suffixes</vt:lpstr>
      <vt:lpstr>Adjective Suffixes</vt:lpstr>
      <vt:lpstr>PowerPoint Presentation</vt:lpstr>
      <vt:lpstr>What is the challenge?</vt:lpstr>
      <vt:lpstr>Synonyms </vt:lpstr>
      <vt:lpstr>Work Sheet- Synonyms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Antonyms</vt:lpstr>
      <vt:lpstr>Work Sheet - Antonyms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Corporates  test your verbal ability?</dc:title>
  <dc:creator>HILDA XAVIER</dc:creator>
  <cp:lastModifiedBy>HILDA XAVIER</cp:lastModifiedBy>
  <cp:revision>127</cp:revision>
  <dcterms:created xsi:type="dcterms:W3CDTF">2020-07-28T13:37:35Z</dcterms:created>
  <dcterms:modified xsi:type="dcterms:W3CDTF">2020-08-09T17:42:22Z</dcterms:modified>
</cp:coreProperties>
</file>